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3" r:id="rId30"/>
    <p:sldId id="285" r:id="rId31"/>
    <p:sldId id="286"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1230"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655738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933507" y="2063777"/>
            <a:ext cx="2817955" cy="3521478"/>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66248041"/>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
        <p:nvSpPr>
          <p:cNvPr id="7" name="Picture Placeholder 7"/>
          <p:cNvSpPr>
            <a:spLocks noGrp="1"/>
          </p:cNvSpPr>
          <p:nvPr>
            <p:ph type="pic" sz="quarter" idx="11"/>
          </p:nvPr>
        </p:nvSpPr>
        <p:spPr>
          <a:xfrm>
            <a:off x="3701345" y="2615597"/>
            <a:ext cx="1634355" cy="1610414"/>
          </a:xfrm>
          <a:prstGeom prst="ellipse">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6150630" y="2615597"/>
            <a:ext cx="1634355" cy="1610414"/>
          </a:xfrm>
          <a:prstGeom prst="ellipse">
            <a:avLst/>
          </a:prstGeom>
          <a:pattFill prst="pct20">
            <a:fgClr>
              <a:schemeClr val="accent1"/>
            </a:fgClr>
            <a:bgClr>
              <a:schemeClr val="bg1"/>
            </a:bgClr>
          </a:pattFill>
        </p:spPr>
        <p:txBody>
          <a:bodyPr/>
          <a:lstStyle/>
          <a:p>
            <a:endParaRPr lang="en-US"/>
          </a:p>
        </p:txBody>
      </p:sp>
      <p:sp>
        <p:nvSpPr>
          <p:cNvPr id="3" name="Picture Placeholder 7"/>
          <p:cNvSpPr>
            <a:spLocks noGrp="1"/>
          </p:cNvSpPr>
          <p:nvPr>
            <p:ph type="pic" sz="quarter" idx="10"/>
          </p:nvPr>
        </p:nvSpPr>
        <p:spPr>
          <a:xfrm>
            <a:off x="1252061" y="2615597"/>
            <a:ext cx="1634355" cy="1610414"/>
          </a:xfrm>
          <a:prstGeom prst="ellipse">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4005611790"/>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5871152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950074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4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8832607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5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0"/>
            <a:ext cx="9143999" cy="46736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994588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4807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933507" y="1996693"/>
            <a:ext cx="3638494" cy="287187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109582962"/>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8286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833255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1901371"/>
            <a:ext cx="9143999" cy="338183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585127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1901371"/>
            <a:ext cx="4365172" cy="4956628"/>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077938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6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3429000"/>
            <a:ext cx="9143999" cy="3429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24297608"/>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7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140803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8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0"/>
            <a:ext cx="3048000" cy="6858000"/>
          </a:xfrm>
          <a:prstGeom prst="rect">
            <a:avLst/>
          </a:prstGeom>
          <a:pattFill prst="pct20">
            <a:fgClr>
              <a:schemeClr val="accent1"/>
            </a:fgClr>
            <a:bgClr>
              <a:schemeClr val="bg1"/>
            </a:bgClr>
          </a:pattFill>
        </p:spPr>
        <p:txBody>
          <a:bodyPr/>
          <a:lstStyle/>
          <a:p>
            <a:endParaRPr lang="en-US"/>
          </a:p>
        </p:txBody>
      </p:sp>
      <p:sp>
        <p:nvSpPr>
          <p:cNvPr id="7" name="Picture Placeholder 7"/>
          <p:cNvSpPr>
            <a:spLocks noGrp="1"/>
          </p:cNvSpPr>
          <p:nvPr>
            <p:ph type="pic" sz="quarter" idx="11"/>
          </p:nvPr>
        </p:nvSpPr>
        <p:spPr>
          <a:xfrm>
            <a:off x="3047999" y="0"/>
            <a:ext cx="3048000" cy="6858000"/>
          </a:xfrm>
          <a:prstGeom prst="rect">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6095998" y="0"/>
            <a:ext cx="3048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4244961265"/>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933507" y="2031411"/>
            <a:ext cx="3562294" cy="3368492"/>
          </a:xfrm>
          <a:prstGeom prst="rect">
            <a:avLst/>
          </a:prstGeom>
          <a:pattFill prst="pct20">
            <a:fgClr>
              <a:schemeClr val="accent1"/>
            </a:fgClr>
            <a:bgClr>
              <a:schemeClr val="bg1"/>
            </a:bgClr>
          </a:pattFill>
        </p:spPr>
        <p:txBody>
          <a:bodyPr/>
          <a:lstStyle/>
          <a:p>
            <a:endParaRPr lang="en-US"/>
          </a:p>
        </p:txBody>
      </p:sp>
      <p:sp>
        <p:nvSpPr>
          <p:cNvPr id="6" name="Picture Placeholder 7"/>
          <p:cNvSpPr>
            <a:spLocks noGrp="1"/>
          </p:cNvSpPr>
          <p:nvPr>
            <p:ph type="pic" sz="quarter" idx="11"/>
          </p:nvPr>
        </p:nvSpPr>
        <p:spPr>
          <a:xfrm>
            <a:off x="4667306" y="2031411"/>
            <a:ext cx="3562294" cy="3368492"/>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787512386"/>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74EDB7-0554-4456-876E-0C65CB1407F4}" type="datetimeFigureOut">
              <a:rPr lang="en-US" smtClean="0"/>
              <a:t>4/18/2018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F20307-6672-45FF-BE50-1804EED22F70}" type="slidenum">
              <a:rPr lang="en-US" smtClean="0"/>
              <a:t>‹#›</a:t>
            </a:fld>
            <a:endParaRPr lang="en-US"/>
          </a:p>
        </p:txBody>
      </p:sp>
      <p:sp>
        <p:nvSpPr>
          <p:cNvPr id="7" name="Freeform 6"/>
          <p:cNvSpPr>
            <a:spLocks noEditPoints="1"/>
          </p:cNvSpPr>
          <p:nvPr userDrawn="1"/>
        </p:nvSpPr>
        <p:spPr bwMode="auto">
          <a:xfrm>
            <a:off x="339991" y="424260"/>
            <a:ext cx="417443" cy="440713"/>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TextBox 7"/>
          <p:cNvSpPr txBox="1"/>
          <p:nvPr userDrawn="1"/>
        </p:nvSpPr>
        <p:spPr>
          <a:xfrm>
            <a:off x="7322392" y="6266231"/>
            <a:ext cx="1491114" cy="219291"/>
          </a:xfrm>
          <a:prstGeom prst="rect">
            <a:avLst/>
          </a:prstGeom>
          <a:noFill/>
        </p:spPr>
        <p:txBody>
          <a:bodyPr wrap="none" rtlCol="0">
            <a:spAutoFit/>
          </a:bodyPr>
          <a:lstStyle/>
          <a:p>
            <a:pPr algn="r"/>
            <a:r>
              <a:rPr lang="en-US" sz="825" dirty="0" smtClean="0">
                <a:solidFill>
                  <a:schemeClr val="accent1"/>
                </a:solidFill>
              </a:rPr>
              <a:t>@Yourdomainplaymix.com</a:t>
            </a:r>
            <a:endParaRPr lang="en-US" sz="825" dirty="0">
              <a:solidFill>
                <a:schemeClr val="accent1"/>
              </a:solidFill>
            </a:endParaRPr>
          </a:p>
        </p:txBody>
      </p:sp>
    </p:spTree>
    <p:extLst>
      <p:ext uri="{BB962C8B-B14F-4D97-AF65-F5344CB8AC3E}">
        <p14:creationId xmlns:p14="http://schemas.microsoft.com/office/powerpoint/2010/main" val="39054461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52" r:id="rId15"/>
    <p:sldLayoutId id="2147483651" r:id="rId16"/>
    <p:sldLayoutId id="2147483656"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1.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noEditPoints="1"/>
          </p:cNvSpPr>
          <p:nvPr/>
        </p:nvSpPr>
        <p:spPr bwMode="auto">
          <a:xfrm>
            <a:off x="4025348" y="1731446"/>
            <a:ext cx="1093305" cy="1094508"/>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 name="TextBox 3"/>
          <p:cNvSpPr txBox="1"/>
          <p:nvPr/>
        </p:nvSpPr>
        <p:spPr>
          <a:xfrm>
            <a:off x="3411265" y="2734210"/>
            <a:ext cx="2321469" cy="1246495"/>
          </a:xfrm>
          <a:prstGeom prst="rect">
            <a:avLst/>
          </a:prstGeom>
          <a:noFill/>
        </p:spPr>
        <p:txBody>
          <a:bodyPr wrap="none" rtlCol="0">
            <a:spAutoFit/>
          </a:bodyPr>
          <a:lstStyle/>
          <a:p>
            <a:pPr algn="ctr"/>
            <a:r>
              <a:rPr lang="en-US" sz="7500" dirty="0" err="1">
                <a:solidFill>
                  <a:schemeClr val="accent1"/>
                </a:solidFill>
                <a:latin typeface="+mj-lt"/>
              </a:rPr>
              <a:t>Playmix</a:t>
            </a:r>
            <a:endParaRPr lang="en-US" sz="7500" dirty="0">
              <a:solidFill>
                <a:schemeClr val="accent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31838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2876108" cy="715581"/>
          </a:xfrm>
          <a:prstGeom prst="rect">
            <a:avLst/>
          </a:prstGeom>
          <a:noFill/>
        </p:spPr>
        <p:txBody>
          <a:bodyPr wrap="none" rtlCol="0">
            <a:spAutoFit/>
          </a:bodyPr>
          <a:lstStyle/>
          <a:p>
            <a:r>
              <a:rPr lang="en-US" sz="4050" dirty="0">
                <a:solidFill>
                  <a:schemeClr val="bg1">
                    <a:lumMod val="50000"/>
                  </a:schemeClr>
                </a:solidFill>
                <a:latin typeface="+mj-lt"/>
              </a:rPr>
              <a:t>Single Text Sample</a:t>
            </a:r>
            <a:endParaRPr lang="en-US" sz="4050" dirty="0">
              <a:solidFill>
                <a:schemeClr val="bg1">
                  <a:lumMod val="50000"/>
                </a:schemeClr>
              </a:solidFill>
              <a:latin typeface="+mj-lt"/>
            </a:endParaRPr>
          </a:p>
        </p:txBody>
      </p:sp>
      <p:sp>
        <p:nvSpPr>
          <p:cNvPr id="3" name="TextBox 2"/>
          <p:cNvSpPr txBox="1"/>
          <p:nvPr/>
        </p:nvSpPr>
        <p:spPr>
          <a:xfrm>
            <a:off x="933506" y="2051858"/>
            <a:ext cx="7429500" cy="3243196"/>
          </a:xfrm>
          <a:prstGeom prst="rect">
            <a:avLst/>
          </a:prstGeom>
          <a:noFill/>
        </p:spPr>
        <p:txBody>
          <a:bodyPr wrap="square" rtlCol="0">
            <a:spAutoFit/>
          </a:bodyPr>
          <a:lstStyle/>
          <a:p>
            <a:pPr marL="171442" indent="-171442" algn="just">
              <a:lnSpc>
                <a:spcPct val="150000"/>
              </a:lnSpc>
              <a:buClr>
                <a:schemeClr val="accent1">
                  <a:lumMod val="75000"/>
                </a:schemeClr>
              </a:buClr>
              <a:buFont typeface="Wingdings" panose="05000000000000000000" pitchFamily="2" charset="2"/>
              <a:buChar char="v"/>
            </a:pPr>
            <a:r>
              <a:rPr lang="id-ID" sz="1050" dirty="0">
                <a:solidFill>
                  <a:schemeClr val="bg1">
                    <a:lumMod val="65000"/>
                  </a:schemeClr>
                </a:solidFill>
              </a:rPr>
              <a:t>Suitable for all categories business and personal presentation</a:t>
            </a:r>
            <a:r>
              <a:rPr lang="id-ID" sz="1050" b="1" dirty="0">
                <a:solidFill>
                  <a:schemeClr val="bg1">
                    <a:lumMod val="65000"/>
                  </a:schemeClr>
                </a:solidFill>
              </a:rPr>
              <a:t>,</a:t>
            </a:r>
            <a:r>
              <a:rPr lang="id-ID" sz="1050" dirty="0">
                <a:solidFill>
                  <a:schemeClr val="bg1">
                    <a:lumMod val="65000"/>
                  </a:schemeClr>
                </a:solidFill>
              </a:rPr>
              <a:t> eaque ipsa quae ab illo inventore veritatis et quasi architecto beatae vitae dicta sunt explicabo.</a:t>
            </a:r>
          </a:p>
          <a:p>
            <a:pPr marL="171442" indent="-171442" algn="just">
              <a:lnSpc>
                <a:spcPct val="150000"/>
              </a:lnSpc>
              <a:buClr>
                <a:srgbClr val="B4DE2C"/>
              </a:buClr>
              <a:buFont typeface="Wingdings" panose="05000000000000000000" pitchFamily="2" charset="2"/>
              <a:buChar char="v"/>
            </a:pPr>
            <a:endParaRPr lang="en-US" sz="1050" dirty="0">
              <a:solidFill>
                <a:schemeClr val="bg1">
                  <a:lumMod val="75000"/>
                </a:schemeClr>
              </a:solidFill>
              <a:latin typeface="+mj-lt"/>
            </a:endParaRPr>
          </a:p>
          <a:p>
            <a:pPr marL="171442" indent="-171442" algn="just">
              <a:lnSpc>
                <a:spcPct val="150000"/>
              </a:lnSpc>
              <a:buClr>
                <a:schemeClr val="accent3"/>
              </a:buClr>
              <a:buFont typeface="Wingdings" panose="05000000000000000000" pitchFamily="2" charset="2"/>
              <a:buChar char="Ø"/>
            </a:pPr>
            <a:r>
              <a:rPr lang="id-ID" sz="1050" dirty="0">
                <a:solidFill>
                  <a:schemeClr val="bg1">
                    <a:lumMod val="65000"/>
                  </a:schemeClr>
                </a:solidFill>
              </a:rPr>
              <a:t>Bring your business to the next Level with Powerfull presentation material for all business</a:t>
            </a:r>
            <a:r>
              <a:rPr lang="en-US" sz="1050" dirty="0">
                <a:solidFill>
                  <a:schemeClr val="bg1">
                    <a:lumMod val="65000"/>
                  </a:schemeClr>
                </a:solidFill>
              </a:rPr>
              <a:t> </a:t>
            </a:r>
            <a:r>
              <a:rPr lang="id-ID" sz="1050" dirty="0">
                <a:solidFill>
                  <a:schemeClr val="bg1">
                    <a:lumMod val="65000"/>
                  </a:schemeClr>
                </a:solidFill>
              </a:rPr>
              <a:t>Suitable for all categories business and personal presentation </a:t>
            </a:r>
            <a:r>
              <a:rPr lang="en-US" sz="1050" dirty="0">
                <a:solidFill>
                  <a:schemeClr val="bg1">
                    <a:lumMod val="65000"/>
                  </a:schemeClr>
                </a:solidFill>
              </a:rPr>
              <a:t>If you are going to use a passage.</a:t>
            </a:r>
          </a:p>
          <a:p>
            <a:pPr marL="171442" indent="-171442" algn="just">
              <a:lnSpc>
                <a:spcPct val="150000"/>
              </a:lnSpc>
              <a:buClr>
                <a:schemeClr val="accent3"/>
              </a:buClr>
              <a:buFont typeface="Wingdings" panose="05000000000000000000" pitchFamily="2" charset="2"/>
              <a:buChar char="Ø"/>
            </a:pPr>
            <a:endParaRPr lang="en-US" sz="1050" dirty="0">
              <a:solidFill>
                <a:schemeClr val="bg1">
                  <a:lumMod val="75000"/>
                </a:schemeClr>
              </a:solidFill>
              <a:latin typeface="+mj-lt"/>
            </a:endParaRPr>
          </a:p>
          <a:p>
            <a:pPr marL="171442" indent="-171442" algn="just">
              <a:lnSpc>
                <a:spcPct val="150000"/>
              </a:lnSpc>
              <a:buClr>
                <a:schemeClr val="accent1">
                  <a:lumMod val="75000"/>
                </a:schemeClr>
              </a:buClr>
              <a:buFont typeface="Wingdings" panose="05000000000000000000" pitchFamily="2" charset="2"/>
              <a:buChar char="ü"/>
            </a:pPr>
            <a:r>
              <a:rPr lang="en-US" sz="105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050" dirty="0">
              <a:solidFill>
                <a:schemeClr val="bg1">
                  <a:lumMod val="65000"/>
                </a:schemeClr>
              </a:solidFill>
              <a:latin typeface="+mj-lt"/>
            </a:endParaRPr>
          </a:p>
          <a:p>
            <a:pPr marL="171442" indent="-171442" algn="just">
              <a:lnSpc>
                <a:spcPct val="150000"/>
              </a:lnSpc>
              <a:buClr>
                <a:srgbClr val="B4DE2C"/>
              </a:buClr>
              <a:buFont typeface="Wingdings" panose="05000000000000000000" pitchFamily="2" charset="2"/>
              <a:buChar char="ü"/>
            </a:pPr>
            <a:endParaRPr lang="en-US" sz="1050" dirty="0">
              <a:solidFill>
                <a:schemeClr val="bg1">
                  <a:lumMod val="65000"/>
                </a:schemeClr>
              </a:solidFill>
              <a:latin typeface="+mj-lt"/>
            </a:endParaRPr>
          </a:p>
          <a:p>
            <a:pPr marL="171442" indent="-171442" algn="just">
              <a:lnSpc>
                <a:spcPct val="150000"/>
              </a:lnSpc>
              <a:buClr>
                <a:schemeClr val="accent3"/>
              </a:buClr>
              <a:buFont typeface="Wingdings" panose="05000000000000000000" pitchFamily="2" charset="2"/>
              <a:buChar char="§"/>
            </a:pPr>
            <a:r>
              <a:rPr lang="en-US" sz="105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050" b="1" dirty="0">
              <a:solidFill>
                <a:schemeClr val="bg1">
                  <a:lumMod val="65000"/>
                </a:schemeClr>
              </a:solidFill>
              <a:latin typeface="+mj-lt"/>
            </a:endParaRPr>
          </a:p>
        </p:txBody>
      </p:sp>
    </p:spTree>
    <p:extLst>
      <p:ext uri="{BB962C8B-B14F-4D97-AF65-F5344CB8AC3E}">
        <p14:creationId xmlns:p14="http://schemas.microsoft.com/office/powerpoint/2010/main" val="2799420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3406702" cy="715581"/>
          </a:xfrm>
          <a:prstGeom prst="rect">
            <a:avLst/>
          </a:prstGeom>
          <a:noFill/>
        </p:spPr>
        <p:txBody>
          <a:bodyPr wrap="none" rtlCol="0">
            <a:spAutoFit/>
          </a:bodyPr>
          <a:lstStyle/>
          <a:p>
            <a:r>
              <a:rPr lang="en-US" sz="4050" dirty="0">
                <a:solidFill>
                  <a:schemeClr val="bg1">
                    <a:lumMod val="50000"/>
                  </a:schemeClr>
                </a:solidFill>
                <a:latin typeface="+mj-lt"/>
              </a:rPr>
              <a:t>Our Awesome Portfolio</a:t>
            </a:r>
            <a:endParaRPr lang="en-US" sz="4050" dirty="0">
              <a:solidFill>
                <a:schemeClr val="bg1">
                  <a:lumMod val="50000"/>
                </a:schemeClr>
              </a:solidFill>
              <a:latin typeface="+mj-lt"/>
            </a:endParaRPr>
          </a:p>
        </p:txBody>
      </p:sp>
      <p:sp>
        <p:nvSpPr>
          <p:cNvPr id="4" name="Rectangle 3"/>
          <p:cNvSpPr/>
          <p:nvPr/>
        </p:nvSpPr>
        <p:spPr>
          <a:xfrm>
            <a:off x="4572000" y="2130878"/>
            <a:ext cx="3638494" cy="26016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Rectangle 6"/>
          <p:cNvSpPr/>
          <p:nvPr/>
        </p:nvSpPr>
        <p:spPr>
          <a:xfrm>
            <a:off x="1586649" y="2597904"/>
            <a:ext cx="2332209" cy="1667634"/>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7" name="Group 16"/>
          <p:cNvGrpSpPr/>
          <p:nvPr/>
        </p:nvGrpSpPr>
        <p:grpSpPr>
          <a:xfrm>
            <a:off x="2315050" y="3137928"/>
            <a:ext cx="591437" cy="587583"/>
            <a:chOff x="4738688" y="5302250"/>
            <a:chExt cx="974725" cy="968375"/>
          </a:xfrm>
        </p:grpSpPr>
        <p:sp>
          <p:nvSpPr>
            <p:cNvPr id="11" name="Freeform 5"/>
            <p:cNvSpPr>
              <a:spLocks/>
            </p:cNvSpPr>
            <p:nvPr/>
          </p:nvSpPr>
          <p:spPr bwMode="auto">
            <a:xfrm>
              <a:off x="5268913" y="5826125"/>
              <a:ext cx="444500"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6"/>
            <p:cNvSpPr>
              <a:spLocks noEditPoints="1"/>
            </p:cNvSpPr>
            <p:nvPr/>
          </p:nvSpPr>
          <p:spPr bwMode="auto">
            <a:xfrm>
              <a:off x="4738688" y="5302250"/>
              <a:ext cx="742950"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7"/>
            <p:cNvSpPr>
              <a:spLocks/>
            </p:cNvSpPr>
            <p:nvPr/>
          </p:nvSpPr>
          <p:spPr bwMode="auto">
            <a:xfrm>
              <a:off x="5045076" y="5427663"/>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8"/>
            <p:cNvSpPr>
              <a:spLocks/>
            </p:cNvSpPr>
            <p:nvPr/>
          </p:nvSpPr>
          <p:spPr bwMode="auto">
            <a:xfrm>
              <a:off x="4867276" y="5445125"/>
              <a:ext cx="144463"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9"/>
            <p:cNvSpPr>
              <a:spLocks/>
            </p:cNvSpPr>
            <p:nvPr/>
          </p:nvSpPr>
          <p:spPr bwMode="auto">
            <a:xfrm>
              <a:off x="5391151" y="59356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0"/>
            <p:cNvSpPr>
              <a:spLocks/>
            </p:cNvSpPr>
            <p:nvPr/>
          </p:nvSpPr>
          <p:spPr bwMode="auto">
            <a:xfrm>
              <a:off x="5435601" y="5981700"/>
              <a:ext cx="122238"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8" name="Rectangle 17"/>
          <p:cNvSpPr/>
          <p:nvPr/>
        </p:nvSpPr>
        <p:spPr>
          <a:xfrm>
            <a:off x="4818261" y="2763902"/>
            <a:ext cx="3145971" cy="923330"/>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19" name="TextBox 18"/>
          <p:cNvSpPr txBox="1"/>
          <p:nvPr/>
        </p:nvSpPr>
        <p:spPr>
          <a:xfrm>
            <a:off x="4818261" y="2181538"/>
            <a:ext cx="1527982" cy="715581"/>
          </a:xfrm>
          <a:prstGeom prst="rect">
            <a:avLst/>
          </a:prstGeom>
          <a:noFill/>
        </p:spPr>
        <p:txBody>
          <a:bodyPr wrap="none" rtlCol="0">
            <a:spAutoFit/>
          </a:bodyPr>
          <a:lstStyle/>
          <a:p>
            <a:r>
              <a:rPr lang="en-US" sz="4050" dirty="0">
                <a:solidFill>
                  <a:schemeClr val="bg1"/>
                </a:solidFill>
                <a:latin typeface="+mj-lt"/>
              </a:rPr>
              <a:t>Title Here</a:t>
            </a:r>
            <a:endParaRPr lang="en-US" sz="4050" dirty="0">
              <a:solidFill>
                <a:schemeClr val="bg1"/>
              </a:solidFill>
              <a:latin typeface="+mj-lt"/>
            </a:endParaRPr>
          </a:p>
        </p:txBody>
      </p:sp>
      <p:grpSp>
        <p:nvGrpSpPr>
          <p:cNvPr id="20" name="Group 19"/>
          <p:cNvGrpSpPr/>
          <p:nvPr/>
        </p:nvGrpSpPr>
        <p:grpSpPr>
          <a:xfrm>
            <a:off x="5765364" y="3914672"/>
            <a:ext cx="388266" cy="382500"/>
            <a:chOff x="1895475" y="19050"/>
            <a:chExt cx="962025" cy="947738"/>
          </a:xfrm>
        </p:grpSpPr>
        <p:sp>
          <p:nvSpPr>
            <p:cNvPr id="21"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9" name="Group 28"/>
          <p:cNvGrpSpPr/>
          <p:nvPr/>
        </p:nvGrpSpPr>
        <p:grpSpPr>
          <a:xfrm>
            <a:off x="6687234" y="3911101"/>
            <a:ext cx="387626" cy="386345"/>
            <a:chOff x="8113713" y="14288"/>
            <a:chExt cx="960438" cy="957263"/>
          </a:xfrm>
        </p:grpSpPr>
        <p:sp>
          <p:nvSpPr>
            <p:cNvPr id="30"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8" name="Group 37"/>
          <p:cNvGrpSpPr/>
          <p:nvPr/>
        </p:nvGrpSpPr>
        <p:grpSpPr>
          <a:xfrm>
            <a:off x="4903480" y="3908720"/>
            <a:ext cx="303053" cy="388907"/>
            <a:chOff x="3175" y="11113"/>
            <a:chExt cx="750888" cy="963613"/>
          </a:xfrm>
        </p:grpSpPr>
        <p:sp>
          <p:nvSpPr>
            <p:cNvPr id="3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5" name="Rectangle 44"/>
          <p:cNvSpPr/>
          <p:nvPr/>
        </p:nvSpPr>
        <p:spPr>
          <a:xfrm>
            <a:off x="933506" y="4869034"/>
            <a:ext cx="7276988" cy="71558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746140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1885950"/>
            <a:ext cx="2438400" cy="30861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Rectangle 4"/>
          <p:cNvSpPr/>
          <p:nvPr/>
        </p:nvSpPr>
        <p:spPr>
          <a:xfrm>
            <a:off x="3352800" y="1885950"/>
            <a:ext cx="2438400" cy="30861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Rectangle 5"/>
          <p:cNvSpPr/>
          <p:nvPr/>
        </p:nvSpPr>
        <p:spPr>
          <a:xfrm>
            <a:off x="6400800" y="1885950"/>
            <a:ext cx="2438400" cy="30861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p:cNvGrpSpPr/>
          <p:nvPr/>
        </p:nvGrpSpPr>
        <p:grpSpPr>
          <a:xfrm>
            <a:off x="1203373" y="2642912"/>
            <a:ext cx="645593" cy="636006"/>
            <a:chOff x="1895475" y="19050"/>
            <a:chExt cx="962025" cy="947738"/>
          </a:xfrm>
        </p:grpSpPr>
        <p:sp>
          <p:nvSpPr>
            <p:cNvPr id="17"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5" name="Group 24"/>
          <p:cNvGrpSpPr/>
          <p:nvPr/>
        </p:nvGrpSpPr>
        <p:grpSpPr>
          <a:xfrm>
            <a:off x="7297734" y="2637585"/>
            <a:ext cx="644529" cy="642398"/>
            <a:chOff x="8113713" y="14288"/>
            <a:chExt cx="960438" cy="957263"/>
          </a:xfrm>
        </p:grpSpPr>
        <p:sp>
          <p:nvSpPr>
            <p:cNvPr id="26"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4320047" y="2637585"/>
            <a:ext cx="503905" cy="646659"/>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2" name="Rectangle 41"/>
          <p:cNvSpPr/>
          <p:nvPr/>
        </p:nvSpPr>
        <p:spPr>
          <a:xfrm>
            <a:off x="6463958" y="3620170"/>
            <a:ext cx="2312079"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a:t>
            </a:r>
          </a:p>
        </p:txBody>
      </p:sp>
      <p:sp>
        <p:nvSpPr>
          <p:cNvPr id="43" name="TextBox 42"/>
          <p:cNvSpPr txBox="1"/>
          <p:nvPr/>
        </p:nvSpPr>
        <p:spPr>
          <a:xfrm>
            <a:off x="7184663" y="3366254"/>
            <a:ext cx="870671" cy="461665"/>
          </a:xfrm>
          <a:prstGeom prst="rect">
            <a:avLst/>
          </a:prstGeom>
          <a:noFill/>
        </p:spPr>
        <p:txBody>
          <a:bodyPr wrap="squar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4" name="TextBox 43"/>
          <p:cNvSpPr txBox="1"/>
          <p:nvPr/>
        </p:nvSpPr>
        <p:spPr>
          <a:xfrm>
            <a:off x="4136664" y="3366254"/>
            <a:ext cx="870671" cy="461665"/>
          </a:xfrm>
          <a:prstGeom prst="rect">
            <a:avLst/>
          </a:prstGeom>
          <a:noFill/>
        </p:spPr>
        <p:txBody>
          <a:bodyPr wrap="squar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5" name="TextBox 44"/>
          <p:cNvSpPr txBox="1"/>
          <p:nvPr/>
        </p:nvSpPr>
        <p:spPr>
          <a:xfrm>
            <a:off x="1086039" y="3366254"/>
            <a:ext cx="870671" cy="461665"/>
          </a:xfrm>
          <a:prstGeom prst="rect">
            <a:avLst/>
          </a:prstGeom>
          <a:noFill/>
        </p:spPr>
        <p:txBody>
          <a:bodyPr wrap="squar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6" name="Rectangle 45"/>
          <p:cNvSpPr/>
          <p:nvPr/>
        </p:nvSpPr>
        <p:spPr>
          <a:xfrm>
            <a:off x="3415959" y="3620170"/>
            <a:ext cx="2312079"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a:t>
            </a:r>
          </a:p>
        </p:txBody>
      </p:sp>
      <p:sp>
        <p:nvSpPr>
          <p:cNvPr id="47" name="Rectangle 46"/>
          <p:cNvSpPr/>
          <p:nvPr/>
        </p:nvSpPr>
        <p:spPr>
          <a:xfrm>
            <a:off x="367961" y="3620170"/>
            <a:ext cx="2312079"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7" name="Picture Placeholder 6"/>
          <p:cNvSpPr>
            <a:spLocks noGrp="1"/>
          </p:cNvSpPr>
          <p:nvPr>
            <p:ph type="pic" sz="quarter" idx="12"/>
          </p:nvPr>
        </p:nvSpPr>
        <p:spPr/>
      </p:sp>
    </p:spTree>
    <p:extLst>
      <p:ext uri="{BB962C8B-B14F-4D97-AF65-F5344CB8AC3E}">
        <p14:creationId xmlns:p14="http://schemas.microsoft.com/office/powerpoint/2010/main" val="2895902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33506" y="1130008"/>
            <a:ext cx="3406702" cy="715581"/>
          </a:xfrm>
          <a:prstGeom prst="rect">
            <a:avLst/>
          </a:prstGeom>
          <a:noFill/>
        </p:spPr>
        <p:txBody>
          <a:bodyPr wrap="none" rtlCol="0">
            <a:spAutoFit/>
          </a:bodyPr>
          <a:lstStyle/>
          <a:p>
            <a:r>
              <a:rPr lang="en-US" sz="4050" dirty="0">
                <a:solidFill>
                  <a:schemeClr val="bg1">
                    <a:lumMod val="50000"/>
                  </a:schemeClr>
                </a:solidFill>
                <a:latin typeface="+mj-lt"/>
              </a:rPr>
              <a:t>Our Awesome Portfolio</a:t>
            </a:r>
            <a:endParaRPr lang="en-US" sz="4050" dirty="0">
              <a:solidFill>
                <a:schemeClr val="bg1">
                  <a:lumMod val="50000"/>
                </a:schemeClr>
              </a:solidFill>
              <a:latin typeface="+mj-lt"/>
            </a:endParaRPr>
          </a:p>
        </p:txBody>
      </p:sp>
      <p:sp>
        <p:nvSpPr>
          <p:cNvPr id="6" name="Rectangle 5"/>
          <p:cNvSpPr/>
          <p:nvPr/>
        </p:nvSpPr>
        <p:spPr>
          <a:xfrm>
            <a:off x="1488678" y="2572535"/>
            <a:ext cx="2451951" cy="2142915"/>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p:cNvSpPr/>
          <p:nvPr/>
        </p:nvSpPr>
        <p:spPr>
          <a:xfrm>
            <a:off x="5222478" y="2572535"/>
            <a:ext cx="2451951" cy="2142915"/>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22" name="Group 21"/>
          <p:cNvGrpSpPr/>
          <p:nvPr/>
        </p:nvGrpSpPr>
        <p:grpSpPr>
          <a:xfrm>
            <a:off x="6196500" y="2805145"/>
            <a:ext cx="503905" cy="646659"/>
            <a:chOff x="3175" y="11113"/>
            <a:chExt cx="750888" cy="963613"/>
          </a:xfrm>
          <a:solidFill>
            <a:schemeClr val="tx1">
              <a:lumMod val="85000"/>
              <a:lumOff val="15000"/>
            </a:schemeClr>
          </a:solidFill>
        </p:grpSpPr>
        <p:sp>
          <p:nvSpPr>
            <p:cNvPr id="23"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9" name="TextBox 28"/>
          <p:cNvSpPr txBox="1"/>
          <p:nvPr/>
        </p:nvSpPr>
        <p:spPr>
          <a:xfrm>
            <a:off x="6013117" y="3533814"/>
            <a:ext cx="870671" cy="461665"/>
          </a:xfrm>
          <a:prstGeom prst="rect">
            <a:avLst/>
          </a:prstGeom>
          <a:noFill/>
        </p:spPr>
        <p:txBody>
          <a:bodyPr wrap="square" rtlCol="0">
            <a:spAutoFit/>
          </a:bodyPr>
          <a:lstStyle/>
          <a:p>
            <a:pPr algn="ctr"/>
            <a:r>
              <a:rPr lang="en-US" sz="1200" b="1" dirty="0">
                <a:solidFill>
                  <a:schemeClr val="tx1">
                    <a:lumMod val="75000"/>
                    <a:lumOff val="25000"/>
                  </a:schemeClr>
                </a:solidFill>
              </a:rPr>
              <a:t>Title </a:t>
            </a:r>
            <a:r>
              <a:rPr lang="en-US" sz="1200" b="1" dirty="0">
                <a:solidFill>
                  <a:schemeClr val="tx1">
                    <a:lumMod val="75000"/>
                    <a:lumOff val="25000"/>
                  </a:schemeClr>
                </a:solidFill>
              </a:rPr>
              <a:t>H</a:t>
            </a:r>
            <a:r>
              <a:rPr lang="en-US" sz="1200" b="1" dirty="0">
                <a:solidFill>
                  <a:schemeClr val="tx1">
                    <a:lumMod val="75000"/>
                    <a:lumOff val="25000"/>
                  </a:schemeClr>
                </a:solidFill>
              </a:rPr>
              <a:t>ere</a:t>
            </a:r>
            <a:endParaRPr lang="en-US" sz="1200" b="1" dirty="0">
              <a:solidFill>
                <a:schemeClr val="tx1">
                  <a:lumMod val="75000"/>
                  <a:lumOff val="25000"/>
                </a:schemeClr>
              </a:solidFill>
            </a:endParaRPr>
          </a:p>
        </p:txBody>
      </p:sp>
      <p:sp>
        <p:nvSpPr>
          <p:cNvPr id="31" name="Rectangle 30"/>
          <p:cNvSpPr/>
          <p:nvPr/>
        </p:nvSpPr>
        <p:spPr>
          <a:xfrm>
            <a:off x="5292413" y="3787729"/>
            <a:ext cx="2312079" cy="715581"/>
          </a:xfrm>
          <a:prstGeom prst="rect">
            <a:avLst/>
          </a:prstGeom>
        </p:spPr>
        <p:txBody>
          <a:bodyPr wrap="square">
            <a:spAutoFit/>
          </a:bodyPr>
          <a:lstStyle/>
          <a:p>
            <a:pPr algn="ctr">
              <a:lnSpc>
                <a:spcPct val="150000"/>
              </a:lnSpc>
            </a:pP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comes from section Contrary to popular belief, </a:t>
            </a: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is not simply random text. </a:t>
            </a:r>
          </a:p>
        </p:txBody>
      </p:sp>
      <p:grpSp>
        <p:nvGrpSpPr>
          <p:cNvPr id="13" name="Group 12"/>
          <p:cNvGrpSpPr/>
          <p:nvPr/>
        </p:nvGrpSpPr>
        <p:grpSpPr>
          <a:xfrm>
            <a:off x="2394025" y="2825894"/>
            <a:ext cx="645593" cy="636006"/>
            <a:chOff x="1895475" y="19050"/>
            <a:chExt cx="962025" cy="947738"/>
          </a:xfrm>
          <a:solidFill>
            <a:schemeClr val="tx1">
              <a:lumMod val="85000"/>
              <a:lumOff val="15000"/>
            </a:schemeClr>
          </a:solidFill>
        </p:grpSpPr>
        <p:sp>
          <p:nvSpPr>
            <p:cNvPr id="14"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0" name="TextBox 29"/>
          <p:cNvSpPr txBox="1"/>
          <p:nvPr/>
        </p:nvSpPr>
        <p:spPr>
          <a:xfrm>
            <a:off x="2276692" y="3549236"/>
            <a:ext cx="870671" cy="461665"/>
          </a:xfrm>
          <a:prstGeom prst="rect">
            <a:avLst/>
          </a:prstGeom>
          <a:noFill/>
        </p:spPr>
        <p:txBody>
          <a:bodyPr wrap="square" rtlCol="0">
            <a:spAutoFit/>
          </a:bodyPr>
          <a:lstStyle/>
          <a:p>
            <a:pPr algn="ctr"/>
            <a:r>
              <a:rPr lang="en-US" sz="1200" b="1" dirty="0">
                <a:solidFill>
                  <a:schemeClr val="tx1">
                    <a:lumMod val="75000"/>
                    <a:lumOff val="25000"/>
                  </a:schemeClr>
                </a:solidFill>
              </a:rPr>
              <a:t>Title </a:t>
            </a:r>
            <a:r>
              <a:rPr lang="en-US" sz="1200" b="1" dirty="0">
                <a:solidFill>
                  <a:schemeClr val="tx1">
                    <a:lumMod val="75000"/>
                    <a:lumOff val="25000"/>
                  </a:schemeClr>
                </a:solidFill>
              </a:rPr>
              <a:t>H</a:t>
            </a:r>
            <a:r>
              <a:rPr lang="en-US" sz="1200" b="1" dirty="0">
                <a:solidFill>
                  <a:schemeClr val="tx1">
                    <a:lumMod val="75000"/>
                    <a:lumOff val="25000"/>
                  </a:schemeClr>
                </a:solidFill>
              </a:rPr>
              <a:t>ere</a:t>
            </a:r>
            <a:endParaRPr lang="en-US" sz="1200" b="1" dirty="0">
              <a:solidFill>
                <a:schemeClr val="tx1">
                  <a:lumMod val="75000"/>
                  <a:lumOff val="25000"/>
                </a:schemeClr>
              </a:solidFill>
            </a:endParaRPr>
          </a:p>
        </p:txBody>
      </p:sp>
      <p:sp>
        <p:nvSpPr>
          <p:cNvPr id="32" name="Rectangle 31"/>
          <p:cNvSpPr/>
          <p:nvPr/>
        </p:nvSpPr>
        <p:spPr>
          <a:xfrm>
            <a:off x="1558613" y="3803152"/>
            <a:ext cx="2312079" cy="715581"/>
          </a:xfrm>
          <a:prstGeom prst="rect">
            <a:avLst/>
          </a:prstGeom>
        </p:spPr>
        <p:txBody>
          <a:bodyPr wrap="square">
            <a:spAutoFit/>
          </a:bodyPr>
          <a:lstStyle/>
          <a:p>
            <a:pPr algn="ctr">
              <a:lnSpc>
                <a:spcPct val="150000"/>
              </a:lnSpc>
            </a:pP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comes from section Contrary to popular belief, </a:t>
            </a: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353540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33506" y="1130008"/>
            <a:ext cx="4650632" cy="715581"/>
          </a:xfrm>
          <a:prstGeom prst="rect">
            <a:avLst/>
          </a:prstGeom>
          <a:noFill/>
        </p:spPr>
        <p:txBody>
          <a:bodyPr wrap="none" rtlCol="0">
            <a:spAutoFit/>
          </a:bodyPr>
          <a:lstStyle/>
          <a:p>
            <a:r>
              <a:rPr lang="en-US" sz="4050" dirty="0">
                <a:solidFill>
                  <a:schemeClr val="bg1">
                    <a:lumMod val="50000"/>
                  </a:schemeClr>
                </a:solidFill>
                <a:latin typeface="+mj-lt"/>
              </a:rPr>
              <a:t>Our Professional </a:t>
            </a:r>
            <a:r>
              <a:rPr lang="en-US" sz="4050" dirty="0" err="1">
                <a:solidFill>
                  <a:schemeClr val="bg1">
                    <a:lumMod val="50000"/>
                  </a:schemeClr>
                </a:solidFill>
                <a:latin typeface="+mj-lt"/>
              </a:rPr>
              <a:t>Personil</a:t>
            </a:r>
            <a:r>
              <a:rPr lang="en-US" sz="4050" dirty="0">
                <a:solidFill>
                  <a:schemeClr val="bg1">
                    <a:lumMod val="50000"/>
                  </a:schemeClr>
                </a:solidFill>
                <a:latin typeface="+mj-lt"/>
              </a:rPr>
              <a:t> Team</a:t>
            </a:r>
            <a:endParaRPr lang="en-US" sz="4050" dirty="0">
              <a:solidFill>
                <a:schemeClr val="bg1">
                  <a:lumMod val="50000"/>
                </a:schemeClr>
              </a:solidFill>
              <a:latin typeface="+mj-lt"/>
            </a:endParaRPr>
          </a:p>
        </p:txBody>
      </p:sp>
      <p:sp>
        <p:nvSpPr>
          <p:cNvPr id="6" name="Rectangle 5"/>
          <p:cNvSpPr/>
          <p:nvPr/>
        </p:nvSpPr>
        <p:spPr>
          <a:xfrm>
            <a:off x="3868539" y="3769177"/>
            <a:ext cx="4335180" cy="1638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Rectangle 6"/>
          <p:cNvSpPr/>
          <p:nvPr/>
        </p:nvSpPr>
        <p:spPr>
          <a:xfrm>
            <a:off x="3868539" y="2043793"/>
            <a:ext cx="4335180" cy="15947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10"/>
          <p:cNvSpPr/>
          <p:nvPr/>
        </p:nvSpPr>
        <p:spPr>
          <a:xfrm>
            <a:off x="3995057" y="2765412"/>
            <a:ext cx="4060371" cy="71558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a:t>
            </a:r>
            <a:r>
              <a:rPr lang="en-US" sz="900" dirty="0">
                <a:solidFill>
                  <a:schemeClr val="bg1"/>
                </a:solidFill>
              </a:rPr>
              <a:t>.</a:t>
            </a:r>
            <a:endParaRPr lang="en-US" sz="900" dirty="0">
              <a:solidFill>
                <a:schemeClr val="bg1"/>
              </a:solidFill>
            </a:endParaRPr>
          </a:p>
        </p:txBody>
      </p:sp>
      <p:sp>
        <p:nvSpPr>
          <p:cNvPr id="12" name="TextBox 11"/>
          <p:cNvSpPr txBox="1"/>
          <p:nvPr/>
        </p:nvSpPr>
        <p:spPr>
          <a:xfrm>
            <a:off x="3995058" y="2087336"/>
            <a:ext cx="2395207" cy="715581"/>
          </a:xfrm>
          <a:prstGeom prst="rect">
            <a:avLst/>
          </a:prstGeom>
          <a:noFill/>
        </p:spPr>
        <p:txBody>
          <a:bodyPr wrap="none" rtlCol="0">
            <a:spAutoFit/>
          </a:bodyPr>
          <a:lstStyle/>
          <a:p>
            <a:r>
              <a:rPr lang="en-US" sz="4050" dirty="0">
                <a:solidFill>
                  <a:schemeClr val="bg1"/>
                </a:solidFill>
                <a:latin typeface="+mj-lt"/>
              </a:rPr>
              <a:t>John </a:t>
            </a:r>
            <a:r>
              <a:rPr lang="en-US" sz="4050" dirty="0" err="1">
                <a:solidFill>
                  <a:schemeClr val="bg1"/>
                </a:solidFill>
                <a:latin typeface="+mj-lt"/>
              </a:rPr>
              <a:t>Brandals</a:t>
            </a:r>
            <a:endParaRPr lang="en-US" sz="4050" dirty="0">
              <a:solidFill>
                <a:schemeClr val="bg1"/>
              </a:solidFill>
              <a:latin typeface="+mj-lt"/>
            </a:endParaRPr>
          </a:p>
        </p:txBody>
      </p:sp>
      <p:sp>
        <p:nvSpPr>
          <p:cNvPr id="13" name="Rounded Rectangle 12"/>
          <p:cNvSpPr/>
          <p:nvPr/>
        </p:nvSpPr>
        <p:spPr>
          <a:xfrm>
            <a:off x="4090863" y="4346150"/>
            <a:ext cx="2925335" cy="114010"/>
          </a:xfrm>
          <a:prstGeom prst="roundRect">
            <a:avLst/>
          </a:prstGeom>
          <a:solidFill>
            <a:schemeClr val="accent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 name="Rounded Rectangle 13"/>
          <p:cNvSpPr/>
          <p:nvPr/>
        </p:nvSpPr>
        <p:spPr>
          <a:xfrm>
            <a:off x="4090863" y="4802187"/>
            <a:ext cx="2925335" cy="114010"/>
          </a:xfrm>
          <a:prstGeom prst="roundRect">
            <a:avLst/>
          </a:prstGeom>
          <a:solidFill>
            <a:schemeClr val="accent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Content Placeholder 2"/>
          <p:cNvSpPr txBox="1">
            <a:spLocks/>
          </p:cNvSpPr>
          <p:nvPr/>
        </p:nvSpPr>
        <p:spPr>
          <a:xfrm>
            <a:off x="4046120" y="4137035"/>
            <a:ext cx="1013441" cy="207749"/>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solidFill>
              </a:rPr>
              <a:t>Security System</a:t>
            </a:r>
            <a:endParaRPr lang="en-US" sz="900" dirty="0">
              <a:solidFill>
                <a:schemeClr val="bg1"/>
              </a:solidFill>
            </a:endParaRPr>
          </a:p>
        </p:txBody>
      </p:sp>
      <p:sp>
        <p:nvSpPr>
          <p:cNvPr id="16" name="Content Placeholder 2"/>
          <p:cNvSpPr txBox="1">
            <a:spLocks/>
          </p:cNvSpPr>
          <p:nvPr/>
        </p:nvSpPr>
        <p:spPr>
          <a:xfrm>
            <a:off x="4046121" y="4607714"/>
            <a:ext cx="880573" cy="207749"/>
          </a:xfrm>
          <a:prstGeom prst="rect">
            <a:avLst/>
          </a:prstGeom>
        </p:spPr>
        <p:txBody>
          <a:bodyPr vert="horz"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solidFill>
              </a:rPr>
              <a:t>Wordpress</a:t>
            </a:r>
            <a:endParaRPr lang="en-US" sz="900" dirty="0">
              <a:solidFill>
                <a:schemeClr val="bg1"/>
              </a:solidFill>
            </a:endParaRPr>
          </a:p>
        </p:txBody>
      </p:sp>
      <p:grpSp>
        <p:nvGrpSpPr>
          <p:cNvPr id="17" name="Group 16"/>
          <p:cNvGrpSpPr/>
          <p:nvPr/>
        </p:nvGrpSpPr>
        <p:grpSpPr>
          <a:xfrm>
            <a:off x="4090862" y="4248973"/>
            <a:ext cx="2931435" cy="308364"/>
            <a:chOff x="1064223" y="4659432"/>
            <a:chExt cx="3908580" cy="411152"/>
          </a:xfrm>
        </p:grpSpPr>
        <p:sp>
          <p:nvSpPr>
            <p:cNvPr id="18" name="Rounded Rectangle 17"/>
            <p:cNvSpPr/>
            <p:nvPr/>
          </p:nvSpPr>
          <p:spPr>
            <a:xfrm>
              <a:off x="1064223" y="4789001"/>
              <a:ext cx="3840480" cy="152013"/>
            </a:xfrm>
            <a:prstGeom prst="roundRect">
              <a:avLst/>
            </a:prstGeom>
            <a:solidFill>
              <a:schemeClr val="accent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9" name="Group 18"/>
            <p:cNvGrpSpPr/>
            <p:nvPr/>
          </p:nvGrpSpPr>
          <p:grpSpPr>
            <a:xfrm>
              <a:off x="4415216" y="4659432"/>
              <a:ext cx="557587" cy="411152"/>
              <a:chOff x="10125454" y="4064123"/>
              <a:chExt cx="557587" cy="411152"/>
            </a:xfrm>
          </p:grpSpPr>
          <p:sp>
            <p:nvSpPr>
              <p:cNvPr id="20" name="TextBox 19"/>
              <p:cNvSpPr txBox="1"/>
              <p:nvPr/>
            </p:nvSpPr>
            <p:spPr>
              <a:xfrm>
                <a:off x="10125454" y="4064123"/>
                <a:ext cx="496951" cy="411152"/>
              </a:xfrm>
              <a:prstGeom prst="ellipse">
                <a:avLst/>
              </a:prstGeom>
              <a:solidFill>
                <a:schemeClr val="accent1">
                  <a:lumMod val="50000"/>
                </a:schemeClr>
              </a:solidFill>
            </p:spPr>
            <p:txBody>
              <a:bodyPr wrap="square" rtlCol="0" anchor="ctr">
                <a:spAutoFit/>
              </a:bodyPr>
              <a:lstStyle/>
              <a:p>
                <a:pPr algn="ctr"/>
                <a:endParaRPr lang="en-US" sz="825" b="1" dirty="0">
                  <a:solidFill>
                    <a:schemeClr val="bg1"/>
                  </a:solidFill>
                </a:endParaRPr>
              </a:p>
            </p:txBody>
          </p:sp>
          <p:sp>
            <p:nvSpPr>
              <p:cNvPr id="21" name="TextBox 20"/>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99%</a:t>
                </a:r>
              </a:p>
            </p:txBody>
          </p:sp>
        </p:grpSp>
      </p:grpSp>
      <p:grpSp>
        <p:nvGrpSpPr>
          <p:cNvPr id="22" name="Group 21"/>
          <p:cNvGrpSpPr/>
          <p:nvPr/>
        </p:nvGrpSpPr>
        <p:grpSpPr>
          <a:xfrm>
            <a:off x="4090863" y="4698007"/>
            <a:ext cx="1929025" cy="308364"/>
            <a:chOff x="1064223" y="5258144"/>
            <a:chExt cx="2572034" cy="411152"/>
          </a:xfrm>
        </p:grpSpPr>
        <p:sp>
          <p:nvSpPr>
            <p:cNvPr id="23" name="Rounded Rectangle 22"/>
            <p:cNvSpPr/>
            <p:nvPr/>
          </p:nvSpPr>
          <p:spPr>
            <a:xfrm>
              <a:off x="1064223" y="5397051"/>
              <a:ext cx="2377440" cy="152013"/>
            </a:xfrm>
            <a:prstGeom prst="roundRect">
              <a:avLst/>
            </a:prstGeom>
            <a:solidFill>
              <a:schemeClr val="accent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4" name="Group 23"/>
            <p:cNvGrpSpPr/>
            <p:nvPr/>
          </p:nvGrpSpPr>
          <p:grpSpPr>
            <a:xfrm>
              <a:off x="3087219" y="5258144"/>
              <a:ext cx="549038" cy="411152"/>
              <a:chOff x="10125454" y="4064123"/>
              <a:chExt cx="549038" cy="411152"/>
            </a:xfrm>
          </p:grpSpPr>
          <p:sp>
            <p:nvSpPr>
              <p:cNvPr id="25" name="TextBox 24"/>
              <p:cNvSpPr txBox="1"/>
              <p:nvPr/>
            </p:nvSpPr>
            <p:spPr>
              <a:xfrm>
                <a:off x="10125454" y="4064123"/>
                <a:ext cx="496951" cy="411152"/>
              </a:xfrm>
              <a:prstGeom prst="ellipse">
                <a:avLst/>
              </a:prstGeom>
              <a:solidFill>
                <a:schemeClr val="accent2">
                  <a:lumMod val="50000"/>
                </a:schemeClr>
              </a:solidFill>
            </p:spPr>
            <p:txBody>
              <a:bodyPr wrap="square" rtlCol="0" anchor="ctr">
                <a:spAutoFit/>
              </a:bodyPr>
              <a:lstStyle/>
              <a:p>
                <a:pPr algn="ctr"/>
                <a:endParaRPr lang="en-US" sz="825" b="1" dirty="0">
                  <a:solidFill>
                    <a:schemeClr val="bg1"/>
                  </a:solidFill>
                </a:endParaRPr>
              </a:p>
            </p:txBody>
          </p:sp>
          <p:sp>
            <p:nvSpPr>
              <p:cNvPr id="26" name="TextBox 25"/>
              <p:cNvSpPr txBox="1"/>
              <p:nvPr/>
            </p:nvSpPr>
            <p:spPr>
              <a:xfrm>
                <a:off x="10158966" y="4138894"/>
                <a:ext cx="515526" cy="292388"/>
              </a:xfrm>
              <a:prstGeom prst="rect">
                <a:avLst/>
              </a:prstGeom>
              <a:noFill/>
            </p:spPr>
            <p:txBody>
              <a:bodyPr wrap="none" rtlCol="0">
                <a:spAutoFit/>
              </a:bodyPr>
              <a:lstStyle/>
              <a:p>
                <a:r>
                  <a:rPr lang="en-US" sz="825" b="1" dirty="0">
                    <a:solidFill>
                      <a:schemeClr val="bg1"/>
                    </a:solidFill>
                  </a:rPr>
                  <a:t>55%</a:t>
                </a:r>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46301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Group 96"/>
          <p:cNvGrpSpPr/>
          <p:nvPr/>
        </p:nvGrpSpPr>
        <p:grpSpPr>
          <a:xfrm>
            <a:off x="933506" y="2241776"/>
            <a:ext cx="2224964" cy="1004823"/>
            <a:chOff x="2298700" y="2266950"/>
            <a:chExt cx="3592513" cy="1622425"/>
          </a:xfrm>
          <a:solidFill>
            <a:schemeClr val="accent1"/>
          </a:solidFill>
        </p:grpSpPr>
        <p:sp>
          <p:nvSpPr>
            <p:cNvPr id="6" name="Freeform 5"/>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2"/>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5"/>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6"/>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7"/>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8"/>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9"/>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51"/>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2"/>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3"/>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4"/>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5"/>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56"/>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57"/>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36" name="Group 235"/>
          <p:cNvGrpSpPr/>
          <p:nvPr/>
        </p:nvGrpSpPr>
        <p:grpSpPr>
          <a:xfrm>
            <a:off x="3382792" y="2241776"/>
            <a:ext cx="2224964" cy="1004823"/>
            <a:chOff x="2298700" y="2266950"/>
            <a:chExt cx="3592513" cy="1622425"/>
          </a:xfrm>
          <a:solidFill>
            <a:schemeClr val="accent2"/>
          </a:solidFill>
        </p:grpSpPr>
        <p:sp>
          <p:nvSpPr>
            <p:cNvPr id="243" name="Freeform 242"/>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243"/>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244"/>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Freeform 245"/>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Freeform 246"/>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247"/>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248"/>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249"/>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250"/>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251"/>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252"/>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253"/>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254"/>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255"/>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Freeform 256"/>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257"/>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258"/>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259"/>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260"/>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261"/>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262"/>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263"/>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264"/>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265"/>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266"/>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267"/>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268"/>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269"/>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270"/>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271"/>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272"/>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273"/>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274"/>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Freeform 275"/>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276"/>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277"/>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278"/>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279"/>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280"/>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Freeform 281"/>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Freeform 282"/>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Freeform 283"/>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84"/>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85"/>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86"/>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Freeform 287"/>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88"/>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89"/>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90"/>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91"/>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92"/>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293"/>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94"/>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00" name="Group 299"/>
          <p:cNvGrpSpPr/>
          <p:nvPr/>
        </p:nvGrpSpPr>
        <p:grpSpPr>
          <a:xfrm>
            <a:off x="5838211" y="2241776"/>
            <a:ext cx="2224964" cy="1004823"/>
            <a:chOff x="2298700" y="2266950"/>
            <a:chExt cx="3592513" cy="1622425"/>
          </a:xfrm>
          <a:solidFill>
            <a:schemeClr val="accent3"/>
          </a:solidFill>
        </p:grpSpPr>
        <p:sp>
          <p:nvSpPr>
            <p:cNvPr id="307" name="Freeform 306"/>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307"/>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308"/>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309"/>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310"/>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311"/>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312"/>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313"/>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314"/>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315"/>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316"/>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317"/>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318"/>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319"/>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320"/>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321"/>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322"/>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323"/>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324"/>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325"/>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326"/>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327"/>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328"/>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329"/>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330"/>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331"/>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332"/>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333"/>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334"/>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335"/>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336"/>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337"/>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338"/>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339"/>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340"/>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341"/>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342"/>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343"/>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344"/>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345"/>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346"/>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347"/>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348"/>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349"/>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350"/>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351"/>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352"/>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353"/>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354"/>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355"/>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Freeform 356"/>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357"/>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358"/>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pic>
        <p:nvPicPr>
          <p:cNvPr id="364" name="Picture Placeholder 363"/>
          <p:cNvPicPr>
            <a:picLocks noGrp="1" noChangeAspect="1"/>
          </p:cNvPicPr>
          <p:nvPr>
            <p:ph type="pic" sz="quarter" idx="11"/>
          </p:nvPr>
        </p:nvPicPr>
        <p:blipFill rotWithShape="1">
          <a:blip r:embed="rId2" cstate="print">
            <a:extLst>
              <a:ext uri="{28A0092B-C50C-407E-A947-70E740481C1C}">
                <a14:useLocalDpi xmlns:a14="http://schemas.microsoft.com/office/drawing/2010/main" val="0"/>
              </a:ext>
            </a:extLst>
          </a:blip>
          <a:srcRect t="3281" b="3281"/>
          <a:stretch/>
        </p:blipFill>
        <p:spPr/>
      </p:pic>
      <p:pic>
        <p:nvPicPr>
          <p:cNvPr id="365" name="Picture Placeholder 364"/>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25116" r="25116"/>
          <a:stretch>
            <a:fillRect/>
          </a:stretch>
        </p:blipFill>
        <p:spPr/>
      </p:pic>
      <p:pic>
        <p:nvPicPr>
          <p:cNvPr id="363" name="Picture Placeholder 362"/>
          <p:cNvPicPr>
            <a:picLocks noGrp="1" noChangeAspect="1"/>
          </p:cNvPicPr>
          <p:nvPr>
            <p:ph type="pic" sz="quarter" idx="10"/>
          </p:nvPr>
        </p:nvPicPr>
        <p:blipFill rotWithShape="1">
          <a:blip r:embed="rId4" cstate="print">
            <a:extLst>
              <a:ext uri="{28A0092B-C50C-407E-A947-70E740481C1C}">
                <a14:useLocalDpi xmlns:a14="http://schemas.microsoft.com/office/drawing/2010/main" val="0"/>
              </a:ext>
            </a:extLst>
          </a:blip>
          <a:srcRect l="25140" r="25140"/>
          <a:stretch/>
        </p:blipFill>
        <p:spPr/>
      </p:pic>
      <p:sp>
        <p:nvSpPr>
          <p:cNvPr id="99" name="Oval 98"/>
          <p:cNvSpPr/>
          <p:nvPr/>
        </p:nvSpPr>
        <p:spPr>
          <a:xfrm>
            <a:off x="1231007" y="2581556"/>
            <a:ext cx="1682594" cy="1682595"/>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4" name="Oval 233"/>
          <p:cNvSpPr/>
          <p:nvPr/>
        </p:nvSpPr>
        <p:spPr>
          <a:xfrm>
            <a:off x="3680293" y="2581556"/>
            <a:ext cx="1682594" cy="1682595"/>
          </a:xfrm>
          <a:prstGeom prst="ellipse">
            <a:avLst/>
          </a:prstGeom>
          <a:noFill/>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8" name="Oval 297"/>
          <p:cNvSpPr/>
          <p:nvPr/>
        </p:nvSpPr>
        <p:spPr>
          <a:xfrm>
            <a:off x="6135712" y="2581556"/>
            <a:ext cx="1682594" cy="1682595"/>
          </a:xfrm>
          <a:prstGeom prst="ellipse">
            <a:avLst/>
          </a:prstGeom>
          <a:noFill/>
          <a:ln w="1270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extBox 1"/>
          <p:cNvSpPr txBox="1"/>
          <p:nvPr/>
        </p:nvSpPr>
        <p:spPr>
          <a:xfrm>
            <a:off x="933506" y="1130008"/>
            <a:ext cx="4650632" cy="715581"/>
          </a:xfrm>
          <a:prstGeom prst="rect">
            <a:avLst/>
          </a:prstGeom>
          <a:noFill/>
        </p:spPr>
        <p:txBody>
          <a:bodyPr wrap="none" rtlCol="0">
            <a:spAutoFit/>
          </a:bodyPr>
          <a:lstStyle/>
          <a:p>
            <a:r>
              <a:rPr lang="en-US" sz="4050" dirty="0">
                <a:solidFill>
                  <a:schemeClr val="bg1">
                    <a:lumMod val="50000"/>
                  </a:schemeClr>
                </a:solidFill>
                <a:latin typeface="+mj-lt"/>
              </a:rPr>
              <a:t>Our Professional </a:t>
            </a:r>
            <a:r>
              <a:rPr lang="en-US" sz="4050" dirty="0" err="1">
                <a:solidFill>
                  <a:schemeClr val="bg1">
                    <a:lumMod val="50000"/>
                  </a:schemeClr>
                </a:solidFill>
                <a:latin typeface="+mj-lt"/>
              </a:rPr>
              <a:t>Personil</a:t>
            </a:r>
            <a:r>
              <a:rPr lang="en-US" sz="4050" dirty="0">
                <a:solidFill>
                  <a:schemeClr val="bg1">
                    <a:lumMod val="50000"/>
                  </a:schemeClr>
                </a:solidFill>
                <a:latin typeface="+mj-lt"/>
              </a:rPr>
              <a:t> Team</a:t>
            </a:r>
            <a:endParaRPr lang="en-US" sz="4050" dirty="0">
              <a:solidFill>
                <a:schemeClr val="bg1">
                  <a:lumMod val="50000"/>
                </a:schemeClr>
              </a:solidFill>
              <a:latin typeface="+mj-lt"/>
            </a:endParaRPr>
          </a:p>
        </p:txBody>
      </p:sp>
      <p:grpSp>
        <p:nvGrpSpPr>
          <p:cNvPr id="98" name="Group 97"/>
          <p:cNvGrpSpPr/>
          <p:nvPr/>
        </p:nvGrpSpPr>
        <p:grpSpPr>
          <a:xfrm>
            <a:off x="1030349" y="3630383"/>
            <a:ext cx="2085351" cy="753839"/>
            <a:chOff x="1952625" y="4316151"/>
            <a:chExt cx="4510088" cy="1630363"/>
          </a:xfrm>
        </p:grpSpPr>
        <p:sp>
          <p:nvSpPr>
            <p:cNvPr id="70" name="Freeform 69"/>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70"/>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Freeform 71"/>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72"/>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77"/>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37" name="Group 236"/>
          <p:cNvGrpSpPr/>
          <p:nvPr/>
        </p:nvGrpSpPr>
        <p:grpSpPr>
          <a:xfrm>
            <a:off x="3479635" y="3630383"/>
            <a:ext cx="2085351" cy="753839"/>
            <a:chOff x="1952625" y="4316151"/>
            <a:chExt cx="4510088" cy="1630363"/>
          </a:xfrm>
        </p:grpSpPr>
        <p:sp>
          <p:nvSpPr>
            <p:cNvPr id="238" name="Freeform 237"/>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Freeform 238"/>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239"/>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240"/>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241"/>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01" name="Group 300"/>
          <p:cNvGrpSpPr/>
          <p:nvPr/>
        </p:nvGrpSpPr>
        <p:grpSpPr>
          <a:xfrm>
            <a:off x="5935054" y="3630383"/>
            <a:ext cx="2085351" cy="753839"/>
            <a:chOff x="1952625" y="4316151"/>
            <a:chExt cx="4510088" cy="1630363"/>
          </a:xfrm>
        </p:grpSpPr>
        <p:sp>
          <p:nvSpPr>
            <p:cNvPr id="302" name="Freeform 301"/>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302"/>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303"/>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Freeform 304"/>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305"/>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66" name="TextBox 365"/>
          <p:cNvSpPr txBox="1"/>
          <p:nvPr/>
        </p:nvSpPr>
        <p:spPr>
          <a:xfrm>
            <a:off x="1731697" y="3816059"/>
            <a:ext cx="657552" cy="369332"/>
          </a:xfrm>
          <a:prstGeom prst="rect">
            <a:avLst/>
          </a:prstGeom>
          <a:noFill/>
        </p:spPr>
        <p:txBody>
          <a:bodyPr wrap="none" rtlCol="0">
            <a:spAutoFit/>
          </a:bodyPr>
          <a:lstStyle/>
          <a:p>
            <a:pPr algn="ctr"/>
            <a:r>
              <a:rPr lang="en-US" dirty="0">
                <a:solidFill>
                  <a:schemeClr val="bg1"/>
                </a:solidFill>
                <a:latin typeface="+mj-lt"/>
              </a:rPr>
              <a:t>Sandra</a:t>
            </a:r>
            <a:endParaRPr lang="en-US" dirty="0">
              <a:solidFill>
                <a:schemeClr val="bg1"/>
              </a:solidFill>
              <a:latin typeface="+mj-lt"/>
            </a:endParaRPr>
          </a:p>
        </p:txBody>
      </p:sp>
      <p:sp>
        <p:nvSpPr>
          <p:cNvPr id="367" name="TextBox 366"/>
          <p:cNvSpPr txBox="1"/>
          <p:nvPr/>
        </p:nvSpPr>
        <p:spPr>
          <a:xfrm>
            <a:off x="4206913" y="3816059"/>
            <a:ext cx="638316" cy="369332"/>
          </a:xfrm>
          <a:prstGeom prst="rect">
            <a:avLst/>
          </a:prstGeom>
          <a:noFill/>
        </p:spPr>
        <p:txBody>
          <a:bodyPr wrap="none" rtlCol="0">
            <a:spAutoFit/>
          </a:bodyPr>
          <a:lstStyle/>
          <a:p>
            <a:pPr algn="ctr"/>
            <a:r>
              <a:rPr lang="en-US" dirty="0">
                <a:solidFill>
                  <a:schemeClr val="bg1"/>
                </a:solidFill>
                <a:latin typeface="+mj-lt"/>
              </a:rPr>
              <a:t>Monica</a:t>
            </a:r>
            <a:endParaRPr lang="en-US" dirty="0">
              <a:solidFill>
                <a:schemeClr val="bg1"/>
              </a:solidFill>
              <a:latin typeface="+mj-lt"/>
            </a:endParaRPr>
          </a:p>
        </p:txBody>
      </p:sp>
      <p:sp>
        <p:nvSpPr>
          <p:cNvPr id="368" name="TextBox 367"/>
          <p:cNvSpPr txBox="1"/>
          <p:nvPr/>
        </p:nvSpPr>
        <p:spPr>
          <a:xfrm>
            <a:off x="6740077" y="3816059"/>
            <a:ext cx="502061" cy="369332"/>
          </a:xfrm>
          <a:prstGeom prst="rect">
            <a:avLst/>
          </a:prstGeom>
          <a:noFill/>
        </p:spPr>
        <p:txBody>
          <a:bodyPr wrap="none" rtlCol="0">
            <a:spAutoFit/>
          </a:bodyPr>
          <a:lstStyle/>
          <a:p>
            <a:pPr algn="ctr"/>
            <a:r>
              <a:rPr lang="en-US" dirty="0">
                <a:solidFill>
                  <a:schemeClr val="bg1"/>
                </a:solidFill>
                <a:latin typeface="+mj-lt"/>
              </a:rPr>
              <a:t>Kelly</a:t>
            </a:r>
            <a:endParaRPr lang="en-US" dirty="0">
              <a:solidFill>
                <a:schemeClr val="bg1"/>
              </a:solidFill>
              <a:latin typeface="+mj-lt"/>
            </a:endParaRPr>
          </a:p>
        </p:txBody>
      </p:sp>
      <p:grpSp>
        <p:nvGrpSpPr>
          <p:cNvPr id="369" name="Group 368"/>
          <p:cNvGrpSpPr/>
          <p:nvPr/>
        </p:nvGrpSpPr>
        <p:grpSpPr>
          <a:xfrm>
            <a:off x="1942011" y="4538353"/>
            <a:ext cx="275625" cy="271532"/>
            <a:chOff x="1895475" y="19050"/>
            <a:chExt cx="962025" cy="947738"/>
          </a:xfrm>
          <a:solidFill>
            <a:schemeClr val="accent1"/>
          </a:solidFill>
        </p:grpSpPr>
        <p:sp>
          <p:nvSpPr>
            <p:cNvPr id="370"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78" name="Group 377"/>
          <p:cNvGrpSpPr/>
          <p:nvPr/>
        </p:nvGrpSpPr>
        <p:grpSpPr>
          <a:xfrm>
            <a:off x="2516257" y="4535897"/>
            <a:ext cx="275171" cy="274261"/>
            <a:chOff x="8113713" y="14288"/>
            <a:chExt cx="960438" cy="957263"/>
          </a:xfrm>
          <a:solidFill>
            <a:schemeClr val="accent1"/>
          </a:solidFill>
        </p:grpSpPr>
        <p:sp>
          <p:nvSpPr>
            <p:cNvPr id="379"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87" name="Group 386"/>
          <p:cNvGrpSpPr/>
          <p:nvPr/>
        </p:nvGrpSpPr>
        <p:grpSpPr>
          <a:xfrm>
            <a:off x="1375548" y="4534259"/>
            <a:ext cx="215134" cy="276080"/>
            <a:chOff x="3175" y="11113"/>
            <a:chExt cx="750888" cy="963613"/>
          </a:xfrm>
          <a:solidFill>
            <a:schemeClr val="accent1"/>
          </a:solidFill>
        </p:grpSpPr>
        <p:sp>
          <p:nvSpPr>
            <p:cNvPr id="388"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96" name="Group 395"/>
          <p:cNvGrpSpPr/>
          <p:nvPr/>
        </p:nvGrpSpPr>
        <p:grpSpPr>
          <a:xfrm>
            <a:off x="4378955" y="4538353"/>
            <a:ext cx="275625" cy="271532"/>
            <a:chOff x="1895475" y="19050"/>
            <a:chExt cx="962025" cy="947738"/>
          </a:xfrm>
          <a:solidFill>
            <a:schemeClr val="accent2"/>
          </a:solidFill>
        </p:grpSpPr>
        <p:sp>
          <p:nvSpPr>
            <p:cNvPr id="413"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97" name="Group 396"/>
          <p:cNvGrpSpPr/>
          <p:nvPr/>
        </p:nvGrpSpPr>
        <p:grpSpPr>
          <a:xfrm>
            <a:off x="4953200" y="4535897"/>
            <a:ext cx="275171" cy="274261"/>
            <a:chOff x="8113713" y="14288"/>
            <a:chExt cx="960438" cy="957263"/>
          </a:xfrm>
          <a:solidFill>
            <a:schemeClr val="accent2"/>
          </a:solidFill>
        </p:grpSpPr>
        <p:sp>
          <p:nvSpPr>
            <p:cNvPr id="405"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98" name="Group 397"/>
          <p:cNvGrpSpPr/>
          <p:nvPr/>
        </p:nvGrpSpPr>
        <p:grpSpPr>
          <a:xfrm>
            <a:off x="3812492" y="4534259"/>
            <a:ext cx="215134" cy="276080"/>
            <a:chOff x="3175" y="11113"/>
            <a:chExt cx="750888" cy="963613"/>
          </a:xfrm>
          <a:solidFill>
            <a:schemeClr val="accent2"/>
          </a:solidFill>
        </p:grpSpPr>
        <p:sp>
          <p:nvSpPr>
            <p:cNvPr id="39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2" name="Group 421"/>
          <p:cNvGrpSpPr/>
          <p:nvPr/>
        </p:nvGrpSpPr>
        <p:grpSpPr>
          <a:xfrm>
            <a:off x="6832280" y="4538353"/>
            <a:ext cx="275625" cy="271532"/>
            <a:chOff x="1895475" y="19050"/>
            <a:chExt cx="962025" cy="947738"/>
          </a:xfrm>
          <a:solidFill>
            <a:schemeClr val="accent3"/>
          </a:solidFill>
        </p:grpSpPr>
        <p:sp>
          <p:nvSpPr>
            <p:cNvPr id="43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3" name="Group 422"/>
          <p:cNvGrpSpPr/>
          <p:nvPr/>
        </p:nvGrpSpPr>
        <p:grpSpPr>
          <a:xfrm>
            <a:off x="7406525" y="4535897"/>
            <a:ext cx="275171" cy="274261"/>
            <a:chOff x="8113713" y="14288"/>
            <a:chExt cx="960438" cy="957263"/>
          </a:xfrm>
          <a:solidFill>
            <a:schemeClr val="accent3"/>
          </a:solidFill>
        </p:grpSpPr>
        <p:sp>
          <p:nvSpPr>
            <p:cNvPr id="431"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4" name="Group 423"/>
          <p:cNvGrpSpPr/>
          <p:nvPr/>
        </p:nvGrpSpPr>
        <p:grpSpPr>
          <a:xfrm>
            <a:off x="6265817" y="4534259"/>
            <a:ext cx="215134" cy="276080"/>
            <a:chOff x="3175" y="11113"/>
            <a:chExt cx="750888" cy="963613"/>
          </a:xfrm>
          <a:solidFill>
            <a:schemeClr val="accent3"/>
          </a:solidFill>
        </p:grpSpPr>
        <p:sp>
          <p:nvSpPr>
            <p:cNvPr id="42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47" name="TextBox 446"/>
          <p:cNvSpPr txBox="1"/>
          <p:nvPr/>
        </p:nvSpPr>
        <p:spPr>
          <a:xfrm>
            <a:off x="1295833" y="4873022"/>
            <a:ext cx="410690" cy="230832"/>
          </a:xfrm>
          <a:prstGeom prst="rect">
            <a:avLst/>
          </a:prstGeom>
          <a:noFill/>
        </p:spPr>
        <p:txBody>
          <a:bodyPr wrap="none" rtlCol="0">
            <a:spAutoFit/>
          </a:bodyPr>
          <a:lstStyle/>
          <a:p>
            <a:pPr algn="ctr"/>
            <a:r>
              <a:rPr lang="en-US" sz="900" b="1" dirty="0">
                <a:solidFill>
                  <a:schemeClr val="bg1">
                    <a:lumMod val="50000"/>
                  </a:schemeClr>
                </a:solidFill>
              </a:rPr>
              <a:t>30%</a:t>
            </a:r>
            <a:endParaRPr lang="en-US" sz="900" b="1" dirty="0">
              <a:solidFill>
                <a:schemeClr val="bg1">
                  <a:lumMod val="50000"/>
                </a:schemeClr>
              </a:solidFill>
            </a:endParaRPr>
          </a:p>
        </p:txBody>
      </p:sp>
      <p:sp>
        <p:nvSpPr>
          <p:cNvPr id="448" name="TextBox 447"/>
          <p:cNvSpPr txBox="1"/>
          <p:nvPr/>
        </p:nvSpPr>
        <p:spPr>
          <a:xfrm>
            <a:off x="1863092" y="4873022"/>
            <a:ext cx="412293" cy="230832"/>
          </a:xfrm>
          <a:prstGeom prst="rect">
            <a:avLst/>
          </a:prstGeom>
          <a:noFill/>
        </p:spPr>
        <p:txBody>
          <a:bodyPr wrap="none" rtlCol="0">
            <a:spAutoFit/>
          </a:bodyPr>
          <a:lstStyle/>
          <a:p>
            <a:pPr algn="ctr"/>
            <a:r>
              <a:rPr lang="en-US" sz="900" b="1" dirty="0">
                <a:solidFill>
                  <a:schemeClr val="bg1">
                    <a:lumMod val="50000"/>
                  </a:schemeClr>
                </a:solidFill>
              </a:rPr>
              <a:t>20%</a:t>
            </a:r>
            <a:endParaRPr lang="en-US" sz="900" b="1" dirty="0">
              <a:solidFill>
                <a:schemeClr val="bg1">
                  <a:lumMod val="50000"/>
                </a:schemeClr>
              </a:solidFill>
            </a:endParaRPr>
          </a:p>
        </p:txBody>
      </p:sp>
      <p:sp>
        <p:nvSpPr>
          <p:cNvPr id="449" name="TextBox 448"/>
          <p:cNvSpPr txBox="1"/>
          <p:nvPr/>
        </p:nvSpPr>
        <p:spPr>
          <a:xfrm>
            <a:off x="2459873" y="4873022"/>
            <a:ext cx="410690" cy="230832"/>
          </a:xfrm>
          <a:prstGeom prst="rect">
            <a:avLst/>
          </a:prstGeom>
          <a:noFill/>
        </p:spPr>
        <p:txBody>
          <a:bodyPr wrap="none" rtlCol="0">
            <a:spAutoFit/>
          </a:bodyPr>
          <a:lstStyle/>
          <a:p>
            <a:pPr algn="ctr"/>
            <a:r>
              <a:rPr lang="en-US" sz="900" b="1" dirty="0">
                <a:solidFill>
                  <a:schemeClr val="bg1">
                    <a:lumMod val="50000"/>
                  </a:schemeClr>
                </a:solidFill>
              </a:rPr>
              <a:t>50%</a:t>
            </a:r>
            <a:endParaRPr lang="en-US" sz="900" b="1" dirty="0">
              <a:solidFill>
                <a:schemeClr val="bg1">
                  <a:lumMod val="50000"/>
                </a:schemeClr>
              </a:solidFill>
            </a:endParaRPr>
          </a:p>
        </p:txBody>
      </p:sp>
      <p:sp>
        <p:nvSpPr>
          <p:cNvPr id="450" name="TextBox 449"/>
          <p:cNvSpPr txBox="1"/>
          <p:nvPr/>
        </p:nvSpPr>
        <p:spPr>
          <a:xfrm>
            <a:off x="3724310" y="4873022"/>
            <a:ext cx="405881" cy="230832"/>
          </a:xfrm>
          <a:prstGeom prst="rect">
            <a:avLst/>
          </a:prstGeom>
          <a:noFill/>
        </p:spPr>
        <p:txBody>
          <a:bodyPr wrap="none" rtlCol="0">
            <a:spAutoFit/>
          </a:bodyPr>
          <a:lstStyle/>
          <a:p>
            <a:pPr algn="ctr"/>
            <a:r>
              <a:rPr lang="en-US" sz="900" b="1" dirty="0">
                <a:solidFill>
                  <a:schemeClr val="bg1">
                    <a:lumMod val="50000"/>
                  </a:schemeClr>
                </a:solidFill>
              </a:rPr>
              <a:t>45%</a:t>
            </a:r>
            <a:endParaRPr lang="en-US" sz="900" b="1" dirty="0">
              <a:solidFill>
                <a:schemeClr val="bg1">
                  <a:lumMod val="50000"/>
                </a:schemeClr>
              </a:solidFill>
            </a:endParaRPr>
          </a:p>
        </p:txBody>
      </p:sp>
      <p:sp>
        <p:nvSpPr>
          <p:cNvPr id="451" name="TextBox 450"/>
          <p:cNvSpPr txBox="1"/>
          <p:nvPr/>
        </p:nvSpPr>
        <p:spPr>
          <a:xfrm>
            <a:off x="4318650" y="4873022"/>
            <a:ext cx="405881" cy="230832"/>
          </a:xfrm>
          <a:prstGeom prst="rect">
            <a:avLst/>
          </a:prstGeom>
          <a:noFill/>
        </p:spPr>
        <p:txBody>
          <a:bodyPr wrap="none" rtlCol="0">
            <a:spAutoFit/>
          </a:bodyPr>
          <a:lstStyle/>
          <a:p>
            <a:pPr algn="ctr"/>
            <a:r>
              <a:rPr lang="en-US" sz="900" b="1" dirty="0">
                <a:solidFill>
                  <a:schemeClr val="bg1">
                    <a:lumMod val="50000"/>
                  </a:schemeClr>
                </a:solidFill>
              </a:rPr>
              <a:t>45%</a:t>
            </a:r>
            <a:endParaRPr lang="en-US" sz="900" b="1" dirty="0">
              <a:solidFill>
                <a:schemeClr val="bg1">
                  <a:lumMod val="50000"/>
                </a:schemeClr>
              </a:solidFill>
            </a:endParaRPr>
          </a:p>
        </p:txBody>
      </p:sp>
      <p:sp>
        <p:nvSpPr>
          <p:cNvPr id="452" name="TextBox 451"/>
          <p:cNvSpPr txBox="1"/>
          <p:nvPr/>
        </p:nvSpPr>
        <p:spPr>
          <a:xfrm>
            <a:off x="4907197" y="4873022"/>
            <a:ext cx="404278" cy="230832"/>
          </a:xfrm>
          <a:prstGeom prst="rect">
            <a:avLst/>
          </a:prstGeom>
          <a:noFill/>
        </p:spPr>
        <p:txBody>
          <a:bodyPr wrap="none" rtlCol="0">
            <a:spAutoFit/>
          </a:bodyPr>
          <a:lstStyle/>
          <a:p>
            <a:pPr algn="ctr"/>
            <a:r>
              <a:rPr lang="en-US" sz="900" b="1" dirty="0">
                <a:solidFill>
                  <a:schemeClr val="bg1">
                    <a:lumMod val="50000"/>
                  </a:schemeClr>
                </a:solidFill>
              </a:rPr>
              <a:t>10%</a:t>
            </a:r>
            <a:endParaRPr lang="en-US" sz="900" b="1" dirty="0">
              <a:solidFill>
                <a:schemeClr val="bg1">
                  <a:lumMod val="50000"/>
                </a:schemeClr>
              </a:solidFill>
            </a:endParaRPr>
          </a:p>
        </p:txBody>
      </p:sp>
      <p:sp>
        <p:nvSpPr>
          <p:cNvPr id="453" name="TextBox 452"/>
          <p:cNvSpPr txBox="1"/>
          <p:nvPr/>
        </p:nvSpPr>
        <p:spPr>
          <a:xfrm>
            <a:off x="6187873" y="4873022"/>
            <a:ext cx="404278" cy="230832"/>
          </a:xfrm>
          <a:prstGeom prst="rect">
            <a:avLst/>
          </a:prstGeom>
          <a:noFill/>
        </p:spPr>
        <p:txBody>
          <a:bodyPr wrap="none" rtlCol="0">
            <a:spAutoFit/>
          </a:bodyPr>
          <a:lstStyle/>
          <a:p>
            <a:pPr algn="ctr"/>
            <a:r>
              <a:rPr lang="en-US" sz="900" b="1" dirty="0">
                <a:solidFill>
                  <a:schemeClr val="bg1">
                    <a:lumMod val="50000"/>
                  </a:schemeClr>
                </a:solidFill>
              </a:rPr>
              <a:t>35%</a:t>
            </a:r>
            <a:endParaRPr lang="en-US" sz="900" b="1" dirty="0">
              <a:solidFill>
                <a:schemeClr val="bg1">
                  <a:lumMod val="50000"/>
                </a:schemeClr>
              </a:solidFill>
            </a:endParaRPr>
          </a:p>
        </p:txBody>
      </p:sp>
      <p:sp>
        <p:nvSpPr>
          <p:cNvPr id="454" name="TextBox 453"/>
          <p:cNvSpPr txBox="1"/>
          <p:nvPr/>
        </p:nvSpPr>
        <p:spPr>
          <a:xfrm>
            <a:off x="6765669" y="4873022"/>
            <a:ext cx="404278" cy="230832"/>
          </a:xfrm>
          <a:prstGeom prst="rect">
            <a:avLst/>
          </a:prstGeom>
          <a:noFill/>
        </p:spPr>
        <p:txBody>
          <a:bodyPr wrap="none" rtlCol="0">
            <a:spAutoFit/>
          </a:bodyPr>
          <a:lstStyle/>
          <a:p>
            <a:pPr algn="ctr"/>
            <a:r>
              <a:rPr lang="en-US" sz="900" b="1" dirty="0">
                <a:solidFill>
                  <a:schemeClr val="bg1">
                    <a:lumMod val="50000"/>
                  </a:schemeClr>
                </a:solidFill>
              </a:rPr>
              <a:t>35%</a:t>
            </a:r>
            <a:endParaRPr lang="en-US" sz="900" b="1" dirty="0">
              <a:solidFill>
                <a:schemeClr val="bg1">
                  <a:lumMod val="50000"/>
                </a:schemeClr>
              </a:solidFill>
            </a:endParaRPr>
          </a:p>
        </p:txBody>
      </p:sp>
      <p:sp>
        <p:nvSpPr>
          <p:cNvPr id="455" name="TextBox 454"/>
          <p:cNvSpPr txBox="1"/>
          <p:nvPr/>
        </p:nvSpPr>
        <p:spPr>
          <a:xfrm>
            <a:off x="7360369" y="4873022"/>
            <a:ext cx="410690" cy="230832"/>
          </a:xfrm>
          <a:prstGeom prst="rect">
            <a:avLst/>
          </a:prstGeom>
          <a:noFill/>
        </p:spPr>
        <p:txBody>
          <a:bodyPr wrap="none" rtlCol="0">
            <a:spAutoFit/>
          </a:bodyPr>
          <a:lstStyle/>
          <a:p>
            <a:pPr algn="ctr"/>
            <a:r>
              <a:rPr lang="en-US" sz="900" b="1" dirty="0">
                <a:solidFill>
                  <a:schemeClr val="bg1">
                    <a:lumMod val="50000"/>
                  </a:schemeClr>
                </a:solidFill>
              </a:rPr>
              <a:t>30%</a:t>
            </a:r>
            <a:endParaRPr lang="en-US" sz="900" b="1" dirty="0">
              <a:solidFill>
                <a:schemeClr val="bg1">
                  <a:lumMod val="50000"/>
                </a:schemeClr>
              </a:solidFill>
            </a:endParaRPr>
          </a:p>
        </p:txBody>
      </p:sp>
    </p:spTree>
    <p:extLst>
      <p:ext uri="{BB962C8B-B14F-4D97-AF65-F5344CB8AC3E}">
        <p14:creationId xmlns:p14="http://schemas.microsoft.com/office/powerpoint/2010/main" val="3842829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33507" y="1130008"/>
            <a:ext cx="4293163" cy="715581"/>
          </a:xfrm>
          <a:prstGeom prst="rect">
            <a:avLst/>
          </a:prstGeom>
          <a:noFill/>
        </p:spPr>
        <p:txBody>
          <a:bodyPr wrap="none" rtlCol="0">
            <a:spAutoFit/>
          </a:bodyPr>
          <a:lstStyle/>
          <a:p>
            <a:r>
              <a:rPr lang="en-US" sz="4050" dirty="0">
                <a:solidFill>
                  <a:schemeClr val="bg1">
                    <a:lumMod val="50000"/>
                  </a:schemeClr>
                </a:solidFill>
                <a:latin typeface="+mj-lt"/>
              </a:rPr>
              <a:t>Sound Equalizer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cxnSp>
        <p:nvCxnSpPr>
          <p:cNvPr id="11" name="Straight Connector 10"/>
          <p:cNvCxnSpPr/>
          <p:nvPr/>
        </p:nvCxnSpPr>
        <p:spPr>
          <a:xfrm>
            <a:off x="0" y="3816626"/>
            <a:ext cx="9144000" cy="0"/>
          </a:xfrm>
          <a:prstGeom prst="line">
            <a:avLst/>
          </a:prstGeom>
          <a:ln w="635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1175976" y="2374054"/>
            <a:ext cx="6576546" cy="2895084"/>
            <a:chOff x="1567968" y="1505570"/>
            <a:chExt cx="8768728" cy="3860112"/>
          </a:xfrm>
          <a:gradFill flip="none" rotWithShape="1">
            <a:gsLst>
              <a:gs pos="45000">
                <a:schemeClr val="accent1"/>
              </a:gs>
              <a:gs pos="87000">
                <a:schemeClr val="accent1">
                  <a:lumMod val="50000"/>
                </a:schemeClr>
              </a:gs>
            </a:gsLst>
            <a:lin ang="5400000" scaled="1"/>
            <a:tileRect/>
          </a:gradFill>
        </p:grpSpPr>
        <p:sp>
          <p:nvSpPr>
            <p:cNvPr id="9" name="Freeform 5"/>
            <p:cNvSpPr>
              <a:spLocks/>
            </p:cNvSpPr>
            <p:nvPr/>
          </p:nvSpPr>
          <p:spPr bwMode="auto">
            <a:xfrm>
              <a:off x="1567968" y="1505570"/>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5"/>
            <p:cNvSpPr>
              <a:spLocks/>
            </p:cNvSpPr>
            <p:nvPr/>
          </p:nvSpPr>
          <p:spPr bwMode="auto">
            <a:xfrm flipH="1" flipV="1">
              <a:off x="1567968" y="3442252"/>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7" name="Oval 16"/>
          <p:cNvSpPr/>
          <p:nvPr/>
        </p:nvSpPr>
        <p:spPr>
          <a:xfrm>
            <a:off x="1639956" y="2778060"/>
            <a:ext cx="487018" cy="4870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p:cNvSpPr/>
          <p:nvPr/>
        </p:nvSpPr>
        <p:spPr>
          <a:xfrm>
            <a:off x="3458817" y="2405656"/>
            <a:ext cx="487018" cy="48701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p:cNvSpPr/>
          <p:nvPr/>
        </p:nvSpPr>
        <p:spPr>
          <a:xfrm>
            <a:off x="5501341" y="1822506"/>
            <a:ext cx="487018" cy="48701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6833185" y="4304343"/>
            <a:ext cx="487018" cy="48701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5014323" y="4684128"/>
            <a:ext cx="487018" cy="48701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2971800" y="5329011"/>
            <a:ext cx="487018" cy="48701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TextBox 22"/>
          <p:cNvSpPr txBox="1"/>
          <p:nvPr/>
        </p:nvSpPr>
        <p:spPr>
          <a:xfrm>
            <a:off x="1646060" y="2894611"/>
            <a:ext cx="474810" cy="276999"/>
          </a:xfrm>
          <a:prstGeom prst="rect">
            <a:avLst/>
          </a:prstGeom>
          <a:noFill/>
        </p:spPr>
        <p:txBody>
          <a:bodyPr wrap="none" rtlCol="0">
            <a:spAutoFit/>
          </a:bodyPr>
          <a:lstStyle/>
          <a:p>
            <a:pPr algn="ctr"/>
            <a:r>
              <a:rPr lang="en-US" sz="1200" b="1" dirty="0">
                <a:solidFill>
                  <a:schemeClr val="bg1"/>
                </a:solidFill>
              </a:rPr>
              <a:t>1</a:t>
            </a:r>
            <a:r>
              <a:rPr lang="en-US" sz="1200" b="1" dirty="0">
                <a:solidFill>
                  <a:schemeClr val="bg1"/>
                </a:solidFill>
              </a:rPr>
              <a:t>0%</a:t>
            </a:r>
            <a:endParaRPr lang="en-US" sz="1200" b="1" dirty="0">
              <a:solidFill>
                <a:schemeClr val="bg1"/>
              </a:solidFill>
            </a:endParaRPr>
          </a:p>
        </p:txBody>
      </p:sp>
      <p:sp>
        <p:nvSpPr>
          <p:cNvPr id="24" name="TextBox 23"/>
          <p:cNvSpPr txBox="1"/>
          <p:nvPr/>
        </p:nvSpPr>
        <p:spPr>
          <a:xfrm>
            <a:off x="3459310" y="2516770"/>
            <a:ext cx="486031" cy="276999"/>
          </a:xfrm>
          <a:prstGeom prst="rect">
            <a:avLst/>
          </a:prstGeom>
          <a:noFill/>
        </p:spPr>
        <p:txBody>
          <a:bodyPr wrap="none" rtlCol="0">
            <a:spAutoFit/>
          </a:bodyPr>
          <a:lstStyle/>
          <a:p>
            <a:pPr algn="ctr"/>
            <a:r>
              <a:rPr lang="en-US" sz="1200" b="1" dirty="0">
                <a:solidFill>
                  <a:schemeClr val="bg1"/>
                </a:solidFill>
              </a:rPr>
              <a:t>30%</a:t>
            </a:r>
            <a:endParaRPr lang="en-US" sz="1200" b="1" dirty="0">
              <a:solidFill>
                <a:schemeClr val="bg1"/>
              </a:solidFill>
            </a:endParaRPr>
          </a:p>
        </p:txBody>
      </p:sp>
      <p:sp>
        <p:nvSpPr>
          <p:cNvPr id="25" name="TextBox 24"/>
          <p:cNvSpPr txBox="1"/>
          <p:nvPr/>
        </p:nvSpPr>
        <p:spPr>
          <a:xfrm>
            <a:off x="5498627" y="1939057"/>
            <a:ext cx="492444" cy="276999"/>
          </a:xfrm>
          <a:prstGeom prst="rect">
            <a:avLst/>
          </a:prstGeom>
          <a:noFill/>
        </p:spPr>
        <p:txBody>
          <a:bodyPr wrap="none" rtlCol="0">
            <a:spAutoFit/>
          </a:bodyPr>
          <a:lstStyle/>
          <a:p>
            <a:pPr algn="ctr"/>
            <a:r>
              <a:rPr lang="en-US" sz="1200" b="1" dirty="0">
                <a:solidFill>
                  <a:schemeClr val="bg1"/>
                </a:solidFill>
              </a:rPr>
              <a:t>60%</a:t>
            </a:r>
            <a:endParaRPr lang="en-US" sz="1200" b="1" dirty="0">
              <a:solidFill>
                <a:schemeClr val="bg1"/>
              </a:solidFill>
            </a:endParaRPr>
          </a:p>
        </p:txBody>
      </p:sp>
      <p:sp>
        <p:nvSpPr>
          <p:cNvPr id="26" name="TextBox 25"/>
          <p:cNvSpPr txBox="1"/>
          <p:nvPr/>
        </p:nvSpPr>
        <p:spPr>
          <a:xfrm>
            <a:off x="2969086" y="5445562"/>
            <a:ext cx="492444" cy="276999"/>
          </a:xfrm>
          <a:prstGeom prst="rect">
            <a:avLst/>
          </a:prstGeom>
          <a:noFill/>
        </p:spPr>
        <p:txBody>
          <a:bodyPr wrap="none" rtlCol="0">
            <a:spAutoFit/>
          </a:bodyPr>
          <a:lstStyle/>
          <a:p>
            <a:pPr algn="ctr"/>
            <a:r>
              <a:rPr lang="en-US" sz="1200" b="1" dirty="0">
                <a:solidFill>
                  <a:schemeClr val="bg1"/>
                </a:solidFill>
              </a:rPr>
              <a:t>60%</a:t>
            </a:r>
            <a:endParaRPr lang="en-US" sz="1200" b="1" dirty="0">
              <a:solidFill>
                <a:schemeClr val="bg1"/>
              </a:solidFill>
            </a:endParaRPr>
          </a:p>
        </p:txBody>
      </p:sp>
      <p:sp>
        <p:nvSpPr>
          <p:cNvPr id="27" name="TextBox 26"/>
          <p:cNvSpPr txBox="1"/>
          <p:nvPr/>
        </p:nvSpPr>
        <p:spPr>
          <a:xfrm>
            <a:off x="5014816" y="4801299"/>
            <a:ext cx="486031" cy="276999"/>
          </a:xfrm>
          <a:prstGeom prst="rect">
            <a:avLst/>
          </a:prstGeom>
          <a:noFill/>
        </p:spPr>
        <p:txBody>
          <a:bodyPr wrap="none" rtlCol="0">
            <a:spAutoFit/>
          </a:bodyPr>
          <a:lstStyle/>
          <a:p>
            <a:pPr algn="ctr"/>
            <a:r>
              <a:rPr lang="en-US" sz="1200" b="1" dirty="0">
                <a:solidFill>
                  <a:schemeClr val="bg1"/>
                </a:solidFill>
              </a:rPr>
              <a:t>30%</a:t>
            </a:r>
            <a:endParaRPr lang="en-US" sz="1200" b="1" dirty="0">
              <a:solidFill>
                <a:schemeClr val="bg1"/>
              </a:solidFill>
            </a:endParaRPr>
          </a:p>
        </p:txBody>
      </p:sp>
      <p:sp>
        <p:nvSpPr>
          <p:cNvPr id="28" name="TextBox 27"/>
          <p:cNvSpPr txBox="1"/>
          <p:nvPr/>
        </p:nvSpPr>
        <p:spPr>
          <a:xfrm>
            <a:off x="6839288" y="4423924"/>
            <a:ext cx="474810" cy="276999"/>
          </a:xfrm>
          <a:prstGeom prst="rect">
            <a:avLst/>
          </a:prstGeom>
          <a:noFill/>
        </p:spPr>
        <p:txBody>
          <a:bodyPr wrap="none" rtlCol="0">
            <a:spAutoFit/>
          </a:bodyPr>
          <a:lstStyle/>
          <a:p>
            <a:pPr algn="ctr"/>
            <a:r>
              <a:rPr lang="en-US" sz="1200" b="1" dirty="0">
                <a:solidFill>
                  <a:schemeClr val="bg1"/>
                </a:solidFill>
              </a:rPr>
              <a:t>10%</a:t>
            </a:r>
            <a:endParaRPr lang="en-US" sz="1200" b="1" dirty="0">
              <a:solidFill>
                <a:schemeClr val="bg1"/>
              </a:solidFill>
            </a:endParaRPr>
          </a:p>
        </p:txBody>
      </p:sp>
      <p:sp>
        <p:nvSpPr>
          <p:cNvPr id="29" name="TextBox 28"/>
          <p:cNvSpPr txBox="1"/>
          <p:nvPr/>
        </p:nvSpPr>
        <p:spPr>
          <a:xfrm>
            <a:off x="2155159" y="2892674"/>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0" name="TextBox 29"/>
          <p:cNvSpPr txBox="1"/>
          <p:nvPr/>
        </p:nvSpPr>
        <p:spPr>
          <a:xfrm>
            <a:off x="3969211" y="2516770"/>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1" name="TextBox 30"/>
          <p:cNvSpPr txBox="1"/>
          <p:nvPr/>
        </p:nvSpPr>
        <p:spPr>
          <a:xfrm>
            <a:off x="6007527" y="19390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2" name="TextBox 31"/>
          <p:cNvSpPr txBox="1"/>
          <p:nvPr/>
        </p:nvSpPr>
        <p:spPr>
          <a:xfrm>
            <a:off x="5917548" y="4423261"/>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3" name="TextBox 32"/>
          <p:cNvSpPr txBox="1"/>
          <p:nvPr/>
        </p:nvSpPr>
        <p:spPr>
          <a:xfrm>
            <a:off x="4122063" y="4800679"/>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4" name="TextBox 33"/>
          <p:cNvSpPr txBox="1"/>
          <p:nvPr/>
        </p:nvSpPr>
        <p:spPr>
          <a:xfrm>
            <a:off x="2056162" y="5445562"/>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Tree>
    <p:extLst>
      <p:ext uri="{BB962C8B-B14F-4D97-AF65-F5344CB8AC3E}">
        <p14:creationId xmlns:p14="http://schemas.microsoft.com/office/powerpoint/2010/main" val="2763788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3538148" cy="715581"/>
          </a:xfrm>
          <a:prstGeom prst="rect">
            <a:avLst/>
          </a:prstGeom>
          <a:noFill/>
        </p:spPr>
        <p:txBody>
          <a:bodyPr wrap="none" rtlCol="0">
            <a:spAutoFit/>
          </a:bodyPr>
          <a:lstStyle/>
          <a:p>
            <a:r>
              <a:rPr lang="en-US" sz="4050" dirty="0">
                <a:solidFill>
                  <a:schemeClr val="bg1">
                    <a:lumMod val="50000"/>
                  </a:schemeClr>
                </a:solidFill>
                <a:latin typeface="+mj-lt"/>
              </a:rPr>
              <a:t>Circle Play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22" name="Group 21"/>
          <p:cNvGrpSpPr/>
          <p:nvPr/>
        </p:nvGrpSpPr>
        <p:grpSpPr>
          <a:xfrm>
            <a:off x="785504" y="2285680"/>
            <a:ext cx="1650206" cy="1737122"/>
            <a:chOff x="-95575" y="2317750"/>
            <a:chExt cx="2200275" cy="2316163"/>
          </a:xfrm>
        </p:grpSpPr>
        <p:sp>
          <p:nvSpPr>
            <p:cNvPr id="6" name="Oval 5"/>
            <p:cNvSpPr>
              <a:spLocks noChangeArrowheads="1"/>
            </p:cNvSpPr>
            <p:nvPr/>
          </p:nvSpPr>
          <p:spPr bwMode="auto">
            <a:xfrm>
              <a:off x="-955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p:cNvSpPr>
            <p:nvPr/>
          </p:nvSpPr>
          <p:spPr bwMode="auto">
            <a:xfrm>
              <a:off x="167950"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17747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3" name="Group 22"/>
          <p:cNvGrpSpPr/>
          <p:nvPr/>
        </p:nvGrpSpPr>
        <p:grpSpPr>
          <a:xfrm>
            <a:off x="2735991" y="2285680"/>
            <a:ext cx="1721644" cy="1737122"/>
            <a:chOff x="2505075" y="2317750"/>
            <a:chExt cx="2295525" cy="2316163"/>
          </a:xfrm>
        </p:grpSpPr>
        <p:sp>
          <p:nvSpPr>
            <p:cNvPr id="15" name="Oval 14"/>
            <p:cNvSpPr>
              <a:spLocks noChangeArrowheads="1"/>
            </p:cNvSpPr>
            <p:nvPr/>
          </p:nvSpPr>
          <p:spPr bwMode="auto">
            <a:xfrm>
              <a:off x="2595562"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6" name="Oval 15"/>
            <p:cNvSpPr>
              <a:spLocks noChangeArrowheads="1"/>
            </p:cNvSpPr>
            <p:nvPr/>
          </p:nvSpPr>
          <p:spPr bwMode="auto">
            <a:xfrm>
              <a:off x="2868612"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2505075" y="2317750"/>
              <a:ext cx="2295525" cy="2316163"/>
            </a:xfrm>
            <a:custGeom>
              <a:avLst/>
              <a:gdLst>
                <a:gd name="T0" fmla="*/ 118 w 236"/>
                <a:gd name="T1" fmla="*/ 236 h 236"/>
                <a:gd name="T2" fmla="*/ 42 w 236"/>
                <a:gd name="T3" fmla="*/ 208 h 236"/>
                <a:gd name="T4" fmla="*/ 0 w 236"/>
                <a:gd name="T5" fmla="*/ 118 h 236"/>
                <a:gd name="T6" fmla="*/ 24 w 236"/>
                <a:gd name="T7" fmla="*/ 48 h 236"/>
                <a:gd name="T8" fmla="*/ 37 w 236"/>
                <a:gd name="T9" fmla="*/ 46 h 236"/>
                <a:gd name="T10" fmla="*/ 40 w 236"/>
                <a:gd name="T11" fmla="*/ 60 h 236"/>
                <a:gd name="T12" fmla="*/ 20 w 236"/>
                <a:gd name="T13" fmla="*/ 118 h 236"/>
                <a:gd name="T14" fmla="*/ 55 w 236"/>
                <a:gd name="T15" fmla="*/ 192 h 236"/>
                <a:gd name="T16" fmla="*/ 118 w 236"/>
                <a:gd name="T17" fmla="*/ 216 h 236"/>
                <a:gd name="T18" fmla="*/ 177 w 236"/>
                <a:gd name="T19" fmla="*/ 196 h 236"/>
                <a:gd name="T20" fmla="*/ 216 w 236"/>
                <a:gd name="T21" fmla="*/ 118 h 236"/>
                <a:gd name="T22" fmla="*/ 188 w 236"/>
                <a:gd name="T23" fmla="*/ 49 h 236"/>
                <a:gd name="T24" fmla="*/ 118 w 236"/>
                <a:gd name="T25" fmla="*/ 20 h 236"/>
                <a:gd name="T26" fmla="*/ 108 w 236"/>
                <a:gd name="T27" fmla="*/ 10 h 236"/>
                <a:gd name="T28" fmla="*/ 118 w 236"/>
                <a:gd name="T29" fmla="*/ 0 h 236"/>
                <a:gd name="T30" fmla="*/ 202 w 236"/>
                <a:gd name="T31" fmla="*/ 35 h 236"/>
                <a:gd name="T32" fmla="*/ 236 w 236"/>
                <a:gd name="T33" fmla="*/ 118 h 236"/>
                <a:gd name="T34" fmla="*/ 189 w 236"/>
                <a:gd name="T35" fmla="*/ 212 h 236"/>
                <a:gd name="T36" fmla="*/ 118 w 236"/>
                <a:gd name="T3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6" h="236">
                  <a:moveTo>
                    <a:pt x="118" y="236"/>
                  </a:moveTo>
                  <a:cubicBezTo>
                    <a:pt x="90" y="236"/>
                    <a:pt x="63" y="226"/>
                    <a:pt x="42" y="208"/>
                  </a:cubicBezTo>
                  <a:cubicBezTo>
                    <a:pt x="15" y="185"/>
                    <a:pt x="0" y="153"/>
                    <a:pt x="0" y="118"/>
                  </a:cubicBezTo>
                  <a:cubicBezTo>
                    <a:pt x="0" y="93"/>
                    <a:pt x="8" y="68"/>
                    <a:pt x="24" y="48"/>
                  </a:cubicBezTo>
                  <a:cubicBezTo>
                    <a:pt x="27" y="43"/>
                    <a:pt x="33" y="42"/>
                    <a:pt x="37" y="46"/>
                  </a:cubicBezTo>
                  <a:cubicBezTo>
                    <a:pt x="42" y="49"/>
                    <a:pt x="43" y="55"/>
                    <a:pt x="40" y="60"/>
                  </a:cubicBezTo>
                  <a:cubicBezTo>
                    <a:pt x="27" y="77"/>
                    <a:pt x="20" y="97"/>
                    <a:pt x="20" y="118"/>
                  </a:cubicBezTo>
                  <a:cubicBezTo>
                    <a:pt x="20" y="147"/>
                    <a:pt x="33" y="174"/>
                    <a:pt x="55" y="192"/>
                  </a:cubicBezTo>
                  <a:cubicBezTo>
                    <a:pt x="72" y="208"/>
                    <a:pt x="95" y="216"/>
                    <a:pt x="118" y="216"/>
                  </a:cubicBezTo>
                  <a:cubicBezTo>
                    <a:pt x="140" y="216"/>
                    <a:pt x="160" y="209"/>
                    <a:pt x="177" y="196"/>
                  </a:cubicBezTo>
                  <a:cubicBezTo>
                    <a:pt x="202" y="177"/>
                    <a:pt x="216" y="149"/>
                    <a:pt x="216" y="118"/>
                  </a:cubicBezTo>
                  <a:cubicBezTo>
                    <a:pt x="216" y="92"/>
                    <a:pt x="206" y="67"/>
                    <a:pt x="188" y="49"/>
                  </a:cubicBezTo>
                  <a:cubicBezTo>
                    <a:pt x="169" y="30"/>
                    <a:pt x="145" y="20"/>
                    <a:pt x="118" y="20"/>
                  </a:cubicBezTo>
                  <a:cubicBezTo>
                    <a:pt x="113" y="20"/>
                    <a:pt x="108" y="16"/>
                    <a:pt x="108" y="10"/>
                  </a:cubicBezTo>
                  <a:cubicBezTo>
                    <a:pt x="108" y="4"/>
                    <a:pt x="113" y="0"/>
                    <a:pt x="118" y="0"/>
                  </a:cubicBezTo>
                  <a:cubicBezTo>
                    <a:pt x="150" y="0"/>
                    <a:pt x="180" y="12"/>
                    <a:pt x="202" y="35"/>
                  </a:cubicBezTo>
                  <a:cubicBezTo>
                    <a:pt x="224" y="57"/>
                    <a:pt x="236" y="86"/>
                    <a:pt x="236" y="118"/>
                  </a:cubicBezTo>
                  <a:cubicBezTo>
                    <a:pt x="236" y="155"/>
                    <a:pt x="219" y="190"/>
                    <a:pt x="189" y="212"/>
                  </a:cubicBezTo>
                  <a:cubicBezTo>
                    <a:pt x="169" y="228"/>
                    <a:pt x="144" y="236"/>
                    <a:pt x="118" y="23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4" name="Group 23"/>
          <p:cNvGrpSpPr/>
          <p:nvPr/>
        </p:nvGrpSpPr>
        <p:grpSpPr>
          <a:xfrm>
            <a:off x="4757917" y="2285680"/>
            <a:ext cx="1648772" cy="1663304"/>
            <a:chOff x="5200975" y="2317750"/>
            <a:chExt cx="2198363" cy="2217738"/>
          </a:xfrm>
        </p:grpSpPr>
        <p:sp>
          <p:nvSpPr>
            <p:cNvPr id="17" name="Oval 16"/>
            <p:cNvSpPr>
              <a:spLocks noChangeArrowheads="1"/>
            </p:cNvSpPr>
            <p:nvPr/>
          </p:nvSpPr>
          <p:spPr bwMode="auto">
            <a:xfrm>
              <a:off x="52009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8" name="Oval 17"/>
            <p:cNvSpPr>
              <a:spLocks noChangeArrowheads="1"/>
            </p:cNvSpPr>
            <p:nvPr/>
          </p:nvSpPr>
          <p:spPr bwMode="auto">
            <a:xfrm>
              <a:off x="547402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6153150" y="2317750"/>
              <a:ext cx="1246188" cy="2100263"/>
            </a:xfrm>
            <a:custGeom>
              <a:avLst/>
              <a:gdLst>
                <a:gd name="T0" fmla="*/ 75 w 128"/>
                <a:gd name="T1" fmla="*/ 214 h 214"/>
                <a:gd name="T2" fmla="*/ 67 w 128"/>
                <a:gd name="T3" fmla="*/ 210 h 214"/>
                <a:gd name="T4" fmla="*/ 69 w 128"/>
                <a:gd name="T5" fmla="*/ 196 h 214"/>
                <a:gd name="T6" fmla="*/ 108 w 128"/>
                <a:gd name="T7" fmla="*/ 118 h 214"/>
                <a:gd name="T8" fmla="*/ 79 w 128"/>
                <a:gd name="T9" fmla="*/ 49 h 214"/>
                <a:gd name="T10" fmla="*/ 10 w 128"/>
                <a:gd name="T11" fmla="*/ 20 h 214"/>
                <a:gd name="T12" fmla="*/ 0 w 128"/>
                <a:gd name="T13" fmla="*/ 10 h 214"/>
                <a:gd name="T14" fmla="*/ 10 w 128"/>
                <a:gd name="T15" fmla="*/ 0 h 214"/>
                <a:gd name="T16" fmla="*/ 93 w 128"/>
                <a:gd name="T17" fmla="*/ 35 h 214"/>
                <a:gd name="T18" fmla="*/ 128 w 128"/>
                <a:gd name="T19" fmla="*/ 118 h 214"/>
                <a:gd name="T20" fmla="*/ 81 w 128"/>
                <a:gd name="T21" fmla="*/ 212 h 214"/>
                <a:gd name="T22" fmla="*/ 75 w 128"/>
                <a:gd name="T23"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214">
                  <a:moveTo>
                    <a:pt x="75" y="214"/>
                  </a:moveTo>
                  <a:cubicBezTo>
                    <a:pt x="72" y="214"/>
                    <a:pt x="69" y="213"/>
                    <a:pt x="67" y="210"/>
                  </a:cubicBezTo>
                  <a:cubicBezTo>
                    <a:pt x="63" y="206"/>
                    <a:pt x="64" y="200"/>
                    <a:pt x="69" y="196"/>
                  </a:cubicBezTo>
                  <a:cubicBezTo>
                    <a:pt x="94" y="177"/>
                    <a:pt x="108" y="149"/>
                    <a:pt x="108" y="118"/>
                  </a:cubicBezTo>
                  <a:cubicBezTo>
                    <a:pt x="108" y="92"/>
                    <a:pt x="98" y="67"/>
                    <a:pt x="79" y="49"/>
                  </a:cubicBezTo>
                  <a:cubicBezTo>
                    <a:pt x="61" y="30"/>
                    <a:pt x="36" y="20"/>
                    <a:pt x="10" y="20"/>
                  </a:cubicBezTo>
                  <a:cubicBezTo>
                    <a:pt x="4" y="20"/>
                    <a:pt x="0" y="16"/>
                    <a:pt x="0" y="10"/>
                  </a:cubicBezTo>
                  <a:cubicBezTo>
                    <a:pt x="0" y="4"/>
                    <a:pt x="4" y="0"/>
                    <a:pt x="10" y="0"/>
                  </a:cubicBezTo>
                  <a:cubicBezTo>
                    <a:pt x="41" y="0"/>
                    <a:pt x="71" y="12"/>
                    <a:pt x="93" y="35"/>
                  </a:cubicBezTo>
                  <a:cubicBezTo>
                    <a:pt x="115" y="57"/>
                    <a:pt x="128" y="86"/>
                    <a:pt x="128" y="118"/>
                  </a:cubicBezTo>
                  <a:cubicBezTo>
                    <a:pt x="128" y="155"/>
                    <a:pt x="111" y="190"/>
                    <a:pt x="81" y="212"/>
                  </a:cubicBezTo>
                  <a:cubicBezTo>
                    <a:pt x="79" y="214"/>
                    <a:pt x="77" y="214"/>
                    <a:pt x="75" y="21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5" name="Group 24"/>
          <p:cNvGrpSpPr/>
          <p:nvPr/>
        </p:nvGrpSpPr>
        <p:grpSpPr>
          <a:xfrm>
            <a:off x="6708291" y="2285680"/>
            <a:ext cx="1650206" cy="1737122"/>
            <a:chOff x="7801474" y="2317750"/>
            <a:chExt cx="2200275" cy="2316163"/>
          </a:xfrm>
        </p:grpSpPr>
        <p:sp>
          <p:nvSpPr>
            <p:cNvPr id="19" name="Oval 18"/>
            <p:cNvSpPr>
              <a:spLocks noChangeArrowheads="1"/>
            </p:cNvSpPr>
            <p:nvPr/>
          </p:nvSpPr>
          <p:spPr bwMode="auto">
            <a:xfrm>
              <a:off x="7801474"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8064999"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Oval 20"/>
            <p:cNvSpPr>
              <a:spLocks noChangeArrowheads="1"/>
            </p:cNvSpPr>
            <p:nvPr/>
          </p:nvSpPr>
          <p:spPr bwMode="auto">
            <a:xfrm>
              <a:off x="8074524"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sp>
        <p:nvSpPr>
          <p:cNvPr id="27" name="TextBox 26"/>
          <p:cNvSpPr txBox="1"/>
          <p:nvPr/>
        </p:nvSpPr>
        <p:spPr>
          <a:xfrm>
            <a:off x="1115879"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8" name="Rectangle 27"/>
          <p:cNvSpPr/>
          <p:nvPr/>
        </p:nvSpPr>
        <p:spPr>
          <a:xfrm>
            <a:off x="785502"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29" name="TextBox 28"/>
          <p:cNvSpPr txBox="1"/>
          <p:nvPr/>
        </p:nvSpPr>
        <p:spPr>
          <a:xfrm>
            <a:off x="3134232"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0" name="TextBox 29"/>
          <p:cNvSpPr txBox="1"/>
          <p:nvPr/>
        </p:nvSpPr>
        <p:spPr>
          <a:xfrm>
            <a:off x="5088292"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1" name="TextBox 30"/>
          <p:cNvSpPr txBox="1"/>
          <p:nvPr/>
        </p:nvSpPr>
        <p:spPr>
          <a:xfrm>
            <a:off x="7038666"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2" name="Rectangle 31"/>
          <p:cNvSpPr/>
          <p:nvPr/>
        </p:nvSpPr>
        <p:spPr>
          <a:xfrm>
            <a:off x="2803855"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33" name="Rectangle 32"/>
          <p:cNvSpPr/>
          <p:nvPr/>
        </p:nvSpPr>
        <p:spPr>
          <a:xfrm>
            <a:off x="4757916"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34" name="Rectangle 33"/>
          <p:cNvSpPr/>
          <p:nvPr/>
        </p:nvSpPr>
        <p:spPr>
          <a:xfrm>
            <a:off x="6708289"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35" name="TextBox 34"/>
          <p:cNvSpPr txBox="1"/>
          <p:nvPr/>
        </p:nvSpPr>
        <p:spPr>
          <a:xfrm>
            <a:off x="1106262" y="2888783"/>
            <a:ext cx="934872" cy="553998"/>
          </a:xfrm>
          <a:prstGeom prst="rect">
            <a:avLst/>
          </a:prstGeom>
          <a:noFill/>
        </p:spPr>
        <p:txBody>
          <a:bodyPr wrap="none" rtlCol="0">
            <a:spAutoFit/>
          </a:bodyPr>
          <a:lstStyle/>
          <a:p>
            <a:pPr algn="ctr"/>
            <a:r>
              <a:rPr lang="en-US" sz="3000" b="1" dirty="0">
                <a:solidFill>
                  <a:schemeClr val="accent1"/>
                </a:solidFill>
              </a:rPr>
              <a:t>65%</a:t>
            </a:r>
            <a:endParaRPr lang="en-US" sz="3000" b="1" dirty="0">
              <a:solidFill>
                <a:schemeClr val="accent1"/>
              </a:solidFill>
            </a:endParaRPr>
          </a:p>
        </p:txBody>
      </p:sp>
      <p:sp>
        <p:nvSpPr>
          <p:cNvPr id="36" name="TextBox 35"/>
          <p:cNvSpPr txBox="1"/>
          <p:nvPr/>
        </p:nvSpPr>
        <p:spPr>
          <a:xfrm>
            <a:off x="3117400" y="2888783"/>
            <a:ext cx="949299" cy="553998"/>
          </a:xfrm>
          <a:prstGeom prst="rect">
            <a:avLst/>
          </a:prstGeom>
          <a:noFill/>
        </p:spPr>
        <p:txBody>
          <a:bodyPr wrap="none" rtlCol="0">
            <a:spAutoFit/>
          </a:bodyPr>
          <a:lstStyle/>
          <a:p>
            <a:pPr algn="ctr"/>
            <a:r>
              <a:rPr lang="en-US" sz="3000" b="1" dirty="0">
                <a:solidFill>
                  <a:schemeClr val="accent2"/>
                </a:solidFill>
              </a:rPr>
              <a:t>90%</a:t>
            </a:r>
            <a:endParaRPr lang="en-US" sz="3000" b="1" dirty="0">
              <a:solidFill>
                <a:schemeClr val="accent2"/>
              </a:solidFill>
            </a:endParaRPr>
          </a:p>
        </p:txBody>
      </p:sp>
      <p:sp>
        <p:nvSpPr>
          <p:cNvPr id="37" name="TextBox 36"/>
          <p:cNvSpPr txBox="1"/>
          <p:nvPr/>
        </p:nvSpPr>
        <p:spPr>
          <a:xfrm>
            <a:off x="5090509" y="2888783"/>
            <a:ext cx="920445" cy="553998"/>
          </a:xfrm>
          <a:prstGeom prst="rect">
            <a:avLst/>
          </a:prstGeom>
          <a:noFill/>
        </p:spPr>
        <p:txBody>
          <a:bodyPr wrap="none" rtlCol="0">
            <a:spAutoFit/>
          </a:bodyPr>
          <a:lstStyle/>
          <a:p>
            <a:pPr algn="ctr"/>
            <a:r>
              <a:rPr lang="en-US" sz="3000" b="1" dirty="0">
                <a:solidFill>
                  <a:schemeClr val="accent3"/>
                </a:solidFill>
              </a:rPr>
              <a:t>45%</a:t>
            </a:r>
            <a:endParaRPr lang="en-US" sz="3000" b="1" dirty="0">
              <a:solidFill>
                <a:schemeClr val="accent3"/>
              </a:solidFill>
            </a:endParaRPr>
          </a:p>
        </p:txBody>
      </p:sp>
      <p:sp>
        <p:nvSpPr>
          <p:cNvPr id="38" name="TextBox 37"/>
          <p:cNvSpPr txBox="1"/>
          <p:nvPr/>
        </p:nvSpPr>
        <p:spPr>
          <a:xfrm>
            <a:off x="7019631" y="2888783"/>
            <a:ext cx="957313" cy="553998"/>
          </a:xfrm>
          <a:prstGeom prst="rect">
            <a:avLst/>
          </a:prstGeom>
          <a:noFill/>
        </p:spPr>
        <p:txBody>
          <a:bodyPr wrap="none" rtlCol="0">
            <a:spAutoFit/>
          </a:bodyPr>
          <a:lstStyle/>
          <a:p>
            <a:pPr algn="ctr"/>
            <a:r>
              <a:rPr lang="en-US" sz="3000" b="1" dirty="0">
                <a:solidFill>
                  <a:schemeClr val="accent4"/>
                </a:solidFill>
              </a:rPr>
              <a:t>60%</a:t>
            </a:r>
            <a:endParaRPr lang="en-US" sz="3000" b="1" dirty="0">
              <a:solidFill>
                <a:schemeClr val="accent4"/>
              </a:solidFill>
            </a:endParaRPr>
          </a:p>
        </p:txBody>
      </p:sp>
    </p:spTree>
    <p:extLst>
      <p:ext uri="{BB962C8B-B14F-4D97-AF65-F5344CB8AC3E}">
        <p14:creationId xmlns:p14="http://schemas.microsoft.com/office/powerpoint/2010/main" val="1356830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3459601" cy="715581"/>
          </a:xfrm>
          <a:prstGeom prst="rect">
            <a:avLst/>
          </a:prstGeom>
          <a:noFill/>
        </p:spPr>
        <p:txBody>
          <a:bodyPr wrap="none" rtlCol="0">
            <a:spAutoFit/>
          </a:bodyPr>
          <a:lstStyle/>
          <a:p>
            <a:r>
              <a:rPr lang="en-US" sz="4050" dirty="0">
                <a:solidFill>
                  <a:schemeClr val="bg1">
                    <a:lumMod val="50000"/>
                  </a:schemeClr>
                </a:solidFill>
                <a:latin typeface="+mj-lt"/>
              </a:rPr>
              <a:t>Point Play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sp>
        <p:nvSpPr>
          <p:cNvPr id="6" name="Freeform 5"/>
          <p:cNvSpPr>
            <a:spLocks noEditPoints="1"/>
          </p:cNvSpPr>
          <p:nvPr/>
        </p:nvSpPr>
        <p:spPr bwMode="auto">
          <a:xfrm>
            <a:off x="3565922" y="2171701"/>
            <a:ext cx="976313" cy="1154906"/>
          </a:xfrm>
          <a:custGeom>
            <a:avLst/>
            <a:gdLst>
              <a:gd name="T0" fmla="*/ 49 w 99"/>
              <a:gd name="T1" fmla="*/ 0 h 117"/>
              <a:gd name="T2" fmla="*/ 99 w 99"/>
              <a:gd name="T3" fmla="*/ 50 h 117"/>
              <a:gd name="T4" fmla="*/ 64 w 99"/>
              <a:gd name="T5" fmla="*/ 97 h 117"/>
              <a:gd name="T6" fmla="*/ 49 w 99"/>
              <a:gd name="T7" fmla="*/ 117 h 117"/>
              <a:gd name="T8" fmla="*/ 35 w 99"/>
              <a:gd name="T9" fmla="*/ 97 h 117"/>
              <a:gd name="T10" fmla="*/ 0 w 99"/>
              <a:gd name="T11" fmla="*/ 50 h 117"/>
              <a:gd name="T12" fmla="*/ 49 w 99"/>
              <a:gd name="T13" fmla="*/ 0 h 117"/>
              <a:gd name="T14" fmla="*/ 49 w 99"/>
              <a:gd name="T15" fmla="*/ 13 h 117"/>
              <a:gd name="T16" fmla="*/ 13 w 99"/>
              <a:gd name="T17" fmla="*/ 50 h 117"/>
              <a:gd name="T18" fmla="*/ 43 w 99"/>
              <a:gd name="T19" fmla="*/ 86 h 117"/>
              <a:gd name="T20" fmla="*/ 49 w 99"/>
              <a:gd name="T21" fmla="*/ 95 h 117"/>
              <a:gd name="T22" fmla="*/ 56 w 99"/>
              <a:gd name="T23" fmla="*/ 86 h 117"/>
              <a:gd name="T24" fmla="*/ 86 w 99"/>
              <a:gd name="T25" fmla="*/ 50 h 117"/>
              <a:gd name="T26" fmla="*/ 49 w 99"/>
              <a:gd name="T27" fmla="*/ 1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117">
                <a:moveTo>
                  <a:pt x="49" y="0"/>
                </a:moveTo>
                <a:cubicBezTo>
                  <a:pt x="77" y="0"/>
                  <a:pt x="99" y="23"/>
                  <a:pt x="99" y="50"/>
                </a:cubicBezTo>
                <a:cubicBezTo>
                  <a:pt x="99" y="72"/>
                  <a:pt x="84" y="91"/>
                  <a:pt x="64" y="97"/>
                </a:cubicBezTo>
                <a:cubicBezTo>
                  <a:pt x="49" y="117"/>
                  <a:pt x="49" y="117"/>
                  <a:pt x="49" y="117"/>
                </a:cubicBezTo>
                <a:cubicBezTo>
                  <a:pt x="35" y="97"/>
                  <a:pt x="35" y="97"/>
                  <a:pt x="35" y="97"/>
                </a:cubicBezTo>
                <a:cubicBezTo>
                  <a:pt x="14" y="91"/>
                  <a:pt x="0" y="72"/>
                  <a:pt x="0" y="50"/>
                </a:cubicBezTo>
                <a:cubicBezTo>
                  <a:pt x="0" y="23"/>
                  <a:pt x="22" y="0"/>
                  <a:pt x="49" y="0"/>
                </a:cubicBezTo>
                <a:close/>
                <a:moveTo>
                  <a:pt x="49" y="13"/>
                </a:moveTo>
                <a:cubicBezTo>
                  <a:pt x="29" y="13"/>
                  <a:pt x="13" y="30"/>
                  <a:pt x="13" y="50"/>
                </a:cubicBezTo>
                <a:cubicBezTo>
                  <a:pt x="13" y="69"/>
                  <a:pt x="25" y="82"/>
                  <a:pt x="43" y="86"/>
                </a:cubicBezTo>
                <a:cubicBezTo>
                  <a:pt x="49" y="95"/>
                  <a:pt x="49" y="95"/>
                  <a:pt x="49" y="95"/>
                </a:cubicBezTo>
                <a:cubicBezTo>
                  <a:pt x="56" y="86"/>
                  <a:pt x="56" y="86"/>
                  <a:pt x="56" y="86"/>
                </a:cubicBezTo>
                <a:cubicBezTo>
                  <a:pt x="74" y="82"/>
                  <a:pt x="86" y="69"/>
                  <a:pt x="86" y="50"/>
                </a:cubicBezTo>
                <a:cubicBezTo>
                  <a:pt x="86" y="30"/>
                  <a:pt x="70" y="13"/>
                  <a:pt x="49" y="13"/>
                </a:cubicBezTo>
                <a:close/>
              </a:path>
            </a:pathLst>
          </a:custGeom>
          <a:solidFill>
            <a:schemeClr val="accent4"/>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2826544" y="2714625"/>
            <a:ext cx="1134666" cy="1343025"/>
          </a:xfrm>
          <a:custGeom>
            <a:avLst/>
            <a:gdLst>
              <a:gd name="T0" fmla="*/ 58 w 115"/>
              <a:gd name="T1" fmla="*/ 0 h 136"/>
              <a:gd name="T2" fmla="*/ 115 w 115"/>
              <a:gd name="T3" fmla="*/ 58 h 136"/>
              <a:gd name="T4" fmla="*/ 74 w 115"/>
              <a:gd name="T5" fmla="*/ 113 h 136"/>
              <a:gd name="T6" fmla="*/ 58 w 115"/>
              <a:gd name="T7" fmla="*/ 136 h 136"/>
              <a:gd name="T8" fmla="*/ 41 w 115"/>
              <a:gd name="T9" fmla="*/ 113 h 136"/>
              <a:gd name="T10" fmla="*/ 0 w 115"/>
              <a:gd name="T11" fmla="*/ 58 h 136"/>
              <a:gd name="T12" fmla="*/ 58 w 115"/>
              <a:gd name="T13" fmla="*/ 0 h 136"/>
              <a:gd name="T14" fmla="*/ 58 w 115"/>
              <a:gd name="T15" fmla="*/ 16 h 136"/>
              <a:gd name="T16" fmla="*/ 15 w 115"/>
              <a:gd name="T17" fmla="*/ 58 h 136"/>
              <a:gd name="T18" fmla="*/ 50 w 115"/>
              <a:gd name="T19" fmla="*/ 100 h 136"/>
              <a:gd name="T20" fmla="*/ 58 w 115"/>
              <a:gd name="T21" fmla="*/ 110 h 136"/>
              <a:gd name="T22" fmla="*/ 65 w 115"/>
              <a:gd name="T23" fmla="*/ 100 h 136"/>
              <a:gd name="T24" fmla="*/ 100 w 115"/>
              <a:gd name="T25" fmla="*/ 58 h 136"/>
              <a:gd name="T26" fmla="*/ 58 w 115"/>
              <a:gd name="T27" fmla="*/ 1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136">
                <a:moveTo>
                  <a:pt x="58" y="0"/>
                </a:moveTo>
                <a:cubicBezTo>
                  <a:pt x="90" y="0"/>
                  <a:pt x="115" y="26"/>
                  <a:pt x="115" y="58"/>
                </a:cubicBezTo>
                <a:cubicBezTo>
                  <a:pt x="115" y="83"/>
                  <a:pt x="99" y="106"/>
                  <a:pt x="74" y="113"/>
                </a:cubicBezTo>
                <a:cubicBezTo>
                  <a:pt x="58" y="136"/>
                  <a:pt x="58" y="136"/>
                  <a:pt x="58" y="136"/>
                </a:cubicBezTo>
                <a:cubicBezTo>
                  <a:pt x="41" y="113"/>
                  <a:pt x="41" y="113"/>
                  <a:pt x="41" y="113"/>
                </a:cubicBezTo>
                <a:cubicBezTo>
                  <a:pt x="17" y="106"/>
                  <a:pt x="0" y="83"/>
                  <a:pt x="0" y="58"/>
                </a:cubicBezTo>
                <a:cubicBezTo>
                  <a:pt x="0" y="26"/>
                  <a:pt x="26" y="0"/>
                  <a:pt x="58" y="0"/>
                </a:cubicBezTo>
                <a:close/>
                <a:moveTo>
                  <a:pt x="58" y="16"/>
                </a:moveTo>
                <a:cubicBezTo>
                  <a:pt x="34" y="16"/>
                  <a:pt x="15" y="35"/>
                  <a:pt x="15" y="58"/>
                </a:cubicBezTo>
                <a:cubicBezTo>
                  <a:pt x="15" y="80"/>
                  <a:pt x="30" y="95"/>
                  <a:pt x="50" y="100"/>
                </a:cubicBezTo>
                <a:cubicBezTo>
                  <a:pt x="58" y="110"/>
                  <a:pt x="58" y="110"/>
                  <a:pt x="58" y="110"/>
                </a:cubicBezTo>
                <a:cubicBezTo>
                  <a:pt x="65" y="100"/>
                  <a:pt x="65" y="100"/>
                  <a:pt x="65" y="100"/>
                </a:cubicBezTo>
                <a:cubicBezTo>
                  <a:pt x="86" y="95"/>
                  <a:pt x="100" y="80"/>
                  <a:pt x="100" y="58"/>
                </a:cubicBezTo>
                <a:cubicBezTo>
                  <a:pt x="100" y="35"/>
                  <a:pt x="81" y="16"/>
                  <a:pt x="58" y="16"/>
                </a:cubicBezTo>
                <a:close/>
              </a:path>
            </a:pathLst>
          </a:custGeom>
          <a:solidFill>
            <a:schemeClr val="accent3"/>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noEditPoints="1"/>
          </p:cNvSpPr>
          <p:nvPr/>
        </p:nvSpPr>
        <p:spPr bwMode="auto">
          <a:xfrm>
            <a:off x="3369469" y="3533775"/>
            <a:ext cx="1400175" cy="1658541"/>
          </a:xfrm>
          <a:custGeom>
            <a:avLst/>
            <a:gdLst>
              <a:gd name="T0" fmla="*/ 71 w 142"/>
              <a:gd name="T1" fmla="*/ 0 h 168"/>
              <a:gd name="T2" fmla="*/ 142 w 142"/>
              <a:gd name="T3" fmla="*/ 71 h 168"/>
              <a:gd name="T4" fmla="*/ 91 w 142"/>
              <a:gd name="T5" fmla="*/ 140 h 168"/>
              <a:gd name="T6" fmla="*/ 71 w 142"/>
              <a:gd name="T7" fmla="*/ 168 h 168"/>
              <a:gd name="T8" fmla="*/ 51 w 142"/>
              <a:gd name="T9" fmla="*/ 140 h 168"/>
              <a:gd name="T10" fmla="*/ 0 w 142"/>
              <a:gd name="T11" fmla="*/ 71 h 168"/>
              <a:gd name="T12" fmla="*/ 71 w 142"/>
              <a:gd name="T13" fmla="*/ 0 h 168"/>
              <a:gd name="T14" fmla="*/ 71 w 142"/>
              <a:gd name="T15" fmla="*/ 18 h 168"/>
              <a:gd name="T16" fmla="*/ 18 w 142"/>
              <a:gd name="T17" fmla="*/ 71 h 168"/>
              <a:gd name="T18" fmla="*/ 61 w 142"/>
              <a:gd name="T19" fmla="*/ 124 h 168"/>
              <a:gd name="T20" fmla="*/ 71 w 142"/>
              <a:gd name="T21" fmla="*/ 137 h 168"/>
              <a:gd name="T22" fmla="*/ 81 w 142"/>
              <a:gd name="T23" fmla="*/ 124 h 168"/>
              <a:gd name="T24" fmla="*/ 125 w 142"/>
              <a:gd name="T25" fmla="*/ 71 h 168"/>
              <a:gd name="T26" fmla="*/ 71 w 142"/>
              <a:gd name="T27" fmla="*/ 1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8">
                <a:moveTo>
                  <a:pt x="71" y="0"/>
                </a:moveTo>
                <a:cubicBezTo>
                  <a:pt x="111" y="0"/>
                  <a:pt x="142" y="32"/>
                  <a:pt x="142" y="71"/>
                </a:cubicBezTo>
                <a:cubicBezTo>
                  <a:pt x="142" y="103"/>
                  <a:pt x="122" y="131"/>
                  <a:pt x="91" y="140"/>
                </a:cubicBezTo>
                <a:cubicBezTo>
                  <a:pt x="71" y="168"/>
                  <a:pt x="71" y="168"/>
                  <a:pt x="71" y="168"/>
                </a:cubicBezTo>
                <a:cubicBezTo>
                  <a:pt x="51" y="140"/>
                  <a:pt x="51" y="140"/>
                  <a:pt x="51" y="140"/>
                </a:cubicBezTo>
                <a:cubicBezTo>
                  <a:pt x="21" y="131"/>
                  <a:pt x="0" y="103"/>
                  <a:pt x="0" y="71"/>
                </a:cubicBezTo>
                <a:cubicBezTo>
                  <a:pt x="0" y="32"/>
                  <a:pt x="32" y="0"/>
                  <a:pt x="71" y="0"/>
                </a:cubicBezTo>
                <a:close/>
                <a:moveTo>
                  <a:pt x="71" y="18"/>
                </a:moveTo>
                <a:cubicBezTo>
                  <a:pt x="42" y="18"/>
                  <a:pt x="18" y="42"/>
                  <a:pt x="18" y="71"/>
                </a:cubicBezTo>
                <a:cubicBezTo>
                  <a:pt x="18" y="99"/>
                  <a:pt x="36" y="118"/>
                  <a:pt x="61" y="124"/>
                </a:cubicBezTo>
                <a:cubicBezTo>
                  <a:pt x="71" y="137"/>
                  <a:pt x="71" y="137"/>
                  <a:pt x="71" y="137"/>
                </a:cubicBezTo>
                <a:cubicBezTo>
                  <a:pt x="81" y="124"/>
                  <a:pt x="81" y="124"/>
                  <a:pt x="81" y="124"/>
                </a:cubicBezTo>
                <a:cubicBezTo>
                  <a:pt x="106" y="118"/>
                  <a:pt x="125" y="99"/>
                  <a:pt x="125" y="71"/>
                </a:cubicBezTo>
                <a:cubicBezTo>
                  <a:pt x="125" y="42"/>
                  <a:pt x="101" y="18"/>
                  <a:pt x="71" y="18"/>
                </a:cubicBezTo>
                <a:close/>
              </a:path>
            </a:pathLst>
          </a:custGeom>
          <a:solidFill>
            <a:schemeClr val="accent2"/>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noEditPoints="1"/>
          </p:cNvSpPr>
          <p:nvPr/>
        </p:nvSpPr>
        <p:spPr bwMode="auto">
          <a:xfrm>
            <a:off x="4581526" y="3346847"/>
            <a:ext cx="1745456" cy="2043113"/>
          </a:xfrm>
          <a:custGeom>
            <a:avLst/>
            <a:gdLst>
              <a:gd name="T0" fmla="*/ 88 w 177"/>
              <a:gd name="T1" fmla="*/ 0 h 207"/>
              <a:gd name="T2" fmla="*/ 177 w 177"/>
              <a:gd name="T3" fmla="*/ 88 h 207"/>
              <a:gd name="T4" fmla="*/ 113 w 177"/>
              <a:gd name="T5" fmla="*/ 173 h 207"/>
              <a:gd name="T6" fmla="*/ 88 w 177"/>
              <a:gd name="T7" fmla="*/ 207 h 207"/>
              <a:gd name="T8" fmla="*/ 63 w 177"/>
              <a:gd name="T9" fmla="*/ 173 h 207"/>
              <a:gd name="T10" fmla="*/ 0 w 177"/>
              <a:gd name="T11" fmla="*/ 88 h 207"/>
              <a:gd name="T12" fmla="*/ 88 w 177"/>
              <a:gd name="T13" fmla="*/ 0 h 207"/>
              <a:gd name="T14" fmla="*/ 88 w 177"/>
              <a:gd name="T15" fmla="*/ 20 h 207"/>
              <a:gd name="T16" fmla="*/ 20 w 177"/>
              <a:gd name="T17" fmla="*/ 88 h 207"/>
              <a:gd name="T18" fmla="*/ 75 w 177"/>
              <a:gd name="T19" fmla="*/ 155 h 207"/>
              <a:gd name="T20" fmla="*/ 88 w 177"/>
              <a:gd name="T21" fmla="*/ 173 h 207"/>
              <a:gd name="T22" fmla="*/ 101 w 177"/>
              <a:gd name="T23" fmla="*/ 155 h 207"/>
              <a:gd name="T24" fmla="*/ 156 w 177"/>
              <a:gd name="T25" fmla="*/ 88 h 207"/>
              <a:gd name="T26" fmla="*/ 88 w 177"/>
              <a:gd name="T27" fmla="*/ 2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 h="207">
                <a:moveTo>
                  <a:pt x="88" y="0"/>
                </a:moveTo>
                <a:cubicBezTo>
                  <a:pt x="137" y="0"/>
                  <a:pt x="177" y="39"/>
                  <a:pt x="177" y="88"/>
                </a:cubicBezTo>
                <a:cubicBezTo>
                  <a:pt x="177" y="127"/>
                  <a:pt x="151" y="162"/>
                  <a:pt x="113" y="173"/>
                </a:cubicBezTo>
                <a:cubicBezTo>
                  <a:pt x="88" y="207"/>
                  <a:pt x="88" y="207"/>
                  <a:pt x="88" y="207"/>
                </a:cubicBezTo>
                <a:cubicBezTo>
                  <a:pt x="63" y="173"/>
                  <a:pt x="63" y="173"/>
                  <a:pt x="63" y="173"/>
                </a:cubicBezTo>
                <a:cubicBezTo>
                  <a:pt x="26" y="162"/>
                  <a:pt x="0" y="127"/>
                  <a:pt x="0" y="88"/>
                </a:cubicBezTo>
                <a:cubicBezTo>
                  <a:pt x="0" y="39"/>
                  <a:pt x="39" y="0"/>
                  <a:pt x="88" y="0"/>
                </a:cubicBezTo>
                <a:close/>
                <a:moveTo>
                  <a:pt x="88" y="20"/>
                </a:moveTo>
                <a:cubicBezTo>
                  <a:pt x="51" y="20"/>
                  <a:pt x="20" y="51"/>
                  <a:pt x="20" y="88"/>
                </a:cubicBezTo>
                <a:cubicBezTo>
                  <a:pt x="20" y="123"/>
                  <a:pt x="43" y="147"/>
                  <a:pt x="75" y="155"/>
                </a:cubicBezTo>
                <a:cubicBezTo>
                  <a:pt x="88" y="173"/>
                  <a:pt x="88" y="173"/>
                  <a:pt x="88" y="173"/>
                </a:cubicBezTo>
                <a:cubicBezTo>
                  <a:pt x="101" y="155"/>
                  <a:pt x="101" y="155"/>
                  <a:pt x="101" y="155"/>
                </a:cubicBezTo>
                <a:cubicBezTo>
                  <a:pt x="133" y="147"/>
                  <a:pt x="156" y="123"/>
                  <a:pt x="156" y="88"/>
                </a:cubicBezTo>
                <a:cubicBezTo>
                  <a:pt x="156" y="51"/>
                  <a:pt x="126" y="20"/>
                  <a:pt x="88" y="20"/>
                </a:cubicBezTo>
                <a:close/>
              </a:path>
            </a:pathLst>
          </a:custGeom>
          <a:solidFill>
            <a:schemeClr val="accent1"/>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grpSp>
        <p:nvGrpSpPr>
          <p:cNvPr id="57" name="Group 56"/>
          <p:cNvGrpSpPr/>
          <p:nvPr/>
        </p:nvGrpSpPr>
        <p:grpSpPr>
          <a:xfrm>
            <a:off x="4897041" y="3662363"/>
            <a:ext cx="1104900" cy="1106091"/>
            <a:chOff x="6529388" y="3740150"/>
            <a:chExt cx="1473200" cy="1474788"/>
          </a:xfrm>
        </p:grpSpPr>
        <p:sp>
          <p:nvSpPr>
            <p:cNvPr id="10" name="Freeform 9"/>
            <p:cNvSpPr>
              <a:spLocks/>
            </p:cNvSpPr>
            <p:nvPr/>
          </p:nvSpPr>
          <p:spPr bwMode="auto">
            <a:xfrm>
              <a:off x="6792913" y="3740150"/>
              <a:ext cx="420688" cy="328613"/>
            </a:xfrm>
            <a:custGeom>
              <a:avLst/>
              <a:gdLst>
                <a:gd name="T0" fmla="*/ 0 w 32"/>
                <a:gd name="T1" fmla="*/ 13 h 25"/>
                <a:gd name="T2" fmla="*/ 31 w 32"/>
                <a:gd name="T3" fmla="*/ 0 h 25"/>
                <a:gd name="T4" fmla="*/ 32 w 32"/>
                <a:gd name="T5" fmla="*/ 15 h 25"/>
                <a:gd name="T6" fmla="*/ 10 w 32"/>
                <a:gd name="T7" fmla="*/ 25 h 25"/>
                <a:gd name="T8" fmla="*/ 0 w 32"/>
                <a:gd name="T9" fmla="*/ 13 h 25"/>
              </a:gdLst>
              <a:ahLst/>
              <a:cxnLst>
                <a:cxn ang="0">
                  <a:pos x="T0" y="T1"/>
                </a:cxn>
                <a:cxn ang="0">
                  <a:pos x="T2" y="T3"/>
                </a:cxn>
                <a:cxn ang="0">
                  <a:pos x="T4" y="T5"/>
                </a:cxn>
                <a:cxn ang="0">
                  <a:pos x="T6" y="T7"/>
                </a:cxn>
                <a:cxn ang="0">
                  <a:pos x="T8" y="T9"/>
                </a:cxn>
              </a:cxnLst>
              <a:rect l="0" t="0" r="r" b="b"/>
              <a:pathLst>
                <a:path w="32" h="25">
                  <a:moveTo>
                    <a:pt x="0" y="13"/>
                  </a:moveTo>
                  <a:cubicBezTo>
                    <a:pt x="9" y="6"/>
                    <a:pt x="20" y="1"/>
                    <a:pt x="31" y="0"/>
                  </a:cubicBezTo>
                  <a:cubicBezTo>
                    <a:pt x="32" y="15"/>
                    <a:pt x="32" y="15"/>
                    <a:pt x="32" y="15"/>
                  </a:cubicBezTo>
                  <a:cubicBezTo>
                    <a:pt x="24" y="16"/>
                    <a:pt x="16" y="19"/>
                    <a:pt x="10" y="25"/>
                  </a:cubicBezTo>
                  <a:cubicBezTo>
                    <a:pt x="0" y="13"/>
                    <a:pt x="0" y="13"/>
                    <a:pt x="0" y="13"/>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6529388" y="4003675"/>
              <a:ext cx="315913" cy="420688"/>
            </a:xfrm>
            <a:custGeom>
              <a:avLst/>
              <a:gdLst>
                <a:gd name="T0" fmla="*/ 0 w 24"/>
                <a:gd name="T1" fmla="*/ 31 h 32"/>
                <a:gd name="T2" fmla="*/ 13 w 24"/>
                <a:gd name="T3" fmla="*/ 0 h 32"/>
                <a:gd name="T4" fmla="*/ 24 w 24"/>
                <a:gd name="T5" fmla="*/ 10 h 32"/>
                <a:gd name="T6" fmla="*/ 15 w 24"/>
                <a:gd name="T7" fmla="*/ 32 h 32"/>
                <a:gd name="T8" fmla="*/ 0 w 24"/>
                <a:gd name="T9" fmla="*/ 31 h 32"/>
              </a:gdLst>
              <a:ahLst/>
              <a:cxnLst>
                <a:cxn ang="0">
                  <a:pos x="T0" y="T1"/>
                </a:cxn>
                <a:cxn ang="0">
                  <a:pos x="T2" y="T3"/>
                </a:cxn>
                <a:cxn ang="0">
                  <a:pos x="T4" y="T5"/>
                </a:cxn>
                <a:cxn ang="0">
                  <a:pos x="T6" y="T7"/>
                </a:cxn>
                <a:cxn ang="0">
                  <a:pos x="T8" y="T9"/>
                </a:cxn>
              </a:cxnLst>
              <a:rect l="0" t="0" r="r" b="b"/>
              <a:pathLst>
                <a:path w="24" h="32">
                  <a:moveTo>
                    <a:pt x="0" y="31"/>
                  </a:moveTo>
                  <a:cubicBezTo>
                    <a:pt x="1" y="20"/>
                    <a:pt x="6" y="9"/>
                    <a:pt x="13" y="0"/>
                  </a:cubicBezTo>
                  <a:cubicBezTo>
                    <a:pt x="24" y="10"/>
                    <a:pt x="24" y="10"/>
                    <a:pt x="24" y="10"/>
                  </a:cubicBezTo>
                  <a:cubicBezTo>
                    <a:pt x="19" y="16"/>
                    <a:pt x="16" y="24"/>
                    <a:pt x="15" y="32"/>
                  </a:cubicBezTo>
                  <a:cubicBezTo>
                    <a:pt x="0" y="31"/>
                    <a:pt x="0" y="31"/>
                    <a:pt x="0" y="31"/>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7318375" y="3740150"/>
              <a:ext cx="420688" cy="328613"/>
            </a:xfrm>
            <a:custGeom>
              <a:avLst/>
              <a:gdLst>
                <a:gd name="T0" fmla="*/ 23 w 32"/>
                <a:gd name="T1" fmla="*/ 25 h 25"/>
                <a:gd name="T2" fmla="*/ 0 w 32"/>
                <a:gd name="T3" fmla="*/ 15 h 25"/>
                <a:gd name="T4" fmla="*/ 1 w 32"/>
                <a:gd name="T5" fmla="*/ 0 h 25"/>
                <a:gd name="T6" fmla="*/ 32 w 32"/>
                <a:gd name="T7" fmla="*/ 13 h 25"/>
                <a:gd name="T8" fmla="*/ 23 w 32"/>
                <a:gd name="T9" fmla="*/ 25 h 25"/>
              </a:gdLst>
              <a:ahLst/>
              <a:cxnLst>
                <a:cxn ang="0">
                  <a:pos x="T0" y="T1"/>
                </a:cxn>
                <a:cxn ang="0">
                  <a:pos x="T2" y="T3"/>
                </a:cxn>
                <a:cxn ang="0">
                  <a:pos x="T4" y="T5"/>
                </a:cxn>
                <a:cxn ang="0">
                  <a:pos x="T6" y="T7"/>
                </a:cxn>
                <a:cxn ang="0">
                  <a:pos x="T8" y="T9"/>
                </a:cxn>
              </a:cxnLst>
              <a:rect l="0" t="0" r="r" b="b"/>
              <a:pathLst>
                <a:path w="32" h="25">
                  <a:moveTo>
                    <a:pt x="23" y="25"/>
                  </a:moveTo>
                  <a:cubicBezTo>
                    <a:pt x="16" y="19"/>
                    <a:pt x="8" y="16"/>
                    <a:pt x="0" y="15"/>
                  </a:cubicBezTo>
                  <a:cubicBezTo>
                    <a:pt x="1" y="0"/>
                    <a:pt x="1" y="0"/>
                    <a:pt x="1" y="0"/>
                  </a:cubicBezTo>
                  <a:cubicBezTo>
                    <a:pt x="12" y="1"/>
                    <a:pt x="23" y="6"/>
                    <a:pt x="32" y="13"/>
                  </a:cubicBezTo>
                  <a:cubicBezTo>
                    <a:pt x="23" y="25"/>
                    <a:pt x="23" y="25"/>
                    <a:pt x="23"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7686675" y="4003675"/>
              <a:ext cx="315913" cy="420688"/>
            </a:xfrm>
            <a:custGeom>
              <a:avLst/>
              <a:gdLst>
                <a:gd name="T0" fmla="*/ 9 w 24"/>
                <a:gd name="T1" fmla="*/ 32 h 32"/>
                <a:gd name="T2" fmla="*/ 0 w 24"/>
                <a:gd name="T3" fmla="*/ 10 h 32"/>
                <a:gd name="T4" fmla="*/ 11 w 24"/>
                <a:gd name="T5" fmla="*/ 0 h 32"/>
                <a:gd name="T6" fmla="*/ 24 w 24"/>
                <a:gd name="T7" fmla="*/ 31 h 32"/>
                <a:gd name="T8" fmla="*/ 9 w 24"/>
                <a:gd name="T9" fmla="*/ 32 h 32"/>
              </a:gdLst>
              <a:ahLst/>
              <a:cxnLst>
                <a:cxn ang="0">
                  <a:pos x="T0" y="T1"/>
                </a:cxn>
                <a:cxn ang="0">
                  <a:pos x="T2" y="T3"/>
                </a:cxn>
                <a:cxn ang="0">
                  <a:pos x="T4" y="T5"/>
                </a:cxn>
                <a:cxn ang="0">
                  <a:pos x="T6" y="T7"/>
                </a:cxn>
                <a:cxn ang="0">
                  <a:pos x="T8" y="T9"/>
                </a:cxn>
              </a:cxnLst>
              <a:rect l="0" t="0" r="r" b="b"/>
              <a:pathLst>
                <a:path w="24" h="32">
                  <a:moveTo>
                    <a:pt x="9" y="32"/>
                  </a:moveTo>
                  <a:cubicBezTo>
                    <a:pt x="8" y="24"/>
                    <a:pt x="5" y="16"/>
                    <a:pt x="0" y="10"/>
                  </a:cubicBezTo>
                  <a:cubicBezTo>
                    <a:pt x="11" y="0"/>
                    <a:pt x="11" y="0"/>
                    <a:pt x="11" y="0"/>
                  </a:cubicBezTo>
                  <a:cubicBezTo>
                    <a:pt x="19" y="9"/>
                    <a:pt x="23" y="20"/>
                    <a:pt x="24" y="31"/>
                  </a:cubicBezTo>
                  <a:cubicBezTo>
                    <a:pt x="9" y="32"/>
                    <a:pt x="9" y="32"/>
                    <a:pt x="9" y="3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6792913" y="4899025"/>
              <a:ext cx="420688" cy="315913"/>
            </a:xfrm>
            <a:custGeom>
              <a:avLst/>
              <a:gdLst>
                <a:gd name="T0" fmla="*/ 10 w 32"/>
                <a:gd name="T1" fmla="*/ 0 h 24"/>
                <a:gd name="T2" fmla="*/ 32 w 32"/>
                <a:gd name="T3" fmla="*/ 9 h 24"/>
                <a:gd name="T4" fmla="*/ 31 w 32"/>
                <a:gd name="T5" fmla="*/ 24 h 24"/>
                <a:gd name="T6" fmla="*/ 0 w 32"/>
                <a:gd name="T7" fmla="*/ 11 h 24"/>
                <a:gd name="T8" fmla="*/ 10 w 32"/>
                <a:gd name="T9" fmla="*/ 0 h 24"/>
              </a:gdLst>
              <a:ahLst/>
              <a:cxnLst>
                <a:cxn ang="0">
                  <a:pos x="T0" y="T1"/>
                </a:cxn>
                <a:cxn ang="0">
                  <a:pos x="T2" y="T3"/>
                </a:cxn>
                <a:cxn ang="0">
                  <a:pos x="T4" y="T5"/>
                </a:cxn>
                <a:cxn ang="0">
                  <a:pos x="T6" y="T7"/>
                </a:cxn>
                <a:cxn ang="0">
                  <a:pos x="T8" y="T9"/>
                </a:cxn>
              </a:cxnLst>
              <a:rect l="0" t="0" r="r" b="b"/>
              <a:pathLst>
                <a:path w="32" h="24">
                  <a:moveTo>
                    <a:pt x="10" y="0"/>
                  </a:moveTo>
                  <a:cubicBezTo>
                    <a:pt x="16" y="5"/>
                    <a:pt x="24" y="8"/>
                    <a:pt x="32" y="9"/>
                  </a:cubicBezTo>
                  <a:cubicBezTo>
                    <a:pt x="31" y="24"/>
                    <a:pt x="31" y="24"/>
                    <a:pt x="31" y="24"/>
                  </a:cubicBezTo>
                  <a:cubicBezTo>
                    <a:pt x="20" y="23"/>
                    <a:pt x="9" y="18"/>
                    <a:pt x="0" y="11"/>
                  </a:cubicBezTo>
                  <a:cubicBezTo>
                    <a:pt x="10" y="0"/>
                    <a:pt x="10" y="0"/>
                    <a:pt x="10"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6529388" y="4529138"/>
              <a:ext cx="315913" cy="422275"/>
            </a:xfrm>
            <a:custGeom>
              <a:avLst/>
              <a:gdLst>
                <a:gd name="T0" fmla="*/ 15 w 24"/>
                <a:gd name="T1" fmla="*/ 0 h 32"/>
                <a:gd name="T2" fmla="*/ 24 w 24"/>
                <a:gd name="T3" fmla="*/ 22 h 32"/>
                <a:gd name="T4" fmla="*/ 13 w 24"/>
                <a:gd name="T5" fmla="*/ 32 h 32"/>
                <a:gd name="T6" fmla="*/ 0 w 24"/>
                <a:gd name="T7" fmla="*/ 1 h 32"/>
                <a:gd name="T8" fmla="*/ 15 w 24"/>
                <a:gd name="T9" fmla="*/ 0 h 32"/>
              </a:gdLst>
              <a:ahLst/>
              <a:cxnLst>
                <a:cxn ang="0">
                  <a:pos x="T0" y="T1"/>
                </a:cxn>
                <a:cxn ang="0">
                  <a:pos x="T2" y="T3"/>
                </a:cxn>
                <a:cxn ang="0">
                  <a:pos x="T4" y="T5"/>
                </a:cxn>
                <a:cxn ang="0">
                  <a:pos x="T6" y="T7"/>
                </a:cxn>
                <a:cxn ang="0">
                  <a:pos x="T8" y="T9"/>
                </a:cxn>
              </a:cxnLst>
              <a:rect l="0" t="0" r="r" b="b"/>
              <a:pathLst>
                <a:path w="24" h="32">
                  <a:moveTo>
                    <a:pt x="15" y="0"/>
                  </a:moveTo>
                  <a:cubicBezTo>
                    <a:pt x="16" y="8"/>
                    <a:pt x="19" y="16"/>
                    <a:pt x="24" y="22"/>
                  </a:cubicBezTo>
                  <a:cubicBezTo>
                    <a:pt x="13" y="32"/>
                    <a:pt x="13" y="32"/>
                    <a:pt x="13" y="32"/>
                  </a:cubicBezTo>
                  <a:cubicBezTo>
                    <a:pt x="6" y="23"/>
                    <a:pt x="1" y="12"/>
                    <a:pt x="0" y="1"/>
                  </a:cubicBezTo>
                  <a:cubicBezTo>
                    <a:pt x="15" y="0"/>
                    <a:pt x="15" y="0"/>
                    <a:pt x="15"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7318375" y="4899025"/>
              <a:ext cx="420688" cy="315913"/>
            </a:xfrm>
            <a:custGeom>
              <a:avLst/>
              <a:gdLst>
                <a:gd name="T0" fmla="*/ 32 w 32"/>
                <a:gd name="T1" fmla="*/ 11 h 24"/>
                <a:gd name="T2" fmla="*/ 1 w 32"/>
                <a:gd name="T3" fmla="*/ 24 h 24"/>
                <a:gd name="T4" fmla="*/ 0 w 32"/>
                <a:gd name="T5" fmla="*/ 9 h 24"/>
                <a:gd name="T6" fmla="*/ 23 w 32"/>
                <a:gd name="T7" fmla="*/ 0 h 24"/>
                <a:gd name="T8" fmla="*/ 32 w 32"/>
                <a:gd name="T9" fmla="*/ 11 h 24"/>
              </a:gdLst>
              <a:ahLst/>
              <a:cxnLst>
                <a:cxn ang="0">
                  <a:pos x="T0" y="T1"/>
                </a:cxn>
                <a:cxn ang="0">
                  <a:pos x="T2" y="T3"/>
                </a:cxn>
                <a:cxn ang="0">
                  <a:pos x="T4" y="T5"/>
                </a:cxn>
                <a:cxn ang="0">
                  <a:pos x="T6" y="T7"/>
                </a:cxn>
                <a:cxn ang="0">
                  <a:pos x="T8" y="T9"/>
                </a:cxn>
              </a:cxnLst>
              <a:rect l="0" t="0" r="r" b="b"/>
              <a:pathLst>
                <a:path w="32" h="24">
                  <a:moveTo>
                    <a:pt x="32" y="11"/>
                  </a:moveTo>
                  <a:cubicBezTo>
                    <a:pt x="23" y="18"/>
                    <a:pt x="12" y="23"/>
                    <a:pt x="1" y="24"/>
                  </a:cubicBezTo>
                  <a:cubicBezTo>
                    <a:pt x="0" y="9"/>
                    <a:pt x="0" y="9"/>
                    <a:pt x="0" y="9"/>
                  </a:cubicBezTo>
                  <a:cubicBezTo>
                    <a:pt x="8" y="8"/>
                    <a:pt x="16" y="5"/>
                    <a:pt x="23" y="0"/>
                  </a:cubicBezTo>
                  <a:cubicBezTo>
                    <a:pt x="32" y="11"/>
                    <a:pt x="32" y="11"/>
                    <a:pt x="32" y="1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7686675" y="4529138"/>
              <a:ext cx="315913" cy="422275"/>
            </a:xfrm>
            <a:custGeom>
              <a:avLst/>
              <a:gdLst>
                <a:gd name="T0" fmla="*/ 24 w 24"/>
                <a:gd name="T1" fmla="*/ 1 h 32"/>
                <a:gd name="T2" fmla="*/ 11 w 24"/>
                <a:gd name="T3" fmla="*/ 32 h 32"/>
                <a:gd name="T4" fmla="*/ 0 w 24"/>
                <a:gd name="T5" fmla="*/ 22 h 32"/>
                <a:gd name="T6" fmla="*/ 9 w 24"/>
                <a:gd name="T7" fmla="*/ 0 h 32"/>
                <a:gd name="T8" fmla="*/ 24 w 24"/>
                <a:gd name="T9" fmla="*/ 1 h 32"/>
              </a:gdLst>
              <a:ahLst/>
              <a:cxnLst>
                <a:cxn ang="0">
                  <a:pos x="T0" y="T1"/>
                </a:cxn>
                <a:cxn ang="0">
                  <a:pos x="T2" y="T3"/>
                </a:cxn>
                <a:cxn ang="0">
                  <a:pos x="T4" y="T5"/>
                </a:cxn>
                <a:cxn ang="0">
                  <a:pos x="T6" y="T7"/>
                </a:cxn>
                <a:cxn ang="0">
                  <a:pos x="T8" y="T9"/>
                </a:cxn>
              </a:cxnLst>
              <a:rect l="0" t="0" r="r" b="b"/>
              <a:pathLst>
                <a:path w="24" h="32">
                  <a:moveTo>
                    <a:pt x="24" y="1"/>
                  </a:moveTo>
                  <a:cubicBezTo>
                    <a:pt x="23" y="12"/>
                    <a:pt x="19" y="23"/>
                    <a:pt x="11" y="32"/>
                  </a:cubicBezTo>
                  <a:cubicBezTo>
                    <a:pt x="0" y="22"/>
                    <a:pt x="0" y="22"/>
                    <a:pt x="0" y="22"/>
                  </a:cubicBezTo>
                  <a:cubicBezTo>
                    <a:pt x="5" y="16"/>
                    <a:pt x="8" y="8"/>
                    <a:pt x="9" y="0"/>
                  </a:cubicBezTo>
                  <a:cubicBezTo>
                    <a:pt x="24" y="1"/>
                    <a:pt x="24" y="1"/>
                    <a:pt x="24" y="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6" name="Group 55"/>
          <p:cNvGrpSpPr/>
          <p:nvPr/>
        </p:nvGrpSpPr>
        <p:grpSpPr>
          <a:xfrm>
            <a:off x="2244395" y="3082894"/>
            <a:ext cx="408317" cy="487424"/>
            <a:chOff x="4763" y="4111625"/>
            <a:chExt cx="811212" cy="968375"/>
          </a:xfrm>
          <a:solidFill>
            <a:schemeClr val="accent3"/>
          </a:solidFill>
        </p:grpSpPr>
        <p:sp>
          <p:nvSpPr>
            <p:cNvPr id="2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4" name="Group 53"/>
          <p:cNvGrpSpPr/>
          <p:nvPr/>
        </p:nvGrpSpPr>
        <p:grpSpPr>
          <a:xfrm>
            <a:off x="6356747" y="3570318"/>
            <a:ext cx="484228" cy="485826"/>
            <a:chOff x="6110288" y="2439988"/>
            <a:chExt cx="962025" cy="965200"/>
          </a:xfrm>
          <a:solidFill>
            <a:schemeClr val="accent1"/>
          </a:solidFill>
        </p:grpSpPr>
        <p:sp>
          <p:nvSpPr>
            <p:cNvPr id="29"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3" name="Group 52"/>
          <p:cNvGrpSpPr/>
          <p:nvPr/>
        </p:nvGrpSpPr>
        <p:grpSpPr>
          <a:xfrm>
            <a:off x="2715436" y="4164160"/>
            <a:ext cx="491513" cy="485826"/>
            <a:chOff x="8145463" y="2447925"/>
            <a:chExt cx="960437" cy="949325"/>
          </a:xfrm>
          <a:solidFill>
            <a:schemeClr val="accent2"/>
          </a:solidFill>
        </p:grpSpPr>
        <p:sp>
          <p:nvSpPr>
            <p:cNvPr id="39"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5" name="Group 54"/>
          <p:cNvGrpSpPr/>
          <p:nvPr/>
        </p:nvGrpSpPr>
        <p:grpSpPr>
          <a:xfrm>
            <a:off x="4696500" y="2234520"/>
            <a:ext cx="379951" cy="483574"/>
            <a:chOff x="34925" y="2444750"/>
            <a:chExt cx="750887" cy="955675"/>
          </a:xfrm>
          <a:solidFill>
            <a:schemeClr val="accent4"/>
          </a:solidFill>
        </p:grpSpPr>
        <p:sp>
          <p:nvSpPr>
            <p:cNvPr id="47"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8" name="TextBox 57"/>
          <p:cNvSpPr txBox="1"/>
          <p:nvPr/>
        </p:nvSpPr>
        <p:spPr>
          <a:xfrm>
            <a:off x="3747745" y="2502590"/>
            <a:ext cx="612668" cy="323165"/>
          </a:xfrm>
          <a:prstGeom prst="rect">
            <a:avLst/>
          </a:prstGeom>
          <a:noFill/>
        </p:spPr>
        <p:txBody>
          <a:bodyPr wrap="none" rtlCol="0">
            <a:spAutoFit/>
          </a:bodyPr>
          <a:lstStyle/>
          <a:p>
            <a:pPr algn="ctr"/>
            <a:r>
              <a:rPr lang="en-US" sz="1500" b="1" dirty="0">
                <a:solidFill>
                  <a:schemeClr val="accent4"/>
                </a:solidFill>
              </a:rPr>
              <a:t>2015</a:t>
            </a:r>
            <a:endParaRPr lang="en-US" sz="1500" b="1" dirty="0">
              <a:solidFill>
                <a:schemeClr val="accent4"/>
              </a:solidFill>
            </a:endParaRPr>
          </a:p>
        </p:txBody>
      </p:sp>
      <p:sp>
        <p:nvSpPr>
          <p:cNvPr id="59" name="TextBox 58"/>
          <p:cNvSpPr txBox="1"/>
          <p:nvPr/>
        </p:nvSpPr>
        <p:spPr>
          <a:xfrm>
            <a:off x="3042835" y="3114727"/>
            <a:ext cx="708848" cy="369332"/>
          </a:xfrm>
          <a:prstGeom prst="rect">
            <a:avLst/>
          </a:prstGeom>
          <a:noFill/>
        </p:spPr>
        <p:txBody>
          <a:bodyPr wrap="none" rtlCol="0">
            <a:spAutoFit/>
          </a:bodyPr>
          <a:lstStyle/>
          <a:p>
            <a:pPr algn="ctr"/>
            <a:r>
              <a:rPr lang="en-US" b="1" dirty="0">
                <a:solidFill>
                  <a:schemeClr val="accent3"/>
                </a:solidFill>
              </a:rPr>
              <a:t>2016</a:t>
            </a:r>
            <a:endParaRPr lang="en-US" b="1" dirty="0">
              <a:solidFill>
                <a:schemeClr val="accent3"/>
              </a:solidFill>
            </a:endParaRPr>
          </a:p>
        </p:txBody>
      </p:sp>
      <p:sp>
        <p:nvSpPr>
          <p:cNvPr id="60" name="TextBox 59"/>
          <p:cNvSpPr txBox="1"/>
          <p:nvPr/>
        </p:nvSpPr>
        <p:spPr>
          <a:xfrm>
            <a:off x="3617902" y="3991421"/>
            <a:ext cx="872355" cy="461665"/>
          </a:xfrm>
          <a:prstGeom prst="rect">
            <a:avLst/>
          </a:prstGeom>
          <a:noFill/>
        </p:spPr>
        <p:txBody>
          <a:bodyPr wrap="none" rtlCol="0">
            <a:spAutoFit/>
          </a:bodyPr>
          <a:lstStyle/>
          <a:p>
            <a:pPr algn="ctr"/>
            <a:r>
              <a:rPr lang="en-US" sz="2400" b="1" dirty="0">
                <a:solidFill>
                  <a:schemeClr val="accent2"/>
                </a:solidFill>
              </a:rPr>
              <a:t>2017</a:t>
            </a:r>
            <a:endParaRPr lang="en-US" sz="2400" b="1" dirty="0">
              <a:solidFill>
                <a:schemeClr val="accent2"/>
              </a:solidFill>
            </a:endParaRPr>
          </a:p>
        </p:txBody>
      </p:sp>
      <p:sp>
        <p:nvSpPr>
          <p:cNvPr id="61" name="TextBox 60"/>
          <p:cNvSpPr txBox="1"/>
          <p:nvPr/>
        </p:nvSpPr>
        <p:spPr>
          <a:xfrm>
            <a:off x="5015673" y="4011760"/>
            <a:ext cx="877163" cy="415498"/>
          </a:xfrm>
          <a:prstGeom prst="rect">
            <a:avLst/>
          </a:prstGeom>
          <a:noFill/>
        </p:spPr>
        <p:txBody>
          <a:bodyPr wrap="none" rtlCol="0">
            <a:spAutoFit/>
          </a:bodyPr>
          <a:lstStyle/>
          <a:p>
            <a:pPr algn="ctr"/>
            <a:r>
              <a:rPr lang="en-US" sz="2100" b="1" dirty="0">
                <a:solidFill>
                  <a:schemeClr val="accent1"/>
                </a:solidFill>
              </a:rPr>
              <a:t>NOW</a:t>
            </a:r>
            <a:endParaRPr lang="en-US" sz="2100" b="1" dirty="0">
              <a:solidFill>
                <a:schemeClr val="accent1"/>
              </a:solidFill>
            </a:endParaRPr>
          </a:p>
        </p:txBody>
      </p:sp>
      <p:sp>
        <p:nvSpPr>
          <p:cNvPr id="62" name="TextBox 61"/>
          <p:cNvSpPr txBox="1"/>
          <p:nvPr/>
        </p:nvSpPr>
        <p:spPr>
          <a:xfrm>
            <a:off x="5173433" y="217016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3" name="Rectangle 62"/>
          <p:cNvSpPr/>
          <p:nvPr/>
        </p:nvSpPr>
        <p:spPr>
          <a:xfrm>
            <a:off x="5173432" y="242502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3" name="TextBox 72"/>
          <p:cNvSpPr txBox="1"/>
          <p:nvPr/>
        </p:nvSpPr>
        <p:spPr>
          <a:xfrm>
            <a:off x="1248576" y="3023810"/>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4" name="Rectangle 73"/>
          <p:cNvSpPr/>
          <p:nvPr/>
        </p:nvSpPr>
        <p:spPr>
          <a:xfrm>
            <a:off x="231166" y="3278663"/>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5" name="TextBox 74"/>
          <p:cNvSpPr txBox="1"/>
          <p:nvPr/>
        </p:nvSpPr>
        <p:spPr>
          <a:xfrm>
            <a:off x="1716714" y="4166032"/>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6" name="Rectangle 75"/>
          <p:cNvSpPr/>
          <p:nvPr/>
        </p:nvSpPr>
        <p:spPr>
          <a:xfrm>
            <a:off x="699304" y="4420885"/>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7" name="TextBox 76"/>
          <p:cNvSpPr txBox="1"/>
          <p:nvPr/>
        </p:nvSpPr>
        <p:spPr>
          <a:xfrm>
            <a:off x="6925675" y="3575444"/>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8" name="Rectangle 77"/>
          <p:cNvSpPr/>
          <p:nvPr/>
        </p:nvSpPr>
        <p:spPr>
          <a:xfrm>
            <a:off x="6925675" y="3830297"/>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1350005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3074881" cy="715581"/>
          </a:xfrm>
          <a:prstGeom prst="rect">
            <a:avLst/>
          </a:prstGeom>
          <a:noFill/>
        </p:spPr>
        <p:txBody>
          <a:bodyPr wrap="none" rtlCol="0">
            <a:spAutoFit/>
          </a:bodyPr>
          <a:lstStyle/>
          <a:p>
            <a:r>
              <a:rPr lang="en-US" sz="4050" dirty="0">
                <a:solidFill>
                  <a:schemeClr val="bg1">
                    <a:lumMod val="50000"/>
                  </a:schemeClr>
                </a:solidFill>
                <a:latin typeface="+mj-lt"/>
              </a:rPr>
              <a:t>Hexagon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72" name="Group 71"/>
          <p:cNvGrpSpPr/>
          <p:nvPr/>
        </p:nvGrpSpPr>
        <p:grpSpPr>
          <a:xfrm>
            <a:off x="2448602" y="2707481"/>
            <a:ext cx="1434704" cy="1252538"/>
            <a:chOff x="3264803" y="2466975"/>
            <a:chExt cx="1912938" cy="1670050"/>
          </a:xfrm>
        </p:grpSpPr>
        <p:sp>
          <p:nvSpPr>
            <p:cNvPr id="11" name="Freeform 10"/>
            <p:cNvSpPr>
              <a:spLocks/>
            </p:cNvSpPr>
            <p:nvPr/>
          </p:nvSpPr>
          <p:spPr bwMode="auto">
            <a:xfrm>
              <a:off x="3509749" y="2664863"/>
              <a:ext cx="1438922" cy="1256814"/>
            </a:xfrm>
            <a:custGeom>
              <a:avLst/>
              <a:gdLst>
                <a:gd name="T0" fmla="*/ 785 w 1043"/>
                <a:gd name="T1" fmla="*/ 0 h 911"/>
                <a:gd name="T2" fmla="*/ 258 w 1043"/>
                <a:gd name="T3" fmla="*/ 0 h 911"/>
                <a:gd name="T4" fmla="*/ 0 w 1043"/>
                <a:gd name="T5" fmla="*/ 456 h 911"/>
                <a:gd name="T6" fmla="*/ 258 w 1043"/>
                <a:gd name="T7" fmla="*/ 911 h 911"/>
                <a:gd name="T8" fmla="*/ 785 w 1043"/>
                <a:gd name="T9" fmla="*/ 911 h 911"/>
                <a:gd name="T10" fmla="*/ 1043 w 1043"/>
                <a:gd name="T11" fmla="*/ 456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6"/>
                  </a:lnTo>
                  <a:lnTo>
                    <a:pt x="258" y="911"/>
                  </a:lnTo>
                  <a:lnTo>
                    <a:pt x="785" y="911"/>
                  </a:lnTo>
                  <a:lnTo>
                    <a:pt x="1043" y="456"/>
                  </a:lnTo>
                  <a:lnTo>
                    <a:pt x="785"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noEditPoints="1"/>
            </p:cNvSpPr>
            <p:nvPr/>
          </p:nvSpPr>
          <p:spPr bwMode="auto">
            <a:xfrm>
              <a:off x="3264803" y="2466975"/>
              <a:ext cx="1912938" cy="1670050"/>
            </a:xfrm>
            <a:custGeom>
              <a:avLst/>
              <a:gdLst>
                <a:gd name="T0" fmla="*/ 904 w 1205"/>
                <a:gd name="T1" fmla="*/ 0 h 1052"/>
                <a:gd name="T2" fmla="*/ 301 w 1205"/>
                <a:gd name="T3" fmla="*/ 0 h 1052"/>
                <a:gd name="T4" fmla="*/ 0 w 1205"/>
                <a:gd name="T5" fmla="*/ 521 h 1052"/>
                <a:gd name="T6" fmla="*/ 301 w 1205"/>
                <a:gd name="T7" fmla="*/ 1052 h 1052"/>
                <a:gd name="T8" fmla="*/ 904 w 1205"/>
                <a:gd name="T9" fmla="*/ 1052 h 1052"/>
                <a:gd name="T10" fmla="*/ 1205 w 1205"/>
                <a:gd name="T11" fmla="*/ 521 h 1052"/>
                <a:gd name="T12" fmla="*/ 904 w 1205"/>
                <a:gd name="T13" fmla="*/ 0 h 1052"/>
                <a:gd name="T14" fmla="*/ 871 w 1205"/>
                <a:gd name="T15" fmla="*/ 987 h 1052"/>
                <a:gd name="T16" fmla="*/ 344 w 1205"/>
                <a:gd name="T17" fmla="*/ 987 h 1052"/>
                <a:gd name="T18" fmla="*/ 75 w 1205"/>
                <a:gd name="T19" fmla="*/ 521 h 1052"/>
                <a:gd name="T20" fmla="*/ 344 w 1205"/>
                <a:gd name="T21" fmla="*/ 65 h 1052"/>
                <a:gd name="T22" fmla="*/ 871 w 1205"/>
                <a:gd name="T23" fmla="*/ 65 h 1052"/>
                <a:gd name="T24" fmla="*/ 1140 w 1205"/>
                <a:gd name="T25" fmla="*/ 521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4" y="0"/>
                  </a:moveTo>
                  <a:lnTo>
                    <a:pt x="301" y="0"/>
                  </a:lnTo>
                  <a:lnTo>
                    <a:pt x="0" y="521"/>
                  </a:lnTo>
                  <a:lnTo>
                    <a:pt x="301" y="1052"/>
                  </a:lnTo>
                  <a:lnTo>
                    <a:pt x="904" y="1052"/>
                  </a:lnTo>
                  <a:lnTo>
                    <a:pt x="1205" y="521"/>
                  </a:lnTo>
                  <a:lnTo>
                    <a:pt x="904" y="0"/>
                  </a:lnTo>
                  <a:close/>
                  <a:moveTo>
                    <a:pt x="871" y="987"/>
                  </a:moveTo>
                  <a:lnTo>
                    <a:pt x="344" y="987"/>
                  </a:lnTo>
                  <a:lnTo>
                    <a:pt x="75" y="521"/>
                  </a:lnTo>
                  <a:lnTo>
                    <a:pt x="344" y="65"/>
                  </a:lnTo>
                  <a:lnTo>
                    <a:pt x="871" y="65"/>
                  </a:lnTo>
                  <a:lnTo>
                    <a:pt x="1140" y="521"/>
                  </a:lnTo>
                  <a:lnTo>
                    <a:pt x="871" y="987"/>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1" name="Group 70"/>
          <p:cNvGrpSpPr/>
          <p:nvPr/>
        </p:nvGrpSpPr>
        <p:grpSpPr>
          <a:xfrm>
            <a:off x="1037197" y="2062162"/>
            <a:ext cx="1433513" cy="1252538"/>
            <a:chOff x="1382930" y="1606550"/>
            <a:chExt cx="1911350" cy="1670050"/>
          </a:xfrm>
        </p:grpSpPr>
        <p:sp>
          <p:nvSpPr>
            <p:cNvPr id="13" name="Freeform 12"/>
            <p:cNvSpPr>
              <a:spLocks noEditPoints="1"/>
            </p:cNvSpPr>
            <p:nvPr/>
          </p:nvSpPr>
          <p:spPr bwMode="auto">
            <a:xfrm>
              <a:off x="1382930"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1627876"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4" name="Group 73"/>
          <p:cNvGrpSpPr/>
          <p:nvPr/>
        </p:nvGrpSpPr>
        <p:grpSpPr>
          <a:xfrm>
            <a:off x="5285699" y="2707481"/>
            <a:ext cx="1421606" cy="1252538"/>
            <a:chOff x="7047598" y="2466975"/>
            <a:chExt cx="1895475" cy="1670050"/>
          </a:xfrm>
        </p:grpSpPr>
        <p:sp>
          <p:nvSpPr>
            <p:cNvPr id="15" name="Freeform 14"/>
            <p:cNvSpPr>
              <a:spLocks/>
            </p:cNvSpPr>
            <p:nvPr/>
          </p:nvSpPr>
          <p:spPr bwMode="auto">
            <a:xfrm>
              <a:off x="7275186" y="2664863"/>
              <a:ext cx="1440298" cy="1256814"/>
            </a:xfrm>
            <a:custGeom>
              <a:avLst/>
              <a:gdLst>
                <a:gd name="T0" fmla="*/ 786 w 1044"/>
                <a:gd name="T1" fmla="*/ 0 h 911"/>
                <a:gd name="T2" fmla="*/ 259 w 1044"/>
                <a:gd name="T3" fmla="*/ 0 h 911"/>
                <a:gd name="T4" fmla="*/ 0 w 1044"/>
                <a:gd name="T5" fmla="*/ 456 h 911"/>
                <a:gd name="T6" fmla="*/ 259 w 1044"/>
                <a:gd name="T7" fmla="*/ 911 h 911"/>
                <a:gd name="T8" fmla="*/ 786 w 1044"/>
                <a:gd name="T9" fmla="*/ 911 h 911"/>
                <a:gd name="T10" fmla="*/ 1044 w 1044"/>
                <a:gd name="T11" fmla="*/ 456 h 911"/>
                <a:gd name="T12" fmla="*/ 786 w 1044"/>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4" h="911">
                  <a:moveTo>
                    <a:pt x="786" y="0"/>
                  </a:moveTo>
                  <a:lnTo>
                    <a:pt x="259" y="0"/>
                  </a:lnTo>
                  <a:lnTo>
                    <a:pt x="0" y="456"/>
                  </a:lnTo>
                  <a:lnTo>
                    <a:pt x="259" y="911"/>
                  </a:lnTo>
                  <a:lnTo>
                    <a:pt x="786" y="911"/>
                  </a:lnTo>
                  <a:lnTo>
                    <a:pt x="1044" y="456"/>
                  </a:lnTo>
                  <a:lnTo>
                    <a:pt x="786" y="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noEditPoints="1"/>
            </p:cNvSpPr>
            <p:nvPr/>
          </p:nvSpPr>
          <p:spPr bwMode="auto">
            <a:xfrm>
              <a:off x="7047598" y="2466975"/>
              <a:ext cx="1895475" cy="1670050"/>
            </a:xfrm>
            <a:custGeom>
              <a:avLst/>
              <a:gdLst>
                <a:gd name="T0" fmla="*/ 893 w 1194"/>
                <a:gd name="T1" fmla="*/ 0 h 1052"/>
                <a:gd name="T2" fmla="*/ 291 w 1194"/>
                <a:gd name="T3" fmla="*/ 0 h 1052"/>
                <a:gd name="T4" fmla="*/ 0 w 1194"/>
                <a:gd name="T5" fmla="*/ 521 h 1052"/>
                <a:gd name="T6" fmla="*/ 291 w 1194"/>
                <a:gd name="T7" fmla="*/ 1052 h 1052"/>
                <a:gd name="T8" fmla="*/ 893 w 1194"/>
                <a:gd name="T9" fmla="*/ 1052 h 1052"/>
                <a:gd name="T10" fmla="*/ 1194 w 1194"/>
                <a:gd name="T11" fmla="*/ 521 h 1052"/>
                <a:gd name="T12" fmla="*/ 893 w 1194"/>
                <a:gd name="T13" fmla="*/ 0 h 1052"/>
                <a:gd name="T14" fmla="*/ 861 w 1194"/>
                <a:gd name="T15" fmla="*/ 987 h 1052"/>
                <a:gd name="T16" fmla="*/ 334 w 1194"/>
                <a:gd name="T17" fmla="*/ 987 h 1052"/>
                <a:gd name="T18" fmla="*/ 65 w 1194"/>
                <a:gd name="T19" fmla="*/ 521 h 1052"/>
                <a:gd name="T20" fmla="*/ 334 w 1194"/>
                <a:gd name="T21" fmla="*/ 65 h 1052"/>
                <a:gd name="T22" fmla="*/ 861 w 1194"/>
                <a:gd name="T23" fmla="*/ 65 h 1052"/>
                <a:gd name="T24" fmla="*/ 1129 w 1194"/>
                <a:gd name="T25" fmla="*/ 521 h 1052"/>
                <a:gd name="T26" fmla="*/ 861 w 119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94" h="1052">
                  <a:moveTo>
                    <a:pt x="893" y="0"/>
                  </a:moveTo>
                  <a:lnTo>
                    <a:pt x="291" y="0"/>
                  </a:lnTo>
                  <a:lnTo>
                    <a:pt x="0" y="521"/>
                  </a:lnTo>
                  <a:lnTo>
                    <a:pt x="291" y="1052"/>
                  </a:lnTo>
                  <a:lnTo>
                    <a:pt x="893" y="1052"/>
                  </a:lnTo>
                  <a:lnTo>
                    <a:pt x="1194" y="521"/>
                  </a:lnTo>
                  <a:lnTo>
                    <a:pt x="893" y="0"/>
                  </a:lnTo>
                  <a:close/>
                  <a:moveTo>
                    <a:pt x="861" y="987"/>
                  </a:moveTo>
                  <a:lnTo>
                    <a:pt x="334" y="987"/>
                  </a:lnTo>
                  <a:lnTo>
                    <a:pt x="65" y="521"/>
                  </a:lnTo>
                  <a:lnTo>
                    <a:pt x="334" y="65"/>
                  </a:lnTo>
                  <a:lnTo>
                    <a:pt x="861" y="65"/>
                  </a:lnTo>
                  <a:lnTo>
                    <a:pt x="1129" y="521"/>
                  </a:lnTo>
                  <a:lnTo>
                    <a:pt x="861" y="987"/>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3" name="Group 72"/>
          <p:cNvGrpSpPr/>
          <p:nvPr/>
        </p:nvGrpSpPr>
        <p:grpSpPr>
          <a:xfrm>
            <a:off x="3861197" y="2062162"/>
            <a:ext cx="1433513" cy="1252538"/>
            <a:chOff x="5148263" y="1606550"/>
            <a:chExt cx="1911350" cy="1670050"/>
          </a:xfrm>
        </p:grpSpPr>
        <p:sp>
          <p:nvSpPr>
            <p:cNvPr id="17" name="Freeform 16"/>
            <p:cNvSpPr>
              <a:spLocks/>
            </p:cNvSpPr>
            <p:nvPr/>
          </p:nvSpPr>
          <p:spPr bwMode="auto">
            <a:xfrm>
              <a:off x="5393209"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noEditPoints="1"/>
            </p:cNvSpPr>
            <p:nvPr/>
          </p:nvSpPr>
          <p:spPr bwMode="auto">
            <a:xfrm>
              <a:off x="5148263"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7" name="Freeform 6"/>
          <p:cNvSpPr>
            <a:spLocks/>
          </p:cNvSpPr>
          <p:nvPr/>
        </p:nvSpPr>
        <p:spPr bwMode="auto">
          <a:xfrm>
            <a:off x="3114161" y="4076700"/>
            <a:ext cx="115491"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5"/>
          <p:cNvSpPr>
            <a:spLocks/>
          </p:cNvSpPr>
          <p:nvPr/>
        </p:nvSpPr>
        <p:spPr bwMode="auto">
          <a:xfrm>
            <a:off x="1702757" y="3417094"/>
            <a:ext cx="115491" cy="1227535"/>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5939351" y="4076700"/>
            <a:ext cx="114300"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2" y="35"/>
                  <a:pt x="4" y="35"/>
                </a:cubicBezTo>
                <a:cubicBezTo>
                  <a:pt x="4" y="5"/>
                  <a:pt x="4" y="5"/>
                  <a:pt x="4" y="5"/>
                </a:cubicBezTo>
                <a:cubicBezTo>
                  <a:pt x="3"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4526756" y="3417094"/>
            <a:ext cx="115491" cy="1227535"/>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7338850" y="3417094"/>
            <a:ext cx="127397" cy="1227535"/>
          </a:xfrm>
          <a:custGeom>
            <a:avLst/>
            <a:gdLst>
              <a:gd name="T0" fmla="*/ 6 w 10"/>
              <a:gd name="T1" fmla="*/ 86 h 95"/>
              <a:gd name="T2" fmla="*/ 10 w 10"/>
              <a:gd name="T3" fmla="*/ 90 h 95"/>
              <a:gd name="T4" fmla="*/ 5 w 10"/>
              <a:gd name="T5" fmla="*/ 95 h 95"/>
              <a:gd name="T6" fmla="*/ 0 w 10"/>
              <a:gd name="T7" fmla="*/ 90 h 95"/>
              <a:gd name="T8" fmla="*/ 4 w 10"/>
              <a:gd name="T9" fmla="*/ 86 h 95"/>
              <a:gd name="T10" fmla="*/ 4 w 10"/>
              <a:gd name="T11" fmla="*/ 6 h 95"/>
              <a:gd name="T12" fmla="*/ 2 w 10"/>
              <a:gd name="T13" fmla="*/ 3 h 95"/>
              <a:gd name="T14" fmla="*/ 5 w 10"/>
              <a:gd name="T15" fmla="*/ 0 h 95"/>
              <a:gd name="T16" fmla="*/ 8 w 10"/>
              <a:gd name="T17" fmla="*/ 3 h 95"/>
              <a:gd name="T18" fmla="*/ 6 w 10"/>
              <a:gd name="T19" fmla="*/ 6 h 95"/>
              <a:gd name="T20" fmla="*/ 6 w 10"/>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95">
                <a:moveTo>
                  <a:pt x="6" y="86"/>
                </a:moveTo>
                <a:cubicBezTo>
                  <a:pt x="8" y="86"/>
                  <a:pt x="10" y="88"/>
                  <a:pt x="10" y="90"/>
                </a:cubicBezTo>
                <a:cubicBezTo>
                  <a:pt x="10" y="93"/>
                  <a:pt x="8" y="95"/>
                  <a:pt x="5" y="95"/>
                </a:cubicBezTo>
                <a:cubicBezTo>
                  <a:pt x="3" y="95"/>
                  <a:pt x="0" y="93"/>
                  <a:pt x="0" y="90"/>
                </a:cubicBezTo>
                <a:cubicBezTo>
                  <a:pt x="0" y="88"/>
                  <a:pt x="2" y="86"/>
                  <a:pt x="4" y="86"/>
                </a:cubicBezTo>
                <a:cubicBezTo>
                  <a:pt x="4" y="6"/>
                  <a:pt x="4" y="6"/>
                  <a:pt x="4" y="6"/>
                </a:cubicBezTo>
                <a:cubicBezTo>
                  <a:pt x="3" y="5"/>
                  <a:pt x="2" y="4"/>
                  <a:pt x="2" y="3"/>
                </a:cubicBezTo>
                <a:cubicBezTo>
                  <a:pt x="2" y="1"/>
                  <a:pt x="4" y="0"/>
                  <a:pt x="5" y="0"/>
                </a:cubicBezTo>
                <a:cubicBezTo>
                  <a:pt x="7" y="0"/>
                  <a:pt x="8" y="1"/>
                  <a:pt x="8" y="3"/>
                </a:cubicBezTo>
                <a:cubicBezTo>
                  <a:pt x="8" y="4"/>
                  <a:pt x="7" y="5"/>
                  <a:pt x="6" y="6"/>
                </a:cubicBezTo>
                <a:cubicBezTo>
                  <a:pt x="6" y="86"/>
                  <a:pt x="6" y="86"/>
                  <a:pt x="6" y="86"/>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75" name="Group 74"/>
          <p:cNvGrpSpPr/>
          <p:nvPr/>
        </p:nvGrpSpPr>
        <p:grpSpPr>
          <a:xfrm>
            <a:off x="6685196" y="2062162"/>
            <a:ext cx="1434704" cy="1252538"/>
            <a:chOff x="8913595" y="1606550"/>
            <a:chExt cx="1912938" cy="1670050"/>
          </a:xfrm>
        </p:grpSpPr>
        <p:sp>
          <p:nvSpPr>
            <p:cNvPr id="19" name="Freeform 18"/>
            <p:cNvSpPr>
              <a:spLocks/>
            </p:cNvSpPr>
            <p:nvPr/>
          </p:nvSpPr>
          <p:spPr bwMode="auto">
            <a:xfrm>
              <a:off x="9158541" y="1804438"/>
              <a:ext cx="1438922" cy="1256814"/>
            </a:xfrm>
            <a:custGeom>
              <a:avLst/>
              <a:gdLst>
                <a:gd name="T0" fmla="*/ 774 w 1043"/>
                <a:gd name="T1" fmla="*/ 0 h 911"/>
                <a:gd name="T2" fmla="*/ 258 w 1043"/>
                <a:gd name="T3" fmla="*/ 0 h 911"/>
                <a:gd name="T4" fmla="*/ 0 w 1043"/>
                <a:gd name="T5" fmla="*/ 455 h 911"/>
                <a:gd name="T6" fmla="*/ 258 w 1043"/>
                <a:gd name="T7" fmla="*/ 911 h 911"/>
                <a:gd name="T8" fmla="*/ 774 w 1043"/>
                <a:gd name="T9" fmla="*/ 911 h 911"/>
                <a:gd name="T10" fmla="*/ 1043 w 1043"/>
                <a:gd name="T11" fmla="*/ 455 h 911"/>
                <a:gd name="T12" fmla="*/ 774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74" y="0"/>
                  </a:moveTo>
                  <a:lnTo>
                    <a:pt x="258" y="0"/>
                  </a:lnTo>
                  <a:lnTo>
                    <a:pt x="0" y="455"/>
                  </a:lnTo>
                  <a:lnTo>
                    <a:pt x="258" y="911"/>
                  </a:lnTo>
                  <a:lnTo>
                    <a:pt x="774" y="911"/>
                  </a:lnTo>
                  <a:lnTo>
                    <a:pt x="1043" y="455"/>
                  </a:lnTo>
                  <a:lnTo>
                    <a:pt x="774" y="0"/>
                  </a:ln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noEditPoints="1"/>
            </p:cNvSpPr>
            <p:nvPr/>
          </p:nvSpPr>
          <p:spPr bwMode="auto">
            <a:xfrm>
              <a:off x="8913595" y="1606550"/>
              <a:ext cx="1912938" cy="1670050"/>
            </a:xfrm>
            <a:custGeom>
              <a:avLst/>
              <a:gdLst>
                <a:gd name="T0" fmla="*/ 903 w 1205"/>
                <a:gd name="T1" fmla="*/ 0 h 1052"/>
                <a:gd name="T2" fmla="*/ 301 w 1205"/>
                <a:gd name="T3" fmla="*/ 0 h 1052"/>
                <a:gd name="T4" fmla="*/ 0 w 1205"/>
                <a:gd name="T5" fmla="*/ 520 h 1052"/>
                <a:gd name="T6" fmla="*/ 301 w 1205"/>
                <a:gd name="T7" fmla="*/ 1052 h 1052"/>
                <a:gd name="T8" fmla="*/ 903 w 1205"/>
                <a:gd name="T9" fmla="*/ 1052 h 1052"/>
                <a:gd name="T10" fmla="*/ 1205 w 1205"/>
                <a:gd name="T11" fmla="*/ 520 h 1052"/>
                <a:gd name="T12" fmla="*/ 903 w 1205"/>
                <a:gd name="T13" fmla="*/ 0 h 1052"/>
                <a:gd name="T14" fmla="*/ 871 w 1205"/>
                <a:gd name="T15" fmla="*/ 987 h 1052"/>
                <a:gd name="T16" fmla="*/ 333 w 1205"/>
                <a:gd name="T17" fmla="*/ 987 h 1052"/>
                <a:gd name="T18" fmla="*/ 75 w 1205"/>
                <a:gd name="T19" fmla="*/ 520 h 1052"/>
                <a:gd name="T20" fmla="*/ 333 w 1205"/>
                <a:gd name="T21" fmla="*/ 54 h 1052"/>
                <a:gd name="T22" fmla="*/ 871 w 1205"/>
                <a:gd name="T23" fmla="*/ 54 h 1052"/>
                <a:gd name="T24" fmla="*/ 1140 w 1205"/>
                <a:gd name="T25" fmla="*/ 520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3" y="0"/>
                  </a:moveTo>
                  <a:lnTo>
                    <a:pt x="301" y="0"/>
                  </a:lnTo>
                  <a:lnTo>
                    <a:pt x="0" y="520"/>
                  </a:lnTo>
                  <a:lnTo>
                    <a:pt x="301" y="1052"/>
                  </a:lnTo>
                  <a:lnTo>
                    <a:pt x="903" y="1052"/>
                  </a:lnTo>
                  <a:lnTo>
                    <a:pt x="1205" y="520"/>
                  </a:lnTo>
                  <a:lnTo>
                    <a:pt x="903" y="0"/>
                  </a:lnTo>
                  <a:close/>
                  <a:moveTo>
                    <a:pt x="871" y="987"/>
                  </a:moveTo>
                  <a:lnTo>
                    <a:pt x="333" y="987"/>
                  </a:lnTo>
                  <a:lnTo>
                    <a:pt x="75" y="520"/>
                  </a:lnTo>
                  <a:lnTo>
                    <a:pt x="333" y="54"/>
                  </a:lnTo>
                  <a:lnTo>
                    <a:pt x="871" y="54"/>
                  </a:lnTo>
                  <a:lnTo>
                    <a:pt x="1140" y="520"/>
                  </a:lnTo>
                  <a:lnTo>
                    <a:pt x="871" y="987"/>
                  </a:ln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27" name="Group 26"/>
          <p:cNvGrpSpPr/>
          <p:nvPr/>
        </p:nvGrpSpPr>
        <p:grpSpPr>
          <a:xfrm>
            <a:off x="5800387" y="2988964"/>
            <a:ext cx="383370" cy="377678"/>
            <a:chOff x="1895475" y="19050"/>
            <a:chExt cx="962025" cy="947738"/>
          </a:xfrm>
          <a:solidFill>
            <a:schemeClr val="bg1"/>
          </a:solidFill>
        </p:grpSpPr>
        <p:sp>
          <p:nvSpPr>
            <p:cNvPr id="28"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6" name="Group 35"/>
          <p:cNvGrpSpPr/>
          <p:nvPr/>
        </p:nvGrpSpPr>
        <p:grpSpPr>
          <a:xfrm>
            <a:off x="3009146" y="2988491"/>
            <a:ext cx="313616" cy="374376"/>
            <a:chOff x="4763" y="4111625"/>
            <a:chExt cx="811212" cy="968375"/>
          </a:xfrm>
          <a:solidFill>
            <a:schemeClr val="bg1"/>
          </a:solidFill>
        </p:grpSpPr>
        <p:sp>
          <p:nvSpPr>
            <p:cNvPr id="3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4" name="Group 43"/>
          <p:cNvGrpSpPr/>
          <p:nvPr/>
        </p:nvGrpSpPr>
        <p:grpSpPr>
          <a:xfrm>
            <a:off x="7214331" y="2333847"/>
            <a:ext cx="376434" cy="377678"/>
            <a:chOff x="6110288" y="2439988"/>
            <a:chExt cx="962025" cy="965200"/>
          </a:xfrm>
          <a:solidFill>
            <a:schemeClr val="bg1"/>
          </a:solidFill>
        </p:grpSpPr>
        <p:sp>
          <p:nvSpPr>
            <p:cNvPr id="4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5" name="Group 54"/>
          <p:cNvGrpSpPr/>
          <p:nvPr/>
        </p:nvGrpSpPr>
        <p:grpSpPr>
          <a:xfrm>
            <a:off x="4386905" y="2341521"/>
            <a:ext cx="382098" cy="377678"/>
            <a:chOff x="8145463" y="2447925"/>
            <a:chExt cx="960437" cy="949325"/>
          </a:xfrm>
          <a:solidFill>
            <a:schemeClr val="bg1"/>
          </a:solidFill>
        </p:grpSpPr>
        <p:sp>
          <p:nvSpPr>
            <p:cNvPr id="5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4" name="Group 63"/>
          <p:cNvGrpSpPr/>
          <p:nvPr/>
        </p:nvGrpSpPr>
        <p:grpSpPr>
          <a:xfrm>
            <a:off x="1606268" y="2335848"/>
            <a:ext cx="295371" cy="375929"/>
            <a:chOff x="34925" y="2444750"/>
            <a:chExt cx="750887" cy="955675"/>
          </a:xfrm>
          <a:solidFill>
            <a:schemeClr val="bg1"/>
          </a:solidFill>
        </p:grpSpPr>
        <p:sp>
          <p:nvSpPr>
            <p:cNvPr id="6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76" name="TextBox 75"/>
          <p:cNvSpPr txBox="1"/>
          <p:nvPr/>
        </p:nvSpPr>
        <p:spPr>
          <a:xfrm>
            <a:off x="1387507" y="2841668"/>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77" name="TextBox 76"/>
          <p:cNvSpPr txBox="1"/>
          <p:nvPr/>
        </p:nvSpPr>
        <p:spPr>
          <a:xfrm>
            <a:off x="4219687" y="2841668"/>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78" name="TextBox 77"/>
          <p:cNvSpPr txBox="1"/>
          <p:nvPr/>
        </p:nvSpPr>
        <p:spPr>
          <a:xfrm>
            <a:off x="7036101" y="2841668"/>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79" name="TextBox 78"/>
          <p:cNvSpPr txBox="1"/>
          <p:nvPr/>
        </p:nvSpPr>
        <p:spPr>
          <a:xfrm>
            <a:off x="5630054" y="3512029"/>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80" name="TextBox 79"/>
          <p:cNvSpPr txBox="1"/>
          <p:nvPr/>
        </p:nvSpPr>
        <p:spPr>
          <a:xfrm>
            <a:off x="2806055" y="3512029"/>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81" name="Rectangle 80"/>
          <p:cNvSpPr/>
          <p:nvPr/>
        </p:nvSpPr>
        <p:spPr>
          <a:xfrm>
            <a:off x="1150433"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2" name="Rectangle 81"/>
          <p:cNvSpPr/>
          <p:nvPr/>
        </p:nvSpPr>
        <p:spPr>
          <a:xfrm>
            <a:off x="2561920"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3" name="Rectangle 82"/>
          <p:cNvSpPr/>
          <p:nvPr/>
        </p:nvSpPr>
        <p:spPr>
          <a:xfrm>
            <a:off x="3973407"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4" name="Rectangle 83"/>
          <p:cNvSpPr/>
          <p:nvPr/>
        </p:nvSpPr>
        <p:spPr>
          <a:xfrm>
            <a:off x="5393699"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5" name="Rectangle 84"/>
          <p:cNvSpPr/>
          <p:nvPr/>
        </p:nvSpPr>
        <p:spPr>
          <a:xfrm>
            <a:off x="6796381"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1200123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1242479" y="371475"/>
            <a:ext cx="6108327" cy="6115050"/>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TextBox 6"/>
          <p:cNvSpPr txBox="1"/>
          <p:nvPr/>
        </p:nvSpPr>
        <p:spPr>
          <a:xfrm>
            <a:off x="2729900" y="3062822"/>
            <a:ext cx="3389069" cy="1823576"/>
          </a:xfrm>
          <a:prstGeom prst="rect">
            <a:avLst/>
          </a:prstGeom>
          <a:noFill/>
        </p:spPr>
        <p:txBody>
          <a:bodyPr wrap="none" rtlCol="0">
            <a:spAutoFit/>
          </a:bodyPr>
          <a:lstStyle/>
          <a:p>
            <a:r>
              <a:rPr lang="en-US" sz="11250" dirty="0" err="1">
                <a:solidFill>
                  <a:schemeClr val="accent1"/>
                </a:solidFill>
                <a:latin typeface="+mj-lt"/>
              </a:rPr>
              <a:t>Playmix</a:t>
            </a:r>
            <a:endParaRPr lang="en-US" sz="11250" dirty="0">
              <a:solidFill>
                <a:schemeClr val="accent1"/>
              </a:solidFill>
              <a:latin typeface="+mj-lt"/>
            </a:endParaRPr>
          </a:p>
        </p:txBody>
      </p:sp>
      <p:sp>
        <p:nvSpPr>
          <p:cNvPr id="9" name="Freeform 8"/>
          <p:cNvSpPr>
            <a:spLocks noEditPoints="1"/>
          </p:cNvSpPr>
          <p:nvPr/>
        </p:nvSpPr>
        <p:spPr bwMode="auto">
          <a:xfrm>
            <a:off x="4865849" y="1020536"/>
            <a:ext cx="1666401" cy="1668236"/>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351976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2662908" cy="715581"/>
          </a:xfrm>
          <a:prstGeom prst="rect">
            <a:avLst/>
          </a:prstGeom>
          <a:noFill/>
        </p:spPr>
        <p:txBody>
          <a:bodyPr wrap="none" rtlCol="0">
            <a:spAutoFit/>
          </a:bodyPr>
          <a:lstStyle/>
          <a:p>
            <a:r>
              <a:rPr lang="en-US" sz="4050" dirty="0">
                <a:solidFill>
                  <a:schemeClr val="bg1">
                    <a:lumMod val="50000"/>
                  </a:schemeClr>
                </a:solidFill>
                <a:latin typeface="+mj-lt"/>
              </a:rPr>
              <a:t>DNA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60" name="Group 59"/>
          <p:cNvGrpSpPr/>
          <p:nvPr/>
        </p:nvGrpSpPr>
        <p:grpSpPr>
          <a:xfrm>
            <a:off x="2529132" y="2031904"/>
            <a:ext cx="4085736" cy="3307895"/>
            <a:chOff x="4081152" y="2237908"/>
            <a:chExt cx="4115711" cy="3332163"/>
          </a:xfrm>
        </p:grpSpPr>
        <p:sp>
          <p:nvSpPr>
            <p:cNvPr id="49" name="Freeform 48"/>
            <p:cNvSpPr>
              <a:spLocks/>
            </p:cNvSpPr>
            <p:nvPr/>
          </p:nvSpPr>
          <p:spPr bwMode="auto">
            <a:xfrm rot="14400000">
              <a:off x="4434370" y="1884690"/>
              <a:ext cx="3332163" cy="4038600"/>
            </a:xfrm>
            <a:custGeom>
              <a:avLst/>
              <a:gdLst>
                <a:gd name="T0" fmla="*/ 193 w 341"/>
                <a:gd name="T1" fmla="*/ 146 h 414"/>
                <a:gd name="T2" fmla="*/ 211 w 341"/>
                <a:gd name="T3" fmla="*/ 156 h 414"/>
                <a:gd name="T4" fmla="*/ 246 w 341"/>
                <a:gd name="T5" fmla="*/ 149 h 414"/>
                <a:gd name="T6" fmla="*/ 260 w 341"/>
                <a:gd name="T7" fmla="*/ 126 h 414"/>
                <a:gd name="T8" fmla="*/ 277 w 341"/>
                <a:gd name="T9" fmla="*/ 94 h 414"/>
                <a:gd name="T10" fmla="*/ 330 w 341"/>
                <a:gd name="T11" fmla="*/ 105 h 414"/>
                <a:gd name="T12" fmla="*/ 318 w 341"/>
                <a:gd name="T13" fmla="*/ 158 h 414"/>
                <a:gd name="T14" fmla="*/ 282 w 341"/>
                <a:gd name="T15" fmla="*/ 160 h 414"/>
                <a:gd name="T16" fmla="*/ 255 w 341"/>
                <a:gd name="T17" fmla="*/ 164 h 414"/>
                <a:gd name="T18" fmla="*/ 234 w 341"/>
                <a:gd name="T19" fmla="*/ 193 h 414"/>
                <a:gd name="T20" fmla="*/ 236 w 341"/>
                <a:gd name="T21" fmla="*/ 207 h 414"/>
                <a:gd name="T22" fmla="*/ 229 w 341"/>
                <a:gd name="T23" fmla="*/ 236 h 414"/>
                <a:gd name="T24" fmla="*/ 241 w 341"/>
                <a:gd name="T25" fmla="*/ 259 h 414"/>
                <a:gd name="T26" fmla="*/ 259 w 341"/>
                <a:gd name="T27" fmla="*/ 265 h 414"/>
                <a:gd name="T28" fmla="*/ 285 w 341"/>
                <a:gd name="T29" fmla="*/ 270 h 414"/>
                <a:gd name="T30" fmla="*/ 288 w 341"/>
                <a:gd name="T31" fmla="*/ 309 h 414"/>
                <a:gd name="T32" fmla="*/ 249 w 341"/>
                <a:gd name="T33" fmla="*/ 311 h 414"/>
                <a:gd name="T34" fmla="*/ 240 w 341"/>
                <a:gd name="T35" fmla="*/ 286 h 414"/>
                <a:gd name="T36" fmla="*/ 232 w 341"/>
                <a:gd name="T37" fmla="*/ 269 h 414"/>
                <a:gd name="T38" fmla="*/ 208 w 341"/>
                <a:gd name="T39" fmla="*/ 260 h 414"/>
                <a:gd name="T40" fmla="*/ 194 w 341"/>
                <a:gd name="T41" fmla="*/ 268 h 414"/>
                <a:gd name="T42" fmla="*/ 179 w 341"/>
                <a:gd name="T43" fmla="*/ 320 h 414"/>
                <a:gd name="T44" fmla="*/ 191 w 341"/>
                <a:gd name="T45" fmla="*/ 344 h 414"/>
                <a:gd name="T46" fmla="*/ 208 w 341"/>
                <a:gd name="T47" fmla="*/ 376 h 414"/>
                <a:gd name="T48" fmla="*/ 170 w 341"/>
                <a:gd name="T49" fmla="*/ 414 h 414"/>
                <a:gd name="T50" fmla="*/ 133 w 341"/>
                <a:gd name="T51" fmla="*/ 376 h 414"/>
                <a:gd name="T52" fmla="*/ 150 w 341"/>
                <a:gd name="T53" fmla="*/ 344 h 414"/>
                <a:gd name="T54" fmla="*/ 162 w 341"/>
                <a:gd name="T55" fmla="*/ 320 h 414"/>
                <a:gd name="T56" fmla="*/ 147 w 341"/>
                <a:gd name="T57" fmla="*/ 268 h 414"/>
                <a:gd name="T58" fmla="*/ 131 w 341"/>
                <a:gd name="T59" fmla="*/ 259 h 414"/>
                <a:gd name="T60" fmla="*/ 96 w 341"/>
                <a:gd name="T61" fmla="*/ 266 h 414"/>
                <a:gd name="T62" fmla="*/ 82 w 341"/>
                <a:gd name="T63" fmla="*/ 288 h 414"/>
                <a:gd name="T64" fmla="*/ 64 w 341"/>
                <a:gd name="T65" fmla="*/ 321 h 414"/>
                <a:gd name="T66" fmla="*/ 12 w 341"/>
                <a:gd name="T67" fmla="*/ 309 h 414"/>
                <a:gd name="T68" fmla="*/ 23 w 341"/>
                <a:gd name="T69" fmla="*/ 257 h 414"/>
                <a:gd name="T70" fmla="*/ 60 w 341"/>
                <a:gd name="T71" fmla="*/ 254 h 414"/>
                <a:gd name="T72" fmla="*/ 86 w 341"/>
                <a:gd name="T73" fmla="*/ 251 h 414"/>
                <a:gd name="T74" fmla="*/ 107 w 341"/>
                <a:gd name="T75" fmla="*/ 222 h 414"/>
                <a:gd name="T76" fmla="*/ 105 w 341"/>
                <a:gd name="T77" fmla="*/ 207 h 414"/>
                <a:gd name="T78" fmla="*/ 113 w 341"/>
                <a:gd name="T79" fmla="*/ 176 h 414"/>
                <a:gd name="T80" fmla="*/ 101 w 341"/>
                <a:gd name="T81" fmla="*/ 154 h 414"/>
                <a:gd name="T82" fmla="*/ 83 w 341"/>
                <a:gd name="T83" fmla="*/ 149 h 414"/>
                <a:gd name="T84" fmla="*/ 57 w 341"/>
                <a:gd name="T85" fmla="*/ 143 h 414"/>
                <a:gd name="T86" fmla="*/ 54 w 341"/>
                <a:gd name="T87" fmla="*/ 105 h 414"/>
                <a:gd name="T88" fmla="*/ 93 w 341"/>
                <a:gd name="T89" fmla="*/ 102 h 414"/>
                <a:gd name="T90" fmla="*/ 102 w 341"/>
                <a:gd name="T91" fmla="*/ 127 h 414"/>
                <a:gd name="T92" fmla="*/ 109 w 341"/>
                <a:gd name="T93" fmla="*/ 145 h 414"/>
                <a:gd name="T94" fmla="*/ 133 w 341"/>
                <a:gd name="T95" fmla="*/ 153 h 414"/>
                <a:gd name="T96" fmla="*/ 148 w 341"/>
                <a:gd name="T97" fmla="*/ 146 h 414"/>
                <a:gd name="T98" fmla="*/ 162 w 341"/>
                <a:gd name="T99" fmla="*/ 94 h 414"/>
                <a:gd name="T100" fmla="*/ 150 w 341"/>
                <a:gd name="T101" fmla="*/ 70 h 414"/>
                <a:gd name="T102" fmla="*/ 133 w 341"/>
                <a:gd name="T103" fmla="*/ 38 h 414"/>
                <a:gd name="T104" fmla="*/ 170 w 341"/>
                <a:gd name="T105" fmla="*/ 0 h 414"/>
                <a:gd name="T106" fmla="*/ 208 w 341"/>
                <a:gd name="T107" fmla="*/ 38 h 414"/>
                <a:gd name="T108" fmla="*/ 191 w 341"/>
                <a:gd name="T109" fmla="*/ 70 h 414"/>
                <a:gd name="T110" fmla="*/ 179 w 341"/>
                <a:gd name="T111" fmla="*/ 95 h 414"/>
                <a:gd name="T112" fmla="*/ 193 w 341"/>
                <a:gd name="T113" fmla="*/ 146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1" h="414">
                  <a:moveTo>
                    <a:pt x="193" y="146"/>
                  </a:moveTo>
                  <a:cubicBezTo>
                    <a:pt x="199" y="148"/>
                    <a:pt x="205" y="151"/>
                    <a:pt x="211" y="156"/>
                  </a:cubicBezTo>
                  <a:cubicBezTo>
                    <a:pt x="225" y="160"/>
                    <a:pt x="234" y="156"/>
                    <a:pt x="246" y="149"/>
                  </a:cubicBezTo>
                  <a:cubicBezTo>
                    <a:pt x="253" y="143"/>
                    <a:pt x="258" y="135"/>
                    <a:pt x="260" y="126"/>
                  </a:cubicBezTo>
                  <a:cubicBezTo>
                    <a:pt x="260" y="114"/>
                    <a:pt x="266" y="101"/>
                    <a:pt x="277" y="94"/>
                  </a:cubicBezTo>
                  <a:cubicBezTo>
                    <a:pt x="295" y="83"/>
                    <a:pt x="318" y="88"/>
                    <a:pt x="330" y="105"/>
                  </a:cubicBezTo>
                  <a:cubicBezTo>
                    <a:pt x="341" y="123"/>
                    <a:pt x="336" y="146"/>
                    <a:pt x="318" y="158"/>
                  </a:cubicBezTo>
                  <a:cubicBezTo>
                    <a:pt x="307" y="165"/>
                    <a:pt x="293" y="166"/>
                    <a:pt x="282" y="160"/>
                  </a:cubicBezTo>
                  <a:cubicBezTo>
                    <a:pt x="273" y="158"/>
                    <a:pt x="263" y="159"/>
                    <a:pt x="255" y="164"/>
                  </a:cubicBezTo>
                  <a:cubicBezTo>
                    <a:pt x="244" y="171"/>
                    <a:pt x="236" y="178"/>
                    <a:pt x="234" y="193"/>
                  </a:cubicBezTo>
                  <a:cubicBezTo>
                    <a:pt x="235" y="197"/>
                    <a:pt x="236" y="202"/>
                    <a:pt x="236" y="207"/>
                  </a:cubicBezTo>
                  <a:cubicBezTo>
                    <a:pt x="236" y="217"/>
                    <a:pt x="233" y="227"/>
                    <a:pt x="229" y="236"/>
                  </a:cubicBezTo>
                  <a:cubicBezTo>
                    <a:pt x="229" y="247"/>
                    <a:pt x="233" y="253"/>
                    <a:pt x="241" y="259"/>
                  </a:cubicBezTo>
                  <a:cubicBezTo>
                    <a:pt x="246" y="263"/>
                    <a:pt x="253" y="265"/>
                    <a:pt x="259" y="265"/>
                  </a:cubicBezTo>
                  <a:cubicBezTo>
                    <a:pt x="268" y="262"/>
                    <a:pt x="278" y="264"/>
                    <a:pt x="285" y="270"/>
                  </a:cubicBezTo>
                  <a:cubicBezTo>
                    <a:pt x="296" y="280"/>
                    <a:pt x="297" y="297"/>
                    <a:pt x="288" y="309"/>
                  </a:cubicBezTo>
                  <a:cubicBezTo>
                    <a:pt x="278" y="320"/>
                    <a:pt x="260" y="321"/>
                    <a:pt x="249" y="311"/>
                  </a:cubicBezTo>
                  <a:cubicBezTo>
                    <a:pt x="242" y="305"/>
                    <a:pt x="239" y="295"/>
                    <a:pt x="240" y="286"/>
                  </a:cubicBezTo>
                  <a:cubicBezTo>
                    <a:pt x="240" y="280"/>
                    <a:pt x="237" y="274"/>
                    <a:pt x="232" y="269"/>
                  </a:cubicBezTo>
                  <a:cubicBezTo>
                    <a:pt x="225" y="263"/>
                    <a:pt x="219" y="259"/>
                    <a:pt x="208" y="260"/>
                  </a:cubicBezTo>
                  <a:cubicBezTo>
                    <a:pt x="204" y="263"/>
                    <a:pt x="199" y="266"/>
                    <a:pt x="194" y="268"/>
                  </a:cubicBezTo>
                  <a:cubicBezTo>
                    <a:pt x="176" y="281"/>
                    <a:pt x="179" y="300"/>
                    <a:pt x="179" y="320"/>
                  </a:cubicBezTo>
                  <a:cubicBezTo>
                    <a:pt x="180" y="329"/>
                    <a:pt x="184" y="338"/>
                    <a:pt x="191" y="344"/>
                  </a:cubicBezTo>
                  <a:cubicBezTo>
                    <a:pt x="201" y="351"/>
                    <a:pt x="208" y="363"/>
                    <a:pt x="208" y="376"/>
                  </a:cubicBezTo>
                  <a:cubicBezTo>
                    <a:pt x="208" y="397"/>
                    <a:pt x="191" y="414"/>
                    <a:pt x="170" y="414"/>
                  </a:cubicBezTo>
                  <a:cubicBezTo>
                    <a:pt x="150" y="414"/>
                    <a:pt x="133" y="397"/>
                    <a:pt x="133" y="376"/>
                  </a:cubicBezTo>
                  <a:cubicBezTo>
                    <a:pt x="133" y="363"/>
                    <a:pt x="140" y="351"/>
                    <a:pt x="150" y="344"/>
                  </a:cubicBezTo>
                  <a:cubicBezTo>
                    <a:pt x="157" y="338"/>
                    <a:pt x="161" y="329"/>
                    <a:pt x="162" y="320"/>
                  </a:cubicBezTo>
                  <a:cubicBezTo>
                    <a:pt x="162" y="300"/>
                    <a:pt x="165" y="282"/>
                    <a:pt x="147" y="268"/>
                  </a:cubicBezTo>
                  <a:cubicBezTo>
                    <a:pt x="141" y="266"/>
                    <a:pt x="136" y="263"/>
                    <a:pt x="131" y="259"/>
                  </a:cubicBezTo>
                  <a:cubicBezTo>
                    <a:pt x="117" y="255"/>
                    <a:pt x="107" y="258"/>
                    <a:pt x="96" y="266"/>
                  </a:cubicBezTo>
                  <a:cubicBezTo>
                    <a:pt x="88" y="271"/>
                    <a:pt x="83" y="279"/>
                    <a:pt x="82" y="288"/>
                  </a:cubicBezTo>
                  <a:cubicBezTo>
                    <a:pt x="82" y="301"/>
                    <a:pt x="76" y="313"/>
                    <a:pt x="64" y="321"/>
                  </a:cubicBezTo>
                  <a:cubicBezTo>
                    <a:pt x="46" y="332"/>
                    <a:pt x="23" y="327"/>
                    <a:pt x="12" y="309"/>
                  </a:cubicBezTo>
                  <a:cubicBezTo>
                    <a:pt x="0" y="291"/>
                    <a:pt x="5" y="268"/>
                    <a:pt x="23" y="257"/>
                  </a:cubicBezTo>
                  <a:cubicBezTo>
                    <a:pt x="35" y="249"/>
                    <a:pt x="48" y="249"/>
                    <a:pt x="60" y="254"/>
                  </a:cubicBezTo>
                  <a:cubicBezTo>
                    <a:pt x="69" y="256"/>
                    <a:pt x="78" y="255"/>
                    <a:pt x="86" y="251"/>
                  </a:cubicBezTo>
                  <a:cubicBezTo>
                    <a:pt x="98" y="244"/>
                    <a:pt x="105" y="236"/>
                    <a:pt x="107" y="222"/>
                  </a:cubicBezTo>
                  <a:cubicBezTo>
                    <a:pt x="106" y="217"/>
                    <a:pt x="105" y="212"/>
                    <a:pt x="105" y="207"/>
                  </a:cubicBezTo>
                  <a:cubicBezTo>
                    <a:pt x="105" y="196"/>
                    <a:pt x="108" y="185"/>
                    <a:pt x="113" y="176"/>
                  </a:cubicBezTo>
                  <a:cubicBezTo>
                    <a:pt x="113" y="166"/>
                    <a:pt x="108" y="161"/>
                    <a:pt x="101" y="154"/>
                  </a:cubicBezTo>
                  <a:cubicBezTo>
                    <a:pt x="96" y="150"/>
                    <a:pt x="89" y="149"/>
                    <a:pt x="83" y="149"/>
                  </a:cubicBezTo>
                  <a:cubicBezTo>
                    <a:pt x="74" y="152"/>
                    <a:pt x="64" y="150"/>
                    <a:pt x="57" y="143"/>
                  </a:cubicBezTo>
                  <a:cubicBezTo>
                    <a:pt x="46" y="134"/>
                    <a:pt x="44" y="116"/>
                    <a:pt x="54" y="105"/>
                  </a:cubicBezTo>
                  <a:cubicBezTo>
                    <a:pt x="64" y="94"/>
                    <a:pt x="81" y="92"/>
                    <a:pt x="93" y="102"/>
                  </a:cubicBezTo>
                  <a:cubicBezTo>
                    <a:pt x="100" y="109"/>
                    <a:pt x="103" y="118"/>
                    <a:pt x="102" y="127"/>
                  </a:cubicBezTo>
                  <a:cubicBezTo>
                    <a:pt x="102" y="134"/>
                    <a:pt x="105" y="140"/>
                    <a:pt x="109" y="145"/>
                  </a:cubicBezTo>
                  <a:cubicBezTo>
                    <a:pt x="117" y="151"/>
                    <a:pt x="123" y="155"/>
                    <a:pt x="133" y="153"/>
                  </a:cubicBezTo>
                  <a:cubicBezTo>
                    <a:pt x="138" y="150"/>
                    <a:pt x="143" y="148"/>
                    <a:pt x="148" y="146"/>
                  </a:cubicBezTo>
                  <a:cubicBezTo>
                    <a:pt x="165" y="132"/>
                    <a:pt x="162" y="114"/>
                    <a:pt x="162" y="94"/>
                  </a:cubicBezTo>
                  <a:cubicBezTo>
                    <a:pt x="161" y="85"/>
                    <a:pt x="157" y="77"/>
                    <a:pt x="150" y="70"/>
                  </a:cubicBezTo>
                  <a:cubicBezTo>
                    <a:pt x="140" y="64"/>
                    <a:pt x="133" y="52"/>
                    <a:pt x="133" y="38"/>
                  </a:cubicBezTo>
                  <a:cubicBezTo>
                    <a:pt x="133" y="17"/>
                    <a:pt x="150" y="0"/>
                    <a:pt x="170" y="0"/>
                  </a:cubicBezTo>
                  <a:cubicBezTo>
                    <a:pt x="191" y="0"/>
                    <a:pt x="208" y="17"/>
                    <a:pt x="208" y="38"/>
                  </a:cubicBezTo>
                  <a:cubicBezTo>
                    <a:pt x="208" y="52"/>
                    <a:pt x="201" y="64"/>
                    <a:pt x="191" y="70"/>
                  </a:cubicBezTo>
                  <a:cubicBezTo>
                    <a:pt x="184" y="77"/>
                    <a:pt x="180" y="85"/>
                    <a:pt x="179" y="95"/>
                  </a:cubicBezTo>
                  <a:cubicBezTo>
                    <a:pt x="179" y="114"/>
                    <a:pt x="176" y="132"/>
                    <a:pt x="193" y="146"/>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59" name="Group 58"/>
            <p:cNvGrpSpPr/>
            <p:nvPr/>
          </p:nvGrpSpPr>
          <p:grpSpPr>
            <a:xfrm>
              <a:off x="4112009" y="2453782"/>
              <a:ext cx="4084854" cy="2911930"/>
              <a:chOff x="4112009" y="2453782"/>
              <a:chExt cx="4084854" cy="2911930"/>
            </a:xfrm>
          </p:grpSpPr>
          <p:sp>
            <p:nvSpPr>
              <p:cNvPr id="33" name="Freeform 32"/>
              <p:cNvSpPr>
                <a:spLocks/>
              </p:cNvSpPr>
              <p:nvPr/>
            </p:nvSpPr>
            <p:spPr bwMode="auto">
              <a:xfrm rot="14400000">
                <a:off x="7776969" y="2928402"/>
                <a:ext cx="458788" cy="381000"/>
              </a:xfrm>
              <a:custGeom>
                <a:avLst/>
                <a:gdLst>
                  <a:gd name="T0" fmla="*/ 47 w 47"/>
                  <a:gd name="T1" fmla="*/ 17 h 39"/>
                  <a:gd name="T2" fmla="*/ 44 w 47"/>
                  <a:gd name="T3" fmla="*/ 39 h 39"/>
                  <a:gd name="T4" fmla="*/ 0 w 47"/>
                  <a:gd name="T5" fmla="*/ 12 h 39"/>
                  <a:gd name="T6" fmla="*/ 20 w 47"/>
                  <a:gd name="T7" fmla="*/ 0 h 39"/>
                  <a:gd name="T8" fmla="*/ 47 w 47"/>
                  <a:gd name="T9" fmla="*/ 17 h 39"/>
                </a:gdLst>
                <a:ahLst/>
                <a:cxnLst>
                  <a:cxn ang="0">
                    <a:pos x="T0" y="T1"/>
                  </a:cxn>
                  <a:cxn ang="0">
                    <a:pos x="T2" y="T3"/>
                  </a:cxn>
                  <a:cxn ang="0">
                    <a:pos x="T4" y="T5"/>
                  </a:cxn>
                  <a:cxn ang="0">
                    <a:pos x="T6" y="T7"/>
                  </a:cxn>
                  <a:cxn ang="0">
                    <a:pos x="T8" y="T9"/>
                  </a:cxn>
                </a:cxnLst>
                <a:rect l="0" t="0" r="r" b="b"/>
                <a:pathLst>
                  <a:path w="47" h="39">
                    <a:moveTo>
                      <a:pt x="47" y="17"/>
                    </a:moveTo>
                    <a:cubicBezTo>
                      <a:pt x="44" y="39"/>
                      <a:pt x="44" y="39"/>
                      <a:pt x="44" y="39"/>
                    </a:cubicBezTo>
                    <a:cubicBezTo>
                      <a:pt x="26" y="37"/>
                      <a:pt x="10" y="27"/>
                      <a:pt x="0" y="12"/>
                    </a:cubicBezTo>
                    <a:cubicBezTo>
                      <a:pt x="20" y="0"/>
                      <a:pt x="20" y="0"/>
                      <a:pt x="20" y="0"/>
                    </a:cubicBezTo>
                    <a:cubicBezTo>
                      <a:pt x="25" y="9"/>
                      <a:pt x="35" y="15"/>
                      <a:pt x="47" y="17"/>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rot="14400000">
                <a:off x="7492601" y="3079074"/>
                <a:ext cx="361950" cy="781050"/>
              </a:xfrm>
              <a:custGeom>
                <a:avLst/>
                <a:gdLst>
                  <a:gd name="T0" fmla="*/ 29 w 37"/>
                  <a:gd name="T1" fmla="*/ 68 h 80"/>
                  <a:gd name="T2" fmla="*/ 9 w 37"/>
                  <a:gd name="T3" fmla="*/ 80 h 80"/>
                  <a:gd name="T4" fmla="*/ 0 w 37"/>
                  <a:gd name="T5" fmla="*/ 48 h 80"/>
                  <a:gd name="T6" fmla="*/ 24 w 37"/>
                  <a:gd name="T7" fmla="*/ 0 h 80"/>
                  <a:gd name="T8" fmla="*/ 37 w 37"/>
                  <a:gd name="T9" fmla="*/ 17 h 80"/>
                  <a:gd name="T10" fmla="*/ 23 w 37"/>
                  <a:gd name="T11" fmla="*/ 47 h 80"/>
                  <a:gd name="T12" fmla="*/ 29 w 37"/>
                  <a:gd name="T13" fmla="*/ 68 h 80"/>
                </a:gdLst>
                <a:ahLst/>
                <a:cxnLst>
                  <a:cxn ang="0">
                    <a:pos x="T0" y="T1"/>
                  </a:cxn>
                  <a:cxn ang="0">
                    <a:pos x="T2" y="T3"/>
                  </a:cxn>
                  <a:cxn ang="0">
                    <a:pos x="T4" y="T5"/>
                  </a:cxn>
                  <a:cxn ang="0">
                    <a:pos x="T6" y="T7"/>
                  </a:cxn>
                  <a:cxn ang="0">
                    <a:pos x="T8" y="T9"/>
                  </a:cxn>
                  <a:cxn ang="0">
                    <a:pos x="T10" y="T11"/>
                  </a:cxn>
                  <a:cxn ang="0">
                    <a:pos x="T12" y="T13"/>
                  </a:cxn>
                </a:cxnLst>
                <a:rect l="0" t="0" r="r" b="b"/>
                <a:pathLst>
                  <a:path w="37" h="80">
                    <a:moveTo>
                      <a:pt x="29" y="68"/>
                    </a:moveTo>
                    <a:cubicBezTo>
                      <a:pt x="9" y="80"/>
                      <a:pt x="9" y="80"/>
                      <a:pt x="9" y="80"/>
                    </a:cubicBezTo>
                    <a:cubicBezTo>
                      <a:pt x="3" y="70"/>
                      <a:pt x="0" y="59"/>
                      <a:pt x="0" y="48"/>
                    </a:cubicBezTo>
                    <a:cubicBezTo>
                      <a:pt x="0" y="29"/>
                      <a:pt x="9" y="11"/>
                      <a:pt x="24" y="0"/>
                    </a:cubicBezTo>
                    <a:cubicBezTo>
                      <a:pt x="37" y="17"/>
                      <a:pt x="37" y="17"/>
                      <a:pt x="37" y="17"/>
                    </a:cubicBezTo>
                    <a:cubicBezTo>
                      <a:pt x="28" y="24"/>
                      <a:pt x="23" y="35"/>
                      <a:pt x="23" y="47"/>
                    </a:cubicBezTo>
                    <a:cubicBezTo>
                      <a:pt x="23" y="55"/>
                      <a:pt x="25" y="62"/>
                      <a:pt x="29" y="6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rot="14400000">
                <a:off x="7592527" y="2564005"/>
                <a:ext cx="468313" cy="312738"/>
              </a:xfrm>
              <a:custGeom>
                <a:avLst/>
                <a:gdLst>
                  <a:gd name="T0" fmla="*/ 33 w 48"/>
                  <a:gd name="T1" fmla="*/ 0 h 32"/>
                  <a:gd name="T2" fmla="*/ 48 w 48"/>
                  <a:gd name="T3" fmla="*/ 16 h 32"/>
                  <a:gd name="T4" fmla="*/ 7 w 48"/>
                  <a:gd name="T5" fmla="*/ 32 h 32"/>
                  <a:gd name="T6" fmla="*/ 0 w 48"/>
                  <a:gd name="T7" fmla="*/ 31 h 32"/>
                  <a:gd name="T8" fmla="*/ 3 w 48"/>
                  <a:gd name="T9" fmla="*/ 9 h 32"/>
                  <a:gd name="T10" fmla="*/ 7 w 48"/>
                  <a:gd name="T11" fmla="*/ 9 h 32"/>
                  <a:gd name="T12" fmla="*/ 33 w 48"/>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48" h="32">
                    <a:moveTo>
                      <a:pt x="33" y="0"/>
                    </a:moveTo>
                    <a:cubicBezTo>
                      <a:pt x="48" y="16"/>
                      <a:pt x="48" y="16"/>
                      <a:pt x="48" y="16"/>
                    </a:cubicBezTo>
                    <a:cubicBezTo>
                      <a:pt x="37" y="26"/>
                      <a:pt x="22" y="32"/>
                      <a:pt x="7" y="32"/>
                    </a:cubicBezTo>
                    <a:cubicBezTo>
                      <a:pt x="5" y="32"/>
                      <a:pt x="2" y="32"/>
                      <a:pt x="0" y="31"/>
                    </a:cubicBezTo>
                    <a:cubicBezTo>
                      <a:pt x="3" y="9"/>
                      <a:pt x="3" y="9"/>
                      <a:pt x="3" y="9"/>
                    </a:cubicBezTo>
                    <a:cubicBezTo>
                      <a:pt x="4" y="9"/>
                      <a:pt x="6" y="9"/>
                      <a:pt x="7" y="9"/>
                    </a:cubicBezTo>
                    <a:cubicBezTo>
                      <a:pt x="17" y="9"/>
                      <a:pt x="26" y="6"/>
                      <a:pt x="33" y="0"/>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rot="14400000">
                <a:off x="7151959" y="2284659"/>
                <a:ext cx="341313" cy="877888"/>
              </a:xfrm>
              <a:custGeom>
                <a:avLst/>
                <a:gdLst>
                  <a:gd name="T0" fmla="*/ 0 w 35"/>
                  <a:gd name="T1" fmla="*/ 16 h 90"/>
                  <a:gd name="T2" fmla="*/ 14 w 35"/>
                  <a:gd name="T3" fmla="*/ 0 h 90"/>
                  <a:gd name="T4" fmla="*/ 35 w 35"/>
                  <a:gd name="T5" fmla="*/ 46 h 90"/>
                  <a:gd name="T6" fmla="*/ 16 w 35"/>
                  <a:gd name="T7" fmla="*/ 90 h 90"/>
                  <a:gd name="T8" fmla="*/ 1 w 35"/>
                  <a:gd name="T9" fmla="*/ 74 h 90"/>
                  <a:gd name="T10" fmla="*/ 13 w 35"/>
                  <a:gd name="T11" fmla="*/ 45 h 90"/>
                  <a:gd name="T12" fmla="*/ 0 w 35"/>
                  <a:gd name="T13" fmla="*/ 16 h 90"/>
                </a:gdLst>
                <a:ahLst/>
                <a:cxnLst>
                  <a:cxn ang="0">
                    <a:pos x="T0" y="T1"/>
                  </a:cxn>
                  <a:cxn ang="0">
                    <a:pos x="T2" y="T3"/>
                  </a:cxn>
                  <a:cxn ang="0">
                    <a:pos x="T4" y="T5"/>
                  </a:cxn>
                  <a:cxn ang="0">
                    <a:pos x="T6" y="T7"/>
                  </a:cxn>
                  <a:cxn ang="0">
                    <a:pos x="T8" y="T9"/>
                  </a:cxn>
                  <a:cxn ang="0">
                    <a:pos x="T10" y="T11"/>
                  </a:cxn>
                  <a:cxn ang="0">
                    <a:pos x="T12" y="T13"/>
                  </a:cxn>
                </a:cxnLst>
                <a:rect l="0" t="0" r="r" b="b"/>
                <a:pathLst>
                  <a:path w="35" h="90">
                    <a:moveTo>
                      <a:pt x="0" y="16"/>
                    </a:moveTo>
                    <a:cubicBezTo>
                      <a:pt x="14" y="0"/>
                      <a:pt x="14" y="0"/>
                      <a:pt x="14" y="0"/>
                    </a:cubicBezTo>
                    <a:cubicBezTo>
                      <a:pt x="27" y="11"/>
                      <a:pt x="35" y="28"/>
                      <a:pt x="35" y="46"/>
                    </a:cubicBezTo>
                    <a:cubicBezTo>
                      <a:pt x="35" y="63"/>
                      <a:pt x="28" y="79"/>
                      <a:pt x="16" y="90"/>
                    </a:cubicBezTo>
                    <a:cubicBezTo>
                      <a:pt x="1" y="74"/>
                      <a:pt x="1" y="74"/>
                      <a:pt x="1" y="74"/>
                    </a:cubicBezTo>
                    <a:cubicBezTo>
                      <a:pt x="8" y="67"/>
                      <a:pt x="13" y="57"/>
                      <a:pt x="13" y="45"/>
                    </a:cubicBezTo>
                    <a:cubicBezTo>
                      <a:pt x="13" y="34"/>
                      <a:pt x="8" y="23"/>
                      <a:pt x="0" y="1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rot="14400000">
                <a:off x="7674045" y="4278856"/>
                <a:ext cx="352425" cy="263525"/>
              </a:xfrm>
              <a:custGeom>
                <a:avLst/>
                <a:gdLst>
                  <a:gd name="T0" fmla="*/ 32 w 36"/>
                  <a:gd name="T1" fmla="*/ 3 h 27"/>
                  <a:gd name="T2" fmla="*/ 36 w 36"/>
                  <a:gd name="T3" fmla="*/ 25 h 27"/>
                  <a:gd name="T4" fmla="*/ 0 w 36"/>
                  <a:gd name="T5" fmla="*/ 21 h 27"/>
                  <a:gd name="T6" fmla="*/ 10 w 36"/>
                  <a:gd name="T7" fmla="*/ 0 h 27"/>
                  <a:gd name="T8" fmla="*/ 32 w 36"/>
                  <a:gd name="T9" fmla="*/ 3 h 27"/>
                </a:gdLst>
                <a:ahLst/>
                <a:cxnLst>
                  <a:cxn ang="0">
                    <a:pos x="T0" y="T1"/>
                  </a:cxn>
                  <a:cxn ang="0">
                    <a:pos x="T2" y="T3"/>
                  </a:cxn>
                  <a:cxn ang="0">
                    <a:pos x="T4" y="T5"/>
                  </a:cxn>
                  <a:cxn ang="0">
                    <a:pos x="T6" y="T7"/>
                  </a:cxn>
                  <a:cxn ang="0">
                    <a:pos x="T8" y="T9"/>
                  </a:cxn>
                </a:cxnLst>
                <a:rect l="0" t="0" r="r" b="b"/>
                <a:pathLst>
                  <a:path w="36" h="27">
                    <a:moveTo>
                      <a:pt x="32" y="3"/>
                    </a:moveTo>
                    <a:cubicBezTo>
                      <a:pt x="36" y="25"/>
                      <a:pt x="36" y="25"/>
                      <a:pt x="36" y="25"/>
                    </a:cubicBezTo>
                    <a:cubicBezTo>
                      <a:pt x="24" y="27"/>
                      <a:pt x="11" y="26"/>
                      <a:pt x="0" y="21"/>
                    </a:cubicBezTo>
                    <a:cubicBezTo>
                      <a:pt x="10" y="0"/>
                      <a:pt x="10" y="0"/>
                      <a:pt x="10" y="0"/>
                    </a:cubicBezTo>
                    <a:cubicBezTo>
                      <a:pt x="17" y="3"/>
                      <a:pt x="24" y="4"/>
                      <a:pt x="32" y="3"/>
                    </a:cubicBez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rot="14400000">
                <a:off x="7357927" y="4397967"/>
                <a:ext cx="519113" cy="1073150"/>
              </a:xfrm>
              <a:custGeom>
                <a:avLst/>
                <a:gdLst>
                  <a:gd name="T0" fmla="*/ 53 w 53"/>
                  <a:gd name="T1" fmla="*/ 89 h 110"/>
                  <a:gd name="T2" fmla="*/ 43 w 53"/>
                  <a:gd name="T3" fmla="*/ 110 h 110"/>
                  <a:gd name="T4" fmla="*/ 16 w 53"/>
                  <a:gd name="T5" fmla="*/ 85 h 110"/>
                  <a:gd name="T6" fmla="*/ 39 w 53"/>
                  <a:gd name="T7" fmla="*/ 3 h 110"/>
                  <a:gd name="T8" fmla="*/ 44 w 53"/>
                  <a:gd name="T9" fmla="*/ 0 h 110"/>
                  <a:gd name="T10" fmla="*/ 53 w 53"/>
                  <a:gd name="T11" fmla="*/ 20 h 110"/>
                  <a:gd name="T12" fmla="*/ 48 w 53"/>
                  <a:gd name="T13" fmla="*/ 23 h 110"/>
                  <a:gd name="T14" fmla="*/ 37 w 53"/>
                  <a:gd name="T15" fmla="*/ 75 h 110"/>
                  <a:gd name="T16" fmla="*/ 53 w 53"/>
                  <a:gd name="T17"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10">
                    <a:moveTo>
                      <a:pt x="53" y="89"/>
                    </a:moveTo>
                    <a:cubicBezTo>
                      <a:pt x="43" y="110"/>
                      <a:pt x="43" y="110"/>
                      <a:pt x="43" y="110"/>
                    </a:cubicBezTo>
                    <a:cubicBezTo>
                      <a:pt x="32" y="105"/>
                      <a:pt x="22" y="96"/>
                      <a:pt x="16" y="85"/>
                    </a:cubicBezTo>
                    <a:cubicBezTo>
                      <a:pt x="0" y="56"/>
                      <a:pt x="10" y="19"/>
                      <a:pt x="39" y="3"/>
                    </a:cubicBezTo>
                    <a:cubicBezTo>
                      <a:pt x="40" y="2"/>
                      <a:pt x="42" y="1"/>
                      <a:pt x="44" y="0"/>
                    </a:cubicBezTo>
                    <a:cubicBezTo>
                      <a:pt x="53" y="20"/>
                      <a:pt x="53" y="20"/>
                      <a:pt x="53" y="20"/>
                    </a:cubicBezTo>
                    <a:cubicBezTo>
                      <a:pt x="51" y="21"/>
                      <a:pt x="50" y="22"/>
                      <a:pt x="48" y="23"/>
                    </a:cubicBezTo>
                    <a:cubicBezTo>
                      <a:pt x="30" y="34"/>
                      <a:pt x="25" y="57"/>
                      <a:pt x="37" y="75"/>
                    </a:cubicBezTo>
                    <a:cubicBezTo>
                      <a:pt x="41" y="81"/>
                      <a:pt x="46" y="86"/>
                      <a:pt x="53" y="89"/>
                    </a:cubicBez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rot="14400000">
                <a:off x="6774847" y="4690829"/>
                <a:ext cx="469900" cy="252413"/>
              </a:xfrm>
              <a:custGeom>
                <a:avLst/>
                <a:gdLst>
                  <a:gd name="T0" fmla="*/ 9 w 48"/>
                  <a:gd name="T1" fmla="*/ 26 h 26"/>
                  <a:gd name="T2" fmla="*/ 0 w 48"/>
                  <a:gd name="T3" fmla="*/ 6 h 26"/>
                  <a:gd name="T4" fmla="*/ 48 w 48"/>
                  <a:gd name="T5" fmla="*/ 6 h 26"/>
                  <a:gd name="T6" fmla="*/ 39 w 48"/>
                  <a:gd name="T7" fmla="*/ 26 h 26"/>
                  <a:gd name="T8" fmla="*/ 9 w 48"/>
                  <a:gd name="T9" fmla="*/ 26 h 26"/>
                </a:gdLst>
                <a:ahLst/>
                <a:cxnLst>
                  <a:cxn ang="0">
                    <a:pos x="T0" y="T1"/>
                  </a:cxn>
                  <a:cxn ang="0">
                    <a:pos x="T2" y="T3"/>
                  </a:cxn>
                  <a:cxn ang="0">
                    <a:pos x="T4" y="T5"/>
                  </a:cxn>
                  <a:cxn ang="0">
                    <a:pos x="T6" y="T7"/>
                  </a:cxn>
                  <a:cxn ang="0">
                    <a:pos x="T8" y="T9"/>
                  </a:cxn>
                </a:cxnLst>
                <a:rect l="0" t="0" r="r" b="b"/>
                <a:pathLst>
                  <a:path w="48" h="26">
                    <a:moveTo>
                      <a:pt x="9" y="26"/>
                    </a:moveTo>
                    <a:cubicBezTo>
                      <a:pt x="0" y="6"/>
                      <a:pt x="0" y="6"/>
                      <a:pt x="0" y="6"/>
                    </a:cubicBezTo>
                    <a:cubicBezTo>
                      <a:pt x="15" y="0"/>
                      <a:pt x="32" y="0"/>
                      <a:pt x="48" y="6"/>
                    </a:cubicBezTo>
                    <a:cubicBezTo>
                      <a:pt x="39" y="26"/>
                      <a:pt x="39" y="26"/>
                      <a:pt x="39" y="26"/>
                    </a:cubicBezTo>
                    <a:cubicBezTo>
                      <a:pt x="30" y="22"/>
                      <a:pt x="19" y="22"/>
                      <a:pt x="9" y="26"/>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rot="14400000">
                <a:off x="7278637" y="3889058"/>
                <a:ext cx="508000" cy="508000"/>
              </a:xfrm>
              <a:custGeom>
                <a:avLst/>
                <a:gdLst>
                  <a:gd name="T0" fmla="*/ 31 w 52"/>
                  <a:gd name="T1" fmla="*/ 0 h 52"/>
                  <a:gd name="T2" fmla="*/ 52 w 52"/>
                  <a:gd name="T3" fmla="*/ 4 h 52"/>
                  <a:gd name="T4" fmla="*/ 23 w 52"/>
                  <a:gd name="T5" fmla="*/ 45 h 52"/>
                  <a:gd name="T6" fmla="*/ 4 w 52"/>
                  <a:gd name="T7" fmla="*/ 52 h 52"/>
                  <a:gd name="T8" fmla="*/ 0 w 52"/>
                  <a:gd name="T9" fmla="*/ 30 h 52"/>
                  <a:gd name="T10" fmla="*/ 14 w 52"/>
                  <a:gd name="T11" fmla="*/ 25 h 52"/>
                  <a:gd name="T12" fmla="*/ 31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31" y="0"/>
                    </a:moveTo>
                    <a:cubicBezTo>
                      <a:pt x="52" y="4"/>
                      <a:pt x="52" y="4"/>
                      <a:pt x="52" y="4"/>
                    </a:cubicBezTo>
                    <a:cubicBezTo>
                      <a:pt x="49" y="21"/>
                      <a:pt x="38" y="37"/>
                      <a:pt x="23" y="45"/>
                    </a:cubicBezTo>
                    <a:cubicBezTo>
                      <a:pt x="17" y="49"/>
                      <a:pt x="11" y="51"/>
                      <a:pt x="4" y="52"/>
                    </a:cubicBezTo>
                    <a:cubicBezTo>
                      <a:pt x="0" y="30"/>
                      <a:pt x="0" y="30"/>
                      <a:pt x="0" y="30"/>
                    </a:cubicBezTo>
                    <a:cubicBezTo>
                      <a:pt x="5" y="29"/>
                      <a:pt x="10" y="27"/>
                      <a:pt x="14" y="25"/>
                    </a:cubicBezTo>
                    <a:cubicBezTo>
                      <a:pt x="23" y="19"/>
                      <a:pt x="29" y="10"/>
                      <a:pt x="31" y="0"/>
                    </a:cubicBezTo>
                    <a:close/>
                  </a:path>
                </a:pathLst>
              </a:custGeom>
              <a:solidFill>
                <a:schemeClr val="accent3">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rot="14400000">
                <a:off x="3971101" y="3034827"/>
                <a:ext cx="820738" cy="508000"/>
              </a:xfrm>
              <a:custGeom>
                <a:avLst/>
                <a:gdLst>
                  <a:gd name="T0" fmla="*/ 10 w 84"/>
                  <a:gd name="T1" fmla="*/ 32 h 52"/>
                  <a:gd name="T2" fmla="*/ 0 w 84"/>
                  <a:gd name="T3" fmla="*/ 12 h 52"/>
                  <a:gd name="T4" fmla="*/ 72 w 84"/>
                  <a:gd name="T5" fmla="*/ 26 h 52"/>
                  <a:gd name="T6" fmla="*/ 84 w 84"/>
                  <a:gd name="T7" fmla="*/ 44 h 52"/>
                  <a:gd name="T8" fmla="*/ 62 w 84"/>
                  <a:gd name="T9" fmla="*/ 52 h 52"/>
                  <a:gd name="T10" fmla="*/ 59 w 84"/>
                  <a:gd name="T11" fmla="*/ 45 h 52"/>
                  <a:gd name="T12" fmla="*/ 10 w 84"/>
                  <a:gd name="T13" fmla="*/ 32 h 52"/>
                </a:gdLst>
                <a:ahLst/>
                <a:cxnLst>
                  <a:cxn ang="0">
                    <a:pos x="T0" y="T1"/>
                  </a:cxn>
                  <a:cxn ang="0">
                    <a:pos x="T2" y="T3"/>
                  </a:cxn>
                  <a:cxn ang="0">
                    <a:pos x="T4" y="T5"/>
                  </a:cxn>
                  <a:cxn ang="0">
                    <a:pos x="T6" y="T7"/>
                  </a:cxn>
                  <a:cxn ang="0">
                    <a:pos x="T8" y="T9"/>
                  </a:cxn>
                  <a:cxn ang="0">
                    <a:pos x="T10" y="T11"/>
                  </a:cxn>
                  <a:cxn ang="0">
                    <a:pos x="T12" y="T13"/>
                  </a:cxn>
                </a:cxnLst>
                <a:rect l="0" t="0" r="r" b="b"/>
                <a:pathLst>
                  <a:path w="84" h="52">
                    <a:moveTo>
                      <a:pt x="10" y="32"/>
                    </a:moveTo>
                    <a:cubicBezTo>
                      <a:pt x="0" y="12"/>
                      <a:pt x="0" y="12"/>
                      <a:pt x="0" y="12"/>
                    </a:cubicBezTo>
                    <a:cubicBezTo>
                      <a:pt x="24" y="0"/>
                      <a:pt x="54" y="5"/>
                      <a:pt x="72" y="26"/>
                    </a:cubicBezTo>
                    <a:cubicBezTo>
                      <a:pt x="77" y="31"/>
                      <a:pt x="81" y="38"/>
                      <a:pt x="84" y="44"/>
                    </a:cubicBezTo>
                    <a:cubicBezTo>
                      <a:pt x="62" y="52"/>
                      <a:pt x="62" y="52"/>
                      <a:pt x="62" y="52"/>
                    </a:cubicBezTo>
                    <a:cubicBezTo>
                      <a:pt x="61" y="50"/>
                      <a:pt x="60" y="48"/>
                      <a:pt x="59" y="45"/>
                    </a:cubicBezTo>
                    <a:cubicBezTo>
                      <a:pt x="48" y="29"/>
                      <a:pt x="27" y="23"/>
                      <a:pt x="10" y="32"/>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rot="14400000">
                <a:off x="4492747" y="2424041"/>
                <a:ext cx="469900" cy="741363"/>
              </a:xfrm>
              <a:custGeom>
                <a:avLst/>
                <a:gdLst>
                  <a:gd name="T0" fmla="*/ 18 w 48"/>
                  <a:gd name="T1" fmla="*/ 8 h 76"/>
                  <a:gd name="T2" fmla="*/ 40 w 48"/>
                  <a:gd name="T3" fmla="*/ 0 h 76"/>
                  <a:gd name="T4" fmla="*/ 23 w 48"/>
                  <a:gd name="T5" fmla="*/ 67 h 76"/>
                  <a:gd name="T6" fmla="*/ 9 w 48"/>
                  <a:gd name="T7" fmla="*/ 76 h 76"/>
                  <a:gd name="T8" fmla="*/ 0 w 48"/>
                  <a:gd name="T9" fmla="*/ 56 h 76"/>
                  <a:gd name="T10" fmla="*/ 3 w 48"/>
                  <a:gd name="T11" fmla="*/ 54 h 76"/>
                  <a:gd name="T12" fmla="*/ 18 w 48"/>
                  <a:gd name="T13" fmla="*/ 8 h 76"/>
                </a:gdLst>
                <a:ahLst/>
                <a:cxnLst>
                  <a:cxn ang="0">
                    <a:pos x="T0" y="T1"/>
                  </a:cxn>
                  <a:cxn ang="0">
                    <a:pos x="T2" y="T3"/>
                  </a:cxn>
                  <a:cxn ang="0">
                    <a:pos x="T4" y="T5"/>
                  </a:cxn>
                  <a:cxn ang="0">
                    <a:pos x="T6" y="T7"/>
                  </a:cxn>
                  <a:cxn ang="0">
                    <a:pos x="T8" y="T9"/>
                  </a:cxn>
                  <a:cxn ang="0">
                    <a:pos x="T10" y="T11"/>
                  </a:cxn>
                  <a:cxn ang="0">
                    <a:pos x="T12" y="T13"/>
                  </a:cxn>
                </a:cxnLst>
                <a:rect l="0" t="0" r="r" b="b"/>
                <a:pathLst>
                  <a:path w="48" h="76">
                    <a:moveTo>
                      <a:pt x="18" y="8"/>
                    </a:moveTo>
                    <a:cubicBezTo>
                      <a:pt x="40" y="0"/>
                      <a:pt x="40" y="0"/>
                      <a:pt x="40" y="0"/>
                    </a:cubicBezTo>
                    <a:cubicBezTo>
                      <a:pt x="48" y="24"/>
                      <a:pt x="42" y="50"/>
                      <a:pt x="23" y="67"/>
                    </a:cubicBezTo>
                    <a:cubicBezTo>
                      <a:pt x="19" y="70"/>
                      <a:pt x="14" y="73"/>
                      <a:pt x="9" y="76"/>
                    </a:cubicBezTo>
                    <a:cubicBezTo>
                      <a:pt x="0" y="56"/>
                      <a:pt x="0" y="56"/>
                      <a:pt x="0" y="56"/>
                    </a:cubicBezTo>
                    <a:cubicBezTo>
                      <a:pt x="1" y="55"/>
                      <a:pt x="2" y="55"/>
                      <a:pt x="3" y="54"/>
                    </a:cubicBezTo>
                    <a:cubicBezTo>
                      <a:pt x="19" y="44"/>
                      <a:pt x="24" y="25"/>
                      <a:pt x="18" y="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rot="14400000">
                <a:off x="4976261" y="2792581"/>
                <a:ext cx="361950" cy="263525"/>
              </a:xfrm>
              <a:custGeom>
                <a:avLst/>
                <a:gdLst>
                  <a:gd name="T0" fmla="*/ 28 w 37"/>
                  <a:gd name="T1" fmla="*/ 0 h 27"/>
                  <a:gd name="T2" fmla="*/ 37 w 37"/>
                  <a:gd name="T3" fmla="*/ 20 h 27"/>
                  <a:gd name="T4" fmla="*/ 0 w 37"/>
                  <a:gd name="T5" fmla="*/ 24 h 27"/>
                  <a:gd name="T6" fmla="*/ 4 w 37"/>
                  <a:gd name="T7" fmla="*/ 3 h 27"/>
                  <a:gd name="T8" fmla="*/ 28 w 37"/>
                  <a:gd name="T9" fmla="*/ 0 h 27"/>
                </a:gdLst>
                <a:ahLst/>
                <a:cxnLst>
                  <a:cxn ang="0">
                    <a:pos x="T0" y="T1"/>
                  </a:cxn>
                  <a:cxn ang="0">
                    <a:pos x="T2" y="T3"/>
                  </a:cxn>
                  <a:cxn ang="0">
                    <a:pos x="T4" y="T5"/>
                  </a:cxn>
                  <a:cxn ang="0">
                    <a:pos x="T6" y="T7"/>
                  </a:cxn>
                  <a:cxn ang="0">
                    <a:pos x="T8" y="T9"/>
                  </a:cxn>
                </a:cxnLst>
                <a:rect l="0" t="0" r="r" b="b"/>
                <a:pathLst>
                  <a:path w="37" h="27">
                    <a:moveTo>
                      <a:pt x="28" y="0"/>
                    </a:moveTo>
                    <a:cubicBezTo>
                      <a:pt x="37" y="20"/>
                      <a:pt x="37" y="20"/>
                      <a:pt x="37" y="20"/>
                    </a:cubicBezTo>
                    <a:cubicBezTo>
                      <a:pt x="25" y="25"/>
                      <a:pt x="12" y="27"/>
                      <a:pt x="0" y="24"/>
                    </a:cubicBezTo>
                    <a:cubicBezTo>
                      <a:pt x="4" y="3"/>
                      <a:pt x="4" y="3"/>
                      <a:pt x="4" y="3"/>
                    </a:cubicBezTo>
                    <a:cubicBezTo>
                      <a:pt x="12" y="5"/>
                      <a:pt x="20" y="4"/>
                      <a:pt x="28"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rot="14400000">
                <a:off x="4546379" y="3406972"/>
                <a:ext cx="420688" cy="536575"/>
              </a:xfrm>
              <a:custGeom>
                <a:avLst/>
                <a:gdLst>
                  <a:gd name="T0" fmla="*/ 22 w 43"/>
                  <a:gd name="T1" fmla="*/ 55 h 55"/>
                  <a:gd name="T2" fmla="*/ 0 w 43"/>
                  <a:gd name="T3" fmla="*/ 55 h 55"/>
                  <a:gd name="T4" fmla="*/ 21 w 43"/>
                  <a:gd name="T5" fmla="*/ 9 h 55"/>
                  <a:gd name="T6" fmla="*/ 33 w 43"/>
                  <a:gd name="T7" fmla="*/ 0 h 55"/>
                  <a:gd name="T8" fmla="*/ 43 w 43"/>
                  <a:gd name="T9" fmla="*/ 20 h 55"/>
                  <a:gd name="T10" fmla="*/ 39 w 43"/>
                  <a:gd name="T11" fmla="*/ 22 h 55"/>
                  <a:gd name="T12" fmla="*/ 22 w 43"/>
                  <a:gd name="T13" fmla="*/ 54 h 55"/>
                  <a:gd name="T14" fmla="*/ 22 w 43"/>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22" y="55"/>
                    </a:moveTo>
                    <a:cubicBezTo>
                      <a:pt x="0" y="55"/>
                      <a:pt x="0" y="55"/>
                      <a:pt x="0" y="55"/>
                    </a:cubicBezTo>
                    <a:cubicBezTo>
                      <a:pt x="0" y="37"/>
                      <a:pt x="7" y="20"/>
                      <a:pt x="21" y="9"/>
                    </a:cubicBezTo>
                    <a:cubicBezTo>
                      <a:pt x="24" y="5"/>
                      <a:pt x="28" y="3"/>
                      <a:pt x="33" y="0"/>
                    </a:cubicBezTo>
                    <a:cubicBezTo>
                      <a:pt x="43" y="20"/>
                      <a:pt x="43" y="20"/>
                      <a:pt x="43" y="20"/>
                    </a:cubicBezTo>
                    <a:cubicBezTo>
                      <a:pt x="42" y="20"/>
                      <a:pt x="40" y="21"/>
                      <a:pt x="39" y="22"/>
                    </a:cubicBezTo>
                    <a:cubicBezTo>
                      <a:pt x="28" y="29"/>
                      <a:pt x="22" y="42"/>
                      <a:pt x="22" y="54"/>
                    </a:cubicBezTo>
                    <a:cubicBezTo>
                      <a:pt x="22" y="55"/>
                      <a:pt x="22" y="55"/>
                      <a:pt x="22" y="55"/>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rot="14400000">
                <a:off x="4515857" y="4911687"/>
                <a:ext cx="371475" cy="536575"/>
              </a:xfrm>
              <a:custGeom>
                <a:avLst/>
                <a:gdLst>
                  <a:gd name="T0" fmla="*/ 23 w 38"/>
                  <a:gd name="T1" fmla="*/ 52 h 55"/>
                  <a:gd name="T2" fmla="*/ 1 w 38"/>
                  <a:gd name="T3" fmla="*/ 55 h 55"/>
                  <a:gd name="T4" fmla="*/ 0 w 38"/>
                  <a:gd name="T5" fmla="*/ 49 h 55"/>
                  <a:gd name="T6" fmla="*/ 25 w 38"/>
                  <a:gd name="T7" fmla="*/ 0 h 55"/>
                  <a:gd name="T8" fmla="*/ 38 w 38"/>
                  <a:gd name="T9" fmla="*/ 18 h 55"/>
                  <a:gd name="T10" fmla="*/ 23 w 38"/>
                  <a:gd name="T11" fmla="*/ 48 h 55"/>
                  <a:gd name="T12" fmla="*/ 23 w 38"/>
                  <a:gd name="T13" fmla="*/ 52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23" y="52"/>
                    </a:moveTo>
                    <a:cubicBezTo>
                      <a:pt x="1" y="55"/>
                      <a:pt x="1" y="55"/>
                      <a:pt x="1" y="55"/>
                    </a:cubicBezTo>
                    <a:cubicBezTo>
                      <a:pt x="0" y="53"/>
                      <a:pt x="0" y="51"/>
                      <a:pt x="0" y="49"/>
                    </a:cubicBezTo>
                    <a:cubicBezTo>
                      <a:pt x="0" y="29"/>
                      <a:pt x="10" y="11"/>
                      <a:pt x="25" y="0"/>
                    </a:cubicBezTo>
                    <a:cubicBezTo>
                      <a:pt x="38" y="18"/>
                      <a:pt x="38" y="18"/>
                      <a:pt x="38" y="18"/>
                    </a:cubicBezTo>
                    <a:cubicBezTo>
                      <a:pt x="29" y="25"/>
                      <a:pt x="23" y="36"/>
                      <a:pt x="23" y="48"/>
                    </a:cubicBezTo>
                    <a:cubicBezTo>
                      <a:pt x="23" y="50"/>
                      <a:pt x="23" y="51"/>
                      <a:pt x="23" y="52"/>
                    </a:cubicBez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5"/>
              <p:cNvSpPr>
                <a:spLocks/>
              </p:cNvSpPr>
              <p:nvPr/>
            </p:nvSpPr>
            <p:spPr bwMode="auto">
              <a:xfrm rot="14400000">
                <a:off x="3881028" y="4667545"/>
                <a:ext cx="841375" cy="379413"/>
              </a:xfrm>
              <a:custGeom>
                <a:avLst/>
                <a:gdLst>
                  <a:gd name="T0" fmla="*/ 13 w 86"/>
                  <a:gd name="T1" fmla="*/ 29 h 39"/>
                  <a:gd name="T2" fmla="*/ 0 w 86"/>
                  <a:gd name="T3" fmla="*/ 11 h 39"/>
                  <a:gd name="T4" fmla="*/ 35 w 86"/>
                  <a:gd name="T5" fmla="*/ 0 h 39"/>
                  <a:gd name="T6" fmla="*/ 86 w 86"/>
                  <a:gd name="T7" fmla="*/ 28 h 39"/>
                  <a:gd name="T8" fmla="*/ 68 w 86"/>
                  <a:gd name="T9" fmla="*/ 39 h 39"/>
                  <a:gd name="T10" fmla="*/ 35 w 86"/>
                  <a:gd name="T11" fmla="*/ 21 h 39"/>
                  <a:gd name="T12" fmla="*/ 13 w 86"/>
                  <a:gd name="T13" fmla="*/ 29 h 39"/>
                </a:gdLst>
                <a:ahLst/>
                <a:cxnLst>
                  <a:cxn ang="0">
                    <a:pos x="T0" y="T1"/>
                  </a:cxn>
                  <a:cxn ang="0">
                    <a:pos x="T2" y="T3"/>
                  </a:cxn>
                  <a:cxn ang="0">
                    <a:pos x="T4" y="T5"/>
                  </a:cxn>
                  <a:cxn ang="0">
                    <a:pos x="T6" y="T7"/>
                  </a:cxn>
                  <a:cxn ang="0">
                    <a:pos x="T8" y="T9"/>
                  </a:cxn>
                  <a:cxn ang="0">
                    <a:pos x="T10" y="T11"/>
                  </a:cxn>
                  <a:cxn ang="0">
                    <a:pos x="T12" y="T13"/>
                  </a:cxn>
                </a:cxnLst>
                <a:rect l="0" t="0" r="r" b="b"/>
                <a:pathLst>
                  <a:path w="86" h="39">
                    <a:moveTo>
                      <a:pt x="13" y="29"/>
                    </a:moveTo>
                    <a:cubicBezTo>
                      <a:pt x="0" y="11"/>
                      <a:pt x="0" y="11"/>
                      <a:pt x="0" y="11"/>
                    </a:cubicBezTo>
                    <a:cubicBezTo>
                      <a:pt x="10" y="4"/>
                      <a:pt x="23" y="0"/>
                      <a:pt x="35" y="0"/>
                    </a:cubicBezTo>
                    <a:cubicBezTo>
                      <a:pt x="56" y="0"/>
                      <a:pt x="75" y="10"/>
                      <a:pt x="86" y="28"/>
                    </a:cubicBezTo>
                    <a:cubicBezTo>
                      <a:pt x="68" y="39"/>
                      <a:pt x="68" y="39"/>
                      <a:pt x="68" y="39"/>
                    </a:cubicBezTo>
                    <a:cubicBezTo>
                      <a:pt x="61" y="29"/>
                      <a:pt x="49" y="21"/>
                      <a:pt x="35" y="21"/>
                    </a:cubicBezTo>
                    <a:cubicBezTo>
                      <a:pt x="27" y="21"/>
                      <a:pt x="19" y="24"/>
                      <a:pt x="13" y="29"/>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6"/>
              <p:cNvSpPr>
                <a:spLocks/>
              </p:cNvSpPr>
              <p:nvPr/>
            </p:nvSpPr>
            <p:spPr bwMode="auto">
              <a:xfrm rot="14400000">
                <a:off x="4362799" y="3954915"/>
                <a:ext cx="361950" cy="769938"/>
              </a:xfrm>
              <a:custGeom>
                <a:avLst/>
                <a:gdLst>
                  <a:gd name="T0" fmla="*/ 10 w 37"/>
                  <a:gd name="T1" fmla="*/ 11 h 79"/>
                  <a:gd name="T2" fmla="*/ 28 w 37"/>
                  <a:gd name="T3" fmla="*/ 0 h 79"/>
                  <a:gd name="T4" fmla="*/ 37 w 37"/>
                  <a:gd name="T5" fmla="*/ 32 h 79"/>
                  <a:gd name="T6" fmla="*/ 14 w 37"/>
                  <a:gd name="T7" fmla="*/ 79 h 79"/>
                  <a:gd name="T8" fmla="*/ 0 w 37"/>
                  <a:gd name="T9" fmla="*/ 62 h 79"/>
                  <a:gd name="T10" fmla="*/ 15 w 37"/>
                  <a:gd name="T11" fmla="*/ 31 h 79"/>
                  <a:gd name="T12" fmla="*/ 10 w 37"/>
                  <a:gd name="T13" fmla="*/ 11 h 79"/>
                </a:gdLst>
                <a:ahLst/>
                <a:cxnLst>
                  <a:cxn ang="0">
                    <a:pos x="T0" y="T1"/>
                  </a:cxn>
                  <a:cxn ang="0">
                    <a:pos x="T2" y="T3"/>
                  </a:cxn>
                  <a:cxn ang="0">
                    <a:pos x="T4" y="T5"/>
                  </a:cxn>
                  <a:cxn ang="0">
                    <a:pos x="T6" y="T7"/>
                  </a:cxn>
                  <a:cxn ang="0">
                    <a:pos x="T8" y="T9"/>
                  </a:cxn>
                  <a:cxn ang="0">
                    <a:pos x="T10" y="T11"/>
                  </a:cxn>
                  <a:cxn ang="0">
                    <a:pos x="T12" y="T13"/>
                  </a:cxn>
                </a:cxnLst>
                <a:rect l="0" t="0" r="r" b="b"/>
                <a:pathLst>
                  <a:path w="37" h="79">
                    <a:moveTo>
                      <a:pt x="10" y="11"/>
                    </a:moveTo>
                    <a:cubicBezTo>
                      <a:pt x="28" y="0"/>
                      <a:pt x="28" y="0"/>
                      <a:pt x="28" y="0"/>
                    </a:cubicBezTo>
                    <a:cubicBezTo>
                      <a:pt x="34" y="9"/>
                      <a:pt x="37" y="20"/>
                      <a:pt x="37" y="32"/>
                    </a:cubicBezTo>
                    <a:cubicBezTo>
                      <a:pt x="37" y="50"/>
                      <a:pt x="29" y="68"/>
                      <a:pt x="14" y="79"/>
                    </a:cubicBezTo>
                    <a:cubicBezTo>
                      <a:pt x="0" y="62"/>
                      <a:pt x="0" y="62"/>
                      <a:pt x="0" y="62"/>
                    </a:cubicBezTo>
                    <a:cubicBezTo>
                      <a:pt x="9" y="55"/>
                      <a:pt x="15" y="44"/>
                      <a:pt x="15" y="31"/>
                    </a:cubicBezTo>
                    <a:cubicBezTo>
                      <a:pt x="15" y="24"/>
                      <a:pt x="13" y="17"/>
                      <a:pt x="10" y="1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7"/>
              <p:cNvSpPr>
                <a:spLocks/>
              </p:cNvSpPr>
              <p:nvPr/>
            </p:nvSpPr>
            <p:spPr bwMode="auto">
              <a:xfrm rot="14400000">
                <a:off x="4921995" y="4749230"/>
                <a:ext cx="341313" cy="419100"/>
              </a:xfrm>
              <a:custGeom>
                <a:avLst/>
                <a:gdLst>
                  <a:gd name="T0" fmla="*/ 35 w 35"/>
                  <a:gd name="T1" fmla="*/ 26 h 43"/>
                  <a:gd name="T2" fmla="*/ 21 w 35"/>
                  <a:gd name="T3" fmla="*/ 43 h 43"/>
                  <a:gd name="T4" fmla="*/ 0 w 35"/>
                  <a:gd name="T5" fmla="*/ 3 h 43"/>
                  <a:gd name="T6" fmla="*/ 22 w 35"/>
                  <a:gd name="T7" fmla="*/ 0 h 43"/>
                  <a:gd name="T8" fmla="*/ 35 w 35"/>
                  <a:gd name="T9" fmla="*/ 26 h 43"/>
                </a:gdLst>
                <a:ahLst/>
                <a:cxnLst>
                  <a:cxn ang="0">
                    <a:pos x="T0" y="T1"/>
                  </a:cxn>
                  <a:cxn ang="0">
                    <a:pos x="T2" y="T3"/>
                  </a:cxn>
                  <a:cxn ang="0">
                    <a:pos x="T4" y="T5"/>
                  </a:cxn>
                  <a:cxn ang="0">
                    <a:pos x="T6" y="T7"/>
                  </a:cxn>
                  <a:cxn ang="0">
                    <a:pos x="T8" y="T9"/>
                  </a:cxn>
                </a:cxnLst>
                <a:rect l="0" t="0" r="r" b="b"/>
                <a:pathLst>
                  <a:path w="35" h="43">
                    <a:moveTo>
                      <a:pt x="35" y="26"/>
                    </a:moveTo>
                    <a:cubicBezTo>
                      <a:pt x="21" y="43"/>
                      <a:pt x="21" y="43"/>
                      <a:pt x="21" y="43"/>
                    </a:cubicBezTo>
                    <a:cubicBezTo>
                      <a:pt x="9" y="33"/>
                      <a:pt x="1" y="18"/>
                      <a:pt x="0" y="3"/>
                    </a:cubicBezTo>
                    <a:cubicBezTo>
                      <a:pt x="22" y="0"/>
                      <a:pt x="22" y="0"/>
                      <a:pt x="22" y="0"/>
                    </a:cubicBezTo>
                    <a:cubicBezTo>
                      <a:pt x="23" y="11"/>
                      <a:pt x="28" y="19"/>
                      <a:pt x="35" y="26"/>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Oval 51"/>
              <p:cNvSpPr>
                <a:spLocks noChangeArrowheads="1"/>
              </p:cNvSpPr>
              <p:nvPr/>
            </p:nvSpPr>
            <p:spPr bwMode="auto">
              <a:xfrm rot="14400000">
                <a:off x="4407458" y="4457340"/>
                <a:ext cx="536575" cy="5365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2"/>
              <p:cNvSpPr>
                <a:spLocks/>
              </p:cNvSpPr>
              <p:nvPr/>
            </p:nvSpPr>
            <p:spPr bwMode="auto">
              <a:xfrm rot="14400000">
                <a:off x="4487850" y="2921045"/>
                <a:ext cx="595313" cy="595313"/>
              </a:xfrm>
              <a:custGeom>
                <a:avLst/>
                <a:gdLst>
                  <a:gd name="T0" fmla="*/ 51 w 61"/>
                  <a:gd name="T1" fmla="*/ 12 h 61"/>
                  <a:gd name="T2" fmla="*/ 48 w 61"/>
                  <a:gd name="T3" fmla="*/ 51 h 61"/>
                  <a:gd name="T4" fmla="*/ 10 w 61"/>
                  <a:gd name="T5" fmla="*/ 49 h 61"/>
                  <a:gd name="T6" fmla="*/ 12 w 61"/>
                  <a:gd name="T7" fmla="*/ 10 h 61"/>
                  <a:gd name="T8" fmla="*/ 51 w 61"/>
                  <a:gd name="T9" fmla="*/ 12 h 61"/>
                </a:gdLst>
                <a:ahLst/>
                <a:cxnLst>
                  <a:cxn ang="0">
                    <a:pos x="T0" y="T1"/>
                  </a:cxn>
                  <a:cxn ang="0">
                    <a:pos x="T2" y="T3"/>
                  </a:cxn>
                  <a:cxn ang="0">
                    <a:pos x="T4" y="T5"/>
                  </a:cxn>
                  <a:cxn ang="0">
                    <a:pos x="T6" y="T7"/>
                  </a:cxn>
                  <a:cxn ang="0">
                    <a:pos x="T8" y="T9"/>
                  </a:cxn>
                </a:cxnLst>
                <a:rect l="0" t="0" r="r" b="b"/>
                <a:pathLst>
                  <a:path w="61" h="61">
                    <a:moveTo>
                      <a:pt x="51" y="12"/>
                    </a:moveTo>
                    <a:cubicBezTo>
                      <a:pt x="61" y="24"/>
                      <a:pt x="60" y="41"/>
                      <a:pt x="48" y="51"/>
                    </a:cubicBezTo>
                    <a:cubicBezTo>
                      <a:pt x="37" y="61"/>
                      <a:pt x="20" y="60"/>
                      <a:pt x="10" y="49"/>
                    </a:cubicBezTo>
                    <a:cubicBezTo>
                      <a:pt x="0" y="37"/>
                      <a:pt x="1" y="20"/>
                      <a:pt x="12" y="10"/>
                    </a:cubicBezTo>
                    <a:cubicBezTo>
                      <a:pt x="24" y="0"/>
                      <a:pt x="41" y="1"/>
                      <a:pt x="51"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3"/>
              <p:cNvSpPr>
                <a:spLocks/>
              </p:cNvSpPr>
              <p:nvPr/>
            </p:nvSpPr>
            <p:spPr bwMode="auto">
              <a:xfrm rot="14400000">
                <a:off x="5639597" y="4911371"/>
                <a:ext cx="439738" cy="430213"/>
              </a:xfrm>
              <a:custGeom>
                <a:avLst/>
                <a:gdLst>
                  <a:gd name="T0" fmla="*/ 10 w 45"/>
                  <a:gd name="T1" fmla="*/ 7 h 44"/>
                  <a:gd name="T2" fmla="*/ 7 w 45"/>
                  <a:gd name="T3" fmla="*/ 34 h 44"/>
                  <a:gd name="T4" fmla="*/ 35 w 45"/>
                  <a:gd name="T5" fmla="*/ 37 h 44"/>
                  <a:gd name="T6" fmla="*/ 38 w 45"/>
                  <a:gd name="T7" fmla="*/ 9 h 44"/>
                  <a:gd name="T8" fmla="*/ 10 w 45"/>
                  <a:gd name="T9" fmla="*/ 7 h 44"/>
                </a:gdLst>
                <a:ahLst/>
                <a:cxnLst>
                  <a:cxn ang="0">
                    <a:pos x="T0" y="T1"/>
                  </a:cxn>
                  <a:cxn ang="0">
                    <a:pos x="T2" y="T3"/>
                  </a:cxn>
                  <a:cxn ang="0">
                    <a:pos x="T4" y="T5"/>
                  </a:cxn>
                  <a:cxn ang="0">
                    <a:pos x="T6" y="T7"/>
                  </a:cxn>
                  <a:cxn ang="0">
                    <a:pos x="T8" y="T9"/>
                  </a:cxn>
                </a:cxnLst>
                <a:rect l="0" t="0" r="r" b="b"/>
                <a:pathLst>
                  <a:path w="45" h="44">
                    <a:moveTo>
                      <a:pt x="10" y="7"/>
                    </a:moveTo>
                    <a:cubicBezTo>
                      <a:pt x="1" y="14"/>
                      <a:pt x="0" y="26"/>
                      <a:pt x="7" y="34"/>
                    </a:cubicBezTo>
                    <a:cubicBezTo>
                      <a:pt x="14" y="43"/>
                      <a:pt x="27" y="44"/>
                      <a:pt x="35" y="37"/>
                    </a:cubicBezTo>
                    <a:cubicBezTo>
                      <a:pt x="44" y="30"/>
                      <a:pt x="45" y="17"/>
                      <a:pt x="38" y="9"/>
                    </a:cubicBezTo>
                    <a:cubicBezTo>
                      <a:pt x="30" y="1"/>
                      <a:pt x="18" y="0"/>
                      <a:pt x="10" y="7"/>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4"/>
              <p:cNvSpPr>
                <a:spLocks/>
              </p:cNvSpPr>
              <p:nvPr/>
            </p:nvSpPr>
            <p:spPr bwMode="auto">
              <a:xfrm rot="14400000">
                <a:off x="6116118" y="2459338"/>
                <a:ext cx="439738" cy="428625"/>
              </a:xfrm>
              <a:custGeom>
                <a:avLst/>
                <a:gdLst>
                  <a:gd name="T0" fmla="*/ 35 w 45"/>
                  <a:gd name="T1" fmla="*/ 37 h 44"/>
                  <a:gd name="T2" fmla="*/ 38 w 45"/>
                  <a:gd name="T3" fmla="*/ 9 h 44"/>
                  <a:gd name="T4" fmla="*/ 10 w 45"/>
                  <a:gd name="T5" fmla="*/ 7 h 44"/>
                  <a:gd name="T6" fmla="*/ 7 w 45"/>
                  <a:gd name="T7" fmla="*/ 35 h 44"/>
                  <a:gd name="T8" fmla="*/ 35 w 45"/>
                  <a:gd name="T9" fmla="*/ 37 h 44"/>
                </a:gdLst>
                <a:ahLst/>
                <a:cxnLst>
                  <a:cxn ang="0">
                    <a:pos x="T0" y="T1"/>
                  </a:cxn>
                  <a:cxn ang="0">
                    <a:pos x="T2" y="T3"/>
                  </a:cxn>
                  <a:cxn ang="0">
                    <a:pos x="T4" y="T5"/>
                  </a:cxn>
                  <a:cxn ang="0">
                    <a:pos x="T6" y="T7"/>
                  </a:cxn>
                  <a:cxn ang="0">
                    <a:pos x="T8" y="T9"/>
                  </a:cxn>
                </a:cxnLst>
                <a:rect l="0" t="0" r="r" b="b"/>
                <a:pathLst>
                  <a:path w="45" h="44">
                    <a:moveTo>
                      <a:pt x="35" y="37"/>
                    </a:moveTo>
                    <a:cubicBezTo>
                      <a:pt x="44" y="30"/>
                      <a:pt x="45" y="18"/>
                      <a:pt x="38" y="9"/>
                    </a:cubicBezTo>
                    <a:cubicBezTo>
                      <a:pt x="30" y="1"/>
                      <a:pt x="18" y="0"/>
                      <a:pt x="10" y="7"/>
                    </a:cubicBezTo>
                    <a:cubicBezTo>
                      <a:pt x="1" y="14"/>
                      <a:pt x="0" y="26"/>
                      <a:pt x="7" y="35"/>
                    </a:cubicBezTo>
                    <a:cubicBezTo>
                      <a:pt x="14" y="43"/>
                      <a:pt x="27" y="44"/>
                      <a:pt x="35" y="3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5"/>
              <p:cNvSpPr>
                <a:spLocks/>
              </p:cNvSpPr>
              <p:nvPr/>
            </p:nvSpPr>
            <p:spPr bwMode="auto">
              <a:xfrm rot="14400000">
                <a:off x="7109136" y="4269193"/>
                <a:ext cx="615950" cy="614363"/>
              </a:xfrm>
              <a:custGeom>
                <a:avLst/>
                <a:gdLst>
                  <a:gd name="T0" fmla="*/ 7 w 63"/>
                  <a:gd name="T1" fmla="*/ 45 h 63"/>
                  <a:gd name="T2" fmla="*/ 18 w 63"/>
                  <a:gd name="T3" fmla="*/ 7 h 63"/>
                  <a:gd name="T4" fmla="*/ 55 w 63"/>
                  <a:gd name="T5" fmla="*/ 18 h 63"/>
                  <a:gd name="T6" fmla="*/ 45 w 63"/>
                  <a:gd name="T7" fmla="*/ 55 h 63"/>
                  <a:gd name="T8" fmla="*/ 7 w 63"/>
                  <a:gd name="T9" fmla="*/ 45 h 63"/>
                </a:gdLst>
                <a:ahLst/>
                <a:cxnLst>
                  <a:cxn ang="0">
                    <a:pos x="T0" y="T1"/>
                  </a:cxn>
                  <a:cxn ang="0">
                    <a:pos x="T2" y="T3"/>
                  </a:cxn>
                  <a:cxn ang="0">
                    <a:pos x="T4" y="T5"/>
                  </a:cxn>
                  <a:cxn ang="0">
                    <a:pos x="T6" y="T7"/>
                  </a:cxn>
                  <a:cxn ang="0">
                    <a:pos x="T8" y="T9"/>
                  </a:cxn>
                </a:cxnLst>
                <a:rect l="0" t="0" r="r" b="b"/>
                <a:pathLst>
                  <a:path w="63" h="63">
                    <a:moveTo>
                      <a:pt x="7" y="45"/>
                    </a:moveTo>
                    <a:cubicBezTo>
                      <a:pt x="0" y="32"/>
                      <a:pt x="4" y="15"/>
                      <a:pt x="18" y="7"/>
                    </a:cubicBezTo>
                    <a:cubicBezTo>
                      <a:pt x="31" y="0"/>
                      <a:pt x="48" y="4"/>
                      <a:pt x="55" y="18"/>
                    </a:cubicBezTo>
                    <a:cubicBezTo>
                      <a:pt x="63" y="31"/>
                      <a:pt x="58" y="48"/>
                      <a:pt x="45" y="55"/>
                    </a:cubicBezTo>
                    <a:cubicBezTo>
                      <a:pt x="32" y="63"/>
                      <a:pt x="15" y="58"/>
                      <a:pt x="7" y="4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Oval 56"/>
              <p:cNvSpPr>
                <a:spLocks noChangeArrowheads="1"/>
              </p:cNvSpPr>
              <p:nvPr/>
            </p:nvSpPr>
            <p:spPr bwMode="auto">
              <a:xfrm rot="14400000">
                <a:off x="7262950" y="2808721"/>
                <a:ext cx="536575" cy="5365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9"/>
              <p:cNvSpPr>
                <a:spLocks/>
              </p:cNvSpPr>
              <p:nvPr/>
            </p:nvSpPr>
            <p:spPr bwMode="auto">
              <a:xfrm>
                <a:off x="5570538" y="3360738"/>
                <a:ext cx="1044575" cy="517525"/>
              </a:xfrm>
              <a:custGeom>
                <a:avLst/>
                <a:gdLst>
                  <a:gd name="T0" fmla="*/ 1 w 107"/>
                  <a:gd name="T1" fmla="*/ 48 h 53"/>
                  <a:gd name="T2" fmla="*/ 54 w 107"/>
                  <a:gd name="T3" fmla="*/ 0 h 53"/>
                  <a:gd name="T4" fmla="*/ 107 w 107"/>
                  <a:gd name="T5" fmla="*/ 48 h 53"/>
                  <a:gd name="T6" fmla="*/ 102 w 107"/>
                  <a:gd name="T7" fmla="*/ 53 h 53"/>
                  <a:gd name="T8" fmla="*/ 5 w 107"/>
                  <a:gd name="T9" fmla="*/ 53 h 53"/>
                  <a:gd name="T10" fmla="*/ 1 w 107"/>
                  <a:gd name="T11" fmla="*/ 48 h 53"/>
                </a:gdLst>
                <a:ahLst/>
                <a:cxnLst>
                  <a:cxn ang="0">
                    <a:pos x="T0" y="T1"/>
                  </a:cxn>
                  <a:cxn ang="0">
                    <a:pos x="T2" y="T3"/>
                  </a:cxn>
                  <a:cxn ang="0">
                    <a:pos x="T4" y="T5"/>
                  </a:cxn>
                  <a:cxn ang="0">
                    <a:pos x="T6" y="T7"/>
                  </a:cxn>
                  <a:cxn ang="0">
                    <a:pos x="T8" y="T9"/>
                  </a:cxn>
                  <a:cxn ang="0">
                    <a:pos x="T10" y="T11"/>
                  </a:cxn>
                </a:cxnLst>
                <a:rect l="0" t="0" r="r" b="b"/>
                <a:pathLst>
                  <a:path w="107" h="53">
                    <a:moveTo>
                      <a:pt x="1" y="48"/>
                    </a:moveTo>
                    <a:cubicBezTo>
                      <a:pt x="4" y="21"/>
                      <a:pt x="27" y="0"/>
                      <a:pt x="54" y="0"/>
                    </a:cubicBezTo>
                    <a:cubicBezTo>
                      <a:pt x="81" y="0"/>
                      <a:pt x="104" y="21"/>
                      <a:pt x="107" y="48"/>
                    </a:cubicBezTo>
                    <a:cubicBezTo>
                      <a:pt x="107" y="51"/>
                      <a:pt x="105" y="53"/>
                      <a:pt x="102" y="53"/>
                    </a:cubicBezTo>
                    <a:cubicBezTo>
                      <a:pt x="5" y="53"/>
                      <a:pt x="5" y="53"/>
                      <a:pt x="5" y="53"/>
                    </a:cubicBezTo>
                    <a:cubicBezTo>
                      <a:pt x="2" y="53"/>
                      <a:pt x="0" y="50"/>
                      <a:pt x="1" y="48"/>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p:cNvSpPr>
              <p:nvPr/>
            </p:nvSpPr>
            <p:spPr bwMode="auto">
              <a:xfrm>
                <a:off x="5570538" y="3927476"/>
                <a:ext cx="1044575" cy="517525"/>
              </a:xfrm>
              <a:custGeom>
                <a:avLst/>
                <a:gdLst>
                  <a:gd name="T0" fmla="*/ 1 w 107"/>
                  <a:gd name="T1" fmla="*/ 5 h 53"/>
                  <a:gd name="T2" fmla="*/ 54 w 107"/>
                  <a:gd name="T3" fmla="*/ 53 h 53"/>
                  <a:gd name="T4" fmla="*/ 107 w 107"/>
                  <a:gd name="T5" fmla="*/ 5 h 53"/>
                  <a:gd name="T6" fmla="*/ 102 w 107"/>
                  <a:gd name="T7" fmla="*/ 0 h 53"/>
                  <a:gd name="T8" fmla="*/ 5 w 107"/>
                  <a:gd name="T9" fmla="*/ 0 h 53"/>
                  <a:gd name="T10" fmla="*/ 1 w 107"/>
                  <a:gd name="T11" fmla="*/ 5 h 53"/>
                </a:gdLst>
                <a:ahLst/>
                <a:cxnLst>
                  <a:cxn ang="0">
                    <a:pos x="T0" y="T1"/>
                  </a:cxn>
                  <a:cxn ang="0">
                    <a:pos x="T2" y="T3"/>
                  </a:cxn>
                  <a:cxn ang="0">
                    <a:pos x="T4" y="T5"/>
                  </a:cxn>
                  <a:cxn ang="0">
                    <a:pos x="T6" y="T7"/>
                  </a:cxn>
                  <a:cxn ang="0">
                    <a:pos x="T8" y="T9"/>
                  </a:cxn>
                  <a:cxn ang="0">
                    <a:pos x="T10" y="T11"/>
                  </a:cxn>
                </a:cxnLst>
                <a:rect l="0" t="0" r="r" b="b"/>
                <a:pathLst>
                  <a:path w="107" h="53">
                    <a:moveTo>
                      <a:pt x="1" y="5"/>
                    </a:moveTo>
                    <a:cubicBezTo>
                      <a:pt x="4" y="33"/>
                      <a:pt x="27" y="53"/>
                      <a:pt x="54" y="53"/>
                    </a:cubicBezTo>
                    <a:cubicBezTo>
                      <a:pt x="81" y="53"/>
                      <a:pt x="104" y="32"/>
                      <a:pt x="107" y="5"/>
                    </a:cubicBezTo>
                    <a:cubicBezTo>
                      <a:pt x="107" y="3"/>
                      <a:pt x="105" y="0"/>
                      <a:pt x="102" y="0"/>
                    </a:cubicBezTo>
                    <a:cubicBezTo>
                      <a:pt x="5" y="0"/>
                      <a:pt x="5" y="0"/>
                      <a:pt x="5" y="0"/>
                    </a:cubicBezTo>
                    <a:cubicBezTo>
                      <a:pt x="2" y="0"/>
                      <a:pt x="0" y="3"/>
                      <a:pt x="1" y="5"/>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61" name="Group 60"/>
          <p:cNvGrpSpPr/>
          <p:nvPr/>
        </p:nvGrpSpPr>
        <p:grpSpPr>
          <a:xfrm>
            <a:off x="5820908" y="2715500"/>
            <a:ext cx="253094" cy="302129"/>
            <a:chOff x="4763" y="4111625"/>
            <a:chExt cx="811212" cy="968375"/>
          </a:xfrm>
          <a:solidFill>
            <a:schemeClr val="bg1"/>
          </a:solidFill>
        </p:grpSpPr>
        <p:sp>
          <p:nvSpPr>
            <p:cNvPr id="6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9" name="Group 68"/>
          <p:cNvGrpSpPr/>
          <p:nvPr/>
        </p:nvGrpSpPr>
        <p:grpSpPr>
          <a:xfrm>
            <a:off x="2971934" y="4344651"/>
            <a:ext cx="300147" cy="301138"/>
            <a:chOff x="6110288" y="2439988"/>
            <a:chExt cx="962025" cy="965200"/>
          </a:xfrm>
          <a:solidFill>
            <a:schemeClr val="bg1"/>
          </a:solidFill>
        </p:grpSpPr>
        <p:sp>
          <p:nvSpPr>
            <p:cNvPr id="70"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4"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5"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6"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80" name="Group 79"/>
          <p:cNvGrpSpPr/>
          <p:nvPr/>
        </p:nvGrpSpPr>
        <p:grpSpPr>
          <a:xfrm>
            <a:off x="3071712" y="2853014"/>
            <a:ext cx="304663" cy="301138"/>
            <a:chOff x="8145463" y="2447925"/>
            <a:chExt cx="960437" cy="949325"/>
          </a:xfrm>
          <a:solidFill>
            <a:schemeClr val="bg1"/>
          </a:solidFill>
        </p:grpSpPr>
        <p:sp>
          <p:nvSpPr>
            <p:cNvPr id="81"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4"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5"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7"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8"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89" name="Group 88"/>
          <p:cNvGrpSpPr/>
          <p:nvPr/>
        </p:nvGrpSpPr>
        <p:grpSpPr>
          <a:xfrm>
            <a:off x="5715974" y="4209480"/>
            <a:ext cx="235511" cy="299742"/>
            <a:chOff x="34925" y="2444750"/>
            <a:chExt cx="750887" cy="955675"/>
          </a:xfrm>
          <a:solidFill>
            <a:schemeClr val="bg1"/>
          </a:solidFill>
        </p:grpSpPr>
        <p:sp>
          <p:nvSpPr>
            <p:cNvPr id="90"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1"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2"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3"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96" name="TextBox 95"/>
          <p:cNvSpPr txBox="1"/>
          <p:nvPr/>
        </p:nvSpPr>
        <p:spPr>
          <a:xfrm>
            <a:off x="1596484" y="2747352"/>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97" name="Rectangle 96"/>
          <p:cNvSpPr/>
          <p:nvPr/>
        </p:nvSpPr>
        <p:spPr>
          <a:xfrm>
            <a:off x="579074" y="3002205"/>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98" name="TextBox 97"/>
          <p:cNvSpPr txBox="1"/>
          <p:nvPr/>
        </p:nvSpPr>
        <p:spPr>
          <a:xfrm>
            <a:off x="4117524" y="3381913"/>
            <a:ext cx="832280" cy="276999"/>
          </a:xfrm>
          <a:prstGeom prst="rect">
            <a:avLst/>
          </a:prstGeom>
          <a:noFill/>
        </p:spPr>
        <p:txBody>
          <a:bodyPr wrap="none" rtlCol="0">
            <a:spAutoFit/>
          </a:bodyPr>
          <a:lstStyle/>
          <a:p>
            <a:pPr algn="ctr"/>
            <a:r>
              <a:rPr lang="en-US" sz="1200" b="1" dirty="0">
                <a:solidFill>
                  <a:schemeClr val="bg1"/>
                </a:solidFill>
              </a:rPr>
              <a:t>Planning</a:t>
            </a:r>
            <a:endParaRPr lang="en-US" sz="1200" b="1" dirty="0">
              <a:solidFill>
                <a:schemeClr val="bg1"/>
              </a:solidFill>
            </a:endParaRPr>
          </a:p>
        </p:txBody>
      </p:sp>
      <p:sp>
        <p:nvSpPr>
          <p:cNvPr id="99" name="TextBox 98"/>
          <p:cNvSpPr txBox="1"/>
          <p:nvPr/>
        </p:nvSpPr>
        <p:spPr>
          <a:xfrm>
            <a:off x="4200079" y="3741165"/>
            <a:ext cx="667170" cy="276999"/>
          </a:xfrm>
          <a:prstGeom prst="rect">
            <a:avLst/>
          </a:prstGeom>
          <a:noFill/>
        </p:spPr>
        <p:txBody>
          <a:bodyPr wrap="none" rtlCol="0">
            <a:spAutoFit/>
          </a:bodyPr>
          <a:lstStyle/>
          <a:p>
            <a:pPr algn="ctr"/>
            <a:r>
              <a:rPr lang="en-US" sz="1200" b="1" dirty="0">
                <a:solidFill>
                  <a:schemeClr val="bg1"/>
                </a:solidFill>
              </a:rPr>
              <a:t>Mixing</a:t>
            </a:r>
            <a:endParaRPr lang="en-US" sz="1200" b="1" dirty="0">
              <a:solidFill>
                <a:schemeClr val="bg1"/>
              </a:solidFill>
            </a:endParaRPr>
          </a:p>
        </p:txBody>
      </p:sp>
      <p:sp>
        <p:nvSpPr>
          <p:cNvPr id="100" name="TextBox 99"/>
          <p:cNvSpPr txBox="1"/>
          <p:nvPr/>
        </p:nvSpPr>
        <p:spPr>
          <a:xfrm>
            <a:off x="6692760" y="259377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01" name="Rectangle 100"/>
          <p:cNvSpPr/>
          <p:nvPr/>
        </p:nvSpPr>
        <p:spPr>
          <a:xfrm>
            <a:off x="6692759" y="284863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102" name="TextBox 101"/>
          <p:cNvSpPr txBox="1"/>
          <p:nvPr/>
        </p:nvSpPr>
        <p:spPr>
          <a:xfrm>
            <a:off x="6560711" y="410518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03" name="Rectangle 102"/>
          <p:cNvSpPr/>
          <p:nvPr/>
        </p:nvSpPr>
        <p:spPr>
          <a:xfrm>
            <a:off x="6560710" y="436003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104" name="TextBox 103"/>
          <p:cNvSpPr txBox="1"/>
          <p:nvPr/>
        </p:nvSpPr>
        <p:spPr>
          <a:xfrm>
            <a:off x="1487319" y="4248685"/>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05" name="Rectangle 104"/>
          <p:cNvSpPr/>
          <p:nvPr/>
        </p:nvSpPr>
        <p:spPr>
          <a:xfrm>
            <a:off x="469909" y="4503538"/>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2182989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4527201" cy="715581"/>
          </a:xfrm>
          <a:prstGeom prst="rect">
            <a:avLst/>
          </a:prstGeom>
          <a:noFill/>
        </p:spPr>
        <p:txBody>
          <a:bodyPr wrap="none" rtlCol="0">
            <a:spAutoFit/>
          </a:bodyPr>
          <a:lstStyle/>
          <a:p>
            <a:r>
              <a:rPr lang="en-US" sz="4050" dirty="0" err="1">
                <a:solidFill>
                  <a:schemeClr val="bg1">
                    <a:lumMod val="50000"/>
                  </a:schemeClr>
                </a:solidFill>
                <a:latin typeface="+mj-lt"/>
              </a:rPr>
              <a:t>Headsheet</a:t>
            </a:r>
            <a:r>
              <a:rPr lang="en-US" sz="4050" dirty="0">
                <a:solidFill>
                  <a:schemeClr val="bg1">
                    <a:lumMod val="50000"/>
                  </a:schemeClr>
                </a:solidFill>
                <a:latin typeface="+mj-lt"/>
              </a:rPr>
              <a:t> Statistic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50" name="Group 49"/>
          <p:cNvGrpSpPr/>
          <p:nvPr/>
        </p:nvGrpSpPr>
        <p:grpSpPr>
          <a:xfrm>
            <a:off x="6677897" y="2399783"/>
            <a:ext cx="1400811" cy="1400811"/>
            <a:chOff x="8903863" y="2056711"/>
            <a:chExt cx="1867748" cy="1867748"/>
          </a:xfrm>
        </p:grpSpPr>
        <p:sp>
          <p:nvSpPr>
            <p:cNvPr id="6" name="Freeform 5"/>
            <p:cNvSpPr>
              <a:spLocks noEditPoints="1"/>
            </p:cNvSpPr>
            <p:nvPr/>
          </p:nvSpPr>
          <p:spPr bwMode="auto">
            <a:xfrm>
              <a:off x="8903863" y="2056711"/>
              <a:ext cx="1867748" cy="1867748"/>
            </a:xfrm>
            <a:custGeom>
              <a:avLst/>
              <a:gdLst>
                <a:gd name="T0" fmla="*/ 150 w 798"/>
                <a:gd name="T1" fmla="*/ 451 h 798"/>
                <a:gd name="T2" fmla="*/ 150 w 798"/>
                <a:gd name="T3" fmla="*/ 797 h 798"/>
                <a:gd name="T4" fmla="*/ 174 w 798"/>
                <a:gd name="T5" fmla="*/ 798 h 798"/>
                <a:gd name="T6" fmla="*/ 199 w 798"/>
                <a:gd name="T7" fmla="*/ 798 h 798"/>
                <a:gd name="T8" fmla="*/ 199 w 798"/>
                <a:gd name="T9" fmla="*/ 449 h 798"/>
                <a:gd name="T10" fmla="*/ 174 w 798"/>
                <a:gd name="T11" fmla="*/ 449 h 798"/>
                <a:gd name="T12" fmla="*/ 150 w 798"/>
                <a:gd name="T13" fmla="*/ 451 h 798"/>
                <a:gd name="T14" fmla="*/ 598 w 798"/>
                <a:gd name="T15" fmla="*/ 449 h 798"/>
                <a:gd name="T16" fmla="*/ 598 w 798"/>
                <a:gd name="T17" fmla="*/ 798 h 798"/>
                <a:gd name="T18" fmla="*/ 623 w 798"/>
                <a:gd name="T19" fmla="*/ 798 h 798"/>
                <a:gd name="T20" fmla="*/ 648 w 798"/>
                <a:gd name="T21" fmla="*/ 797 h 798"/>
                <a:gd name="T22" fmla="*/ 648 w 798"/>
                <a:gd name="T23" fmla="*/ 451 h 798"/>
                <a:gd name="T24" fmla="*/ 623 w 798"/>
                <a:gd name="T25" fmla="*/ 449 h 798"/>
                <a:gd name="T26" fmla="*/ 598 w 798"/>
                <a:gd name="T27" fmla="*/ 449 h 798"/>
                <a:gd name="T28" fmla="*/ 798 w 798"/>
                <a:gd name="T29" fmla="*/ 399 h 798"/>
                <a:gd name="T30" fmla="*/ 399 w 798"/>
                <a:gd name="T31" fmla="*/ 0 h 798"/>
                <a:gd name="T32" fmla="*/ 0 w 798"/>
                <a:gd name="T33" fmla="*/ 399 h 798"/>
                <a:gd name="T34" fmla="*/ 24 w 798"/>
                <a:gd name="T35" fmla="*/ 536 h 798"/>
                <a:gd name="T36" fmla="*/ 0 w 798"/>
                <a:gd name="T37" fmla="*/ 624 h 798"/>
                <a:gd name="T38" fmla="*/ 100 w 798"/>
                <a:gd name="T39" fmla="*/ 782 h 798"/>
                <a:gd name="T40" fmla="*/ 100 w 798"/>
                <a:gd name="T41" fmla="*/ 466 h 798"/>
                <a:gd name="T42" fmla="*/ 57 w 798"/>
                <a:gd name="T43" fmla="*/ 495 h 798"/>
                <a:gd name="T44" fmla="*/ 50 w 798"/>
                <a:gd name="T45" fmla="*/ 424 h 798"/>
                <a:gd name="T46" fmla="*/ 399 w 798"/>
                <a:gd name="T47" fmla="*/ 75 h 798"/>
                <a:gd name="T48" fmla="*/ 748 w 798"/>
                <a:gd name="T49" fmla="*/ 424 h 798"/>
                <a:gd name="T50" fmla="*/ 741 w 798"/>
                <a:gd name="T51" fmla="*/ 495 h 798"/>
                <a:gd name="T52" fmla="*/ 698 w 798"/>
                <a:gd name="T53" fmla="*/ 466 h 798"/>
                <a:gd name="T54" fmla="*/ 698 w 798"/>
                <a:gd name="T55" fmla="*/ 782 h 798"/>
                <a:gd name="T56" fmla="*/ 798 w 798"/>
                <a:gd name="T57" fmla="*/ 624 h 798"/>
                <a:gd name="T58" fmla="*/ 774 w 798"/>
                <a:gd name="T59" fmla="*/ 536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1"/>
                  </a:moveTo>
                  <a:cubicBezTo>
                    <a:pt x="150" y="797"/>
                    <a:pt x="150" y="797"/>
                    <a:pt x="150" y="797"/>
                  </a:cubicBezTo>
                  <a:cubicBezTo>
                    <a:pt x="158" y="798"/>
                    <a:pt x="166" y="798"/>
                    <a:pt x="174" y="798"/>
                  </a:cubicBezTo>
                  <a:cubicBezTo>
                    <a:pt x="199" y="798"/>
                    <a:pt x="199" y="798"/>
                    <a:pt x="199" y="798"/>
                  </a:cubicBezTo>
                  <a:cubicBezTo>
                    <a:pt x="199" y="449"/>
                    <a:pt x="199" y="449"/>
                    <a:pt x="199" y="449"/>
                  </a:cubicBezTo>
                  <a:cubicBezTo>
                    <a:pt x="174" y="449"/>
                    <a:pt x="174" y="449"/>
                    <a:pt x="174" y="449"/>
                  </a:cubicBezTo>
                  <a:cubicBezTo>
                    <a:pt x="166" y="449"/>
                    <a:pt x="158" y="450"/>
                    <a:pt x="150" y="451"/>
                  </a:cubicBezTo>
                  <a:close/>
                  <a:moveTo>
                    <a:pt x="598" y="449"/>
                  </a:moveTo>
                  <a:cubicBezTo>
                    <a:pt x="598" y="798"/>
                    <a:pt x="598" y="798"/>
                    <a:pt x="598" y="798"/>
                  </a:cubicBezTo>
                  <a:cubicBezTo>
                    <a:pt x="623" y="798"/>
                    <a:pt x="623" y="798"/>
                    <a:pt x="623" y="798"/>
                  </a:cubicBezTo>
                  <a:cubicBezTo>
                    <a:pt x="632" y="798"/>
                    <a:pt x="640" y="798"/>
                    <a:pt x="648" y="797"/>
                  </a:cubicBezTo>
                  <a:cubicBezTo>
                    <a:pt x="648" y="451"/>
                    <a:pt x="648" y="451"/>
                    <a:pt x="648" y="451"/>
                  </a:cubicBezTo>
                  <a:cubicBezTo>
                    <a:pt x="640" y="450"/>
                    <a:pt x="632" y="449"/>
                    <a:pt x="623" y="449"/>
                  </a:cubicBezTo>
                  <a:lnTo>
                    <a:pt x="598" y="449"/>
                  </a:lnTo>
                  <a:close/>
                  <a:moveTo>
                    <a:pt x="798" y="399"/>
                  </a:moveTo>
                  <a:cubicBezTo>
                    <a:pt x="798" y="179"/>
                    <a:pt x="619" y="0"/>
                    <a:pt x="399" y="0"/>
                  </a:cubicBezTo>
                  <a:cubicBezTo>
                    <a:pt x="179" y="0"/>
                    <a:pt x="0" y="179"/>
                    <a:pt x="0" y="399"/>
                  </a:cubicBezTo>
                  <a:cubicBezTo>
                    <a:pt x="0" y="447"/>
                    <a:pt x="8" y="493"/>
                    <a:pt x="24" y="536"/>
                  </a:cubicBezTo>
                  <a:cubicBezTo>
                    <a:pt x="9" y="562"/>
                    <a:pt x="0" y="592"/>
                    <a:pt x="0" y="624"/>
                  </a:cubicBezTo>
                  <a:cubicBezTo>
                    <a:pt x="0" y="693"/>
                    <a:pt x="41" y="753"/>
                    <a:pt x="100" y="782"/>
                  </a:cubicBezTo>
                  <a:cubicBezTo>
                    <a:pt x="100" y="466"/>
                    <a:pt x="100" y="466"/>
                    <a:pt x="100" y="466"/>
                  </a:cubicBezTo>
                  <a:cubicBezTo>
                    <a:pt x="84" y="474"/>
                    <a:pt x="70" y="483"/>
                    <a:pt x="57" y="495"/>
                  </a:cubicBezTo>
                  <a:cubicBezTo>
                    <a:pt x="52" y="472"/>
                    <a:pt x="50" y="448"/>
                    <a:pt x="50" y="424"/>
                  </a:cubicBezTo>
                  <a:cubicBezTo>
                    <a:pt x="50" y="232"/>
                    <a:pt x="206" y="75"/>
                    <a:pt x="399" y="75"/>
                  </a:cubicBezTo>
                  <a:cubicBezTo>
                    <a:pt x="592" y="75"/>
                    <a:pt x="748" y="232"/>
                    <a:pt x="748" y="424"/>
                  </a:cubicBezTo>
                  <a:cubicBezTo>
                    <a:pt x="748" y="448"/>
                    <a:pt x="745" y="472"/>
                    <a:pt x="741" y="495"/>
                  </a:cubicBezTo>
                  <a:cubicBezTo>
                    <a:pt x="728" y="483"/>
                    <a:pt x="714" y="474"/>
                    <a:pt x="698" y="466"/>
                  </a:cubicBezTo>
                  <a:cubicBezTo>
                    <a:pt x="698" y="782"/>
                    <a:pt x="698" y="782"/>
                    <a:pt x="698" y="782"/>
                  </a:cubicBezTo>
                  <a:cubicBezTo>
                    <a:pt x="757" y="753"/>
                    <a:pt x="798" y="693"/>
                    <a:pt x="798" y="624"/>
                  </a:cubicBezTo>
                  <a:cubicBezTo>
                    <a:pt x="798" y="592"/>
                    <a:pt x="789" y="562"/>
                    <a:pt x="774" y="536"/>
                  </a:cubicBezTo>
                  <a:cubicBezTo>
                    <a:pt x="789" y="493"/>
                    <a:pt x="798" y="447"/>
                    <a:pt x="798" y="399"/>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p:cNvSpPr>
            <p:nvPr/>
          </p:nvSpPr>
          <p:spPr bwMode="auto">
            <a:xfrm>
              <a:off x="9473166" y="3361076"/>
              <a:ext cx="78933" cy="238772"/>
            </a:xfrm>
            <a:custGeom>
              <a:avLst/>
              <a:gdLst>
                <a:gd name="T0" fmla="*/ 34 w 34"/>
                <a:gd name="T1" fmla="*/ 85 h 102"/>
                <a:gd name="T2" fmla="*/ 34 w 34"/>
                <a:gd name="T3" fmla="*/ 17 h 102"/>
                <a:gd name="T4" fmla="*/ 17 w 34"/>
                <a:gd name="T5" fmla="*/ 0 h 102"/>
                <a:gd name="T6" fmla="*/ 0 w 34"/>
                <a:gd name="T7" fmla="*/ 17 h 102"/>
                <a:gd name="T8" fmla="*/ 0 w 34"/>
                <a:gd name="T9" fmla="*/ 85 h 102"/>
                <a:gd name="T10" fmla="*/ 17 w 34"/>
                <a:gd name="T11" fmla="*/ 102 h 102"/>
                <a:gd name="T12" fmla="*/ 34 w 34"/>
                <a:gd name="T13" fmla="*/ 85 h 102"/>
              </a:gdLst>
              <a:ahLst/>
              <a:cxnLst>
                <a:cxn ang="0">
                  <a:pos x="T0" y="T1"/>
                </a:cxn>
                <a:cxn ang="0">
                  <a:pos x="T2" y="T3"/>
                </a:cxn>
                <a:cxn ang="0">
                  <a:pos x="T4" y="T5"/>
                </a:cxn>
                <a:cxn ang="0">
                  <a:pos x="T6" y="T7"/>
                </a:cxn>
                <a:cxn ang="0">
                  <a:pos x="T8" y="T9"/>
                </a:cxn>
                <a:cxn ang="0">
                  <a:pos x="T10" y="T11"/>
                </a:cxn>
                <a:cxn ang="0">
                  <a:pos x="T12" y="T13"/>
                </a:cxn>
              </a:cxnLst>
              <a:rect l="0" t="0" r="r" b="b"/>
              <a:pathLst>
                <a:path w="34" h="102">
                  <a:moveTo>
                    <a:pt x="34" y="85"/>
                  </a:moveTo>
                  <a:cubicBezTo>
                    <a:pt x="34" y="17"/>
                    <a:pt x="34" y="17"/>
                    <a:pt x="34" y="17"/>
                  </a:cubicBezTo>
                  <a:cubicBezTo>
                    <a:pt x="34" y="7"/>
                    <a:pt x="27" y="0"/>
                    <a:pt x="17" y="0"/>
                  </a:cubicBezTo>
                  <a:cubicBezTo>
                    <a:pt x="8" y="0"/>
                    <a:pt x="0" y="7"/>
                    <a:pt x="0" y="17"/>
                  </a:cubicBezTo>
                  <a:cubicBezTo>
                    <a:pt x="0" y="85"/>
                    <a:pt x="0" y="85"/>
                    <a:pt x="0" y="85"/>
                  </a:cubicBezTo>
                  <a:cubicBezTo>
                    <a:pt x="0" y="95"/>
                    <a:pt x="8" y="102"/>
                    <a:pt x="17" y="102"/>
                  </a:cubicBezTo>
                  <a:cubicBezTo>
                    <a:pt x="27" y="102"/>
                    <a:pt x="34" y="95"/>
                    <a:pt x="34" y="85"/>
                  </a:cubicBez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9601432" y="3219983"/>
              <a:ext cx="79919" cy="547596"/>
            </a:xfrm>
            <a:custGeom>
              <a:avLst/>
              <a:gdLst>
                <a:gd name="T0" fmla="*/ 34 w 34"/>
                <a:gd name="T1" fmla="*/ 217 h 234"/>
                <a:gd name="T2" fmla="*/ 34 w 34"/>
                <a:gd name="T3" fmla="*/ 17 h 234"/>
                <a:gd name="T4" fmla="*/ 17 w 34"/>
                <a:gd name="T5" fmla="*/ 0 h 234"/>
                <a:gd name="T6" fmla="*/ 0 w 34"/>
                <a:gd name="T7" fmla="*/ 17 h 234"/>
                <a:gd name="T8" fmla="*/ 0 w 34"/>
                <a:gd name="T9" fmla="*/ 217 h 234"/>
                <a:gd name="T10" fmla="*/ 17 w 34"/>
                <a:gd name="T11" fmla="*/ 234 h 234"/>
                <a:gd name="T12" fmla="*/ 34 w 34"/>
                <a:gd name="T13" fmla="*/ 217 h 234"/>
              </a:gdLst>
              <a:ahLst/>
              <a:cxnLst>
                <a:cxn ang="0">
                  <a:pos x="T0" y="T1"/>
                </a:cxn>
                <a:cxn ang="0">
                  <a:pos x="T2" y="T3"/>
                </a:cxn>
                <a:cxn ang="0">
                  <a:pos x="T4" y="T5"/>
                </a:cxn>
                <a:cxn ang="0">
                  <a:pos x="T6" y="T7"/>
                </a:cxn>
                <a:cxn ang="0">
                  <a:pos x="T8" y="T9"/>
                </a:cxn>
                <a:cxn ang="0">
                  <a:pos x="T10" y="T11"/>
                </a:cxn>
                <a:cxn ang="0">
                  <a:pos x="T12" y="T13"/>
                </a:cxn>
              </a:cxnLst>
              <a:rect l="0" t="0" r="r" b="b"/>
              <a:pathLst>
                <a:path w="34" h="234">
                  <a:moveTo>
                    <a:pt x="34" y="217"/>
                  </a:moveTo>
                  <a:cubicBezTo>
                    <a:pt x="34" y="17"/>
                    <a:pt x="34" y="17"/>
                    <a:pt x="34" y="17"/>
                  </a:cubicBezTo>
                  <a:cubicBezTo>
                    <a:pt x="34" y="8"/>
                    <a:pt x="27" y="0"/>
                    <a:pt x="17" y="0"/>
                  </a:cubicBezTo>
                  <a:cubicBezTo>
                    <a:pt x="8" y="0"/>
                    <a:pt x="0" y="8"/>
                    <a:pt x="0" y="17"/>
                  </a:cubicBezTo>
                  <a:cubicBezTo>
                    <a:pt x="0" y="217"/>
                    <a:pt x="0" y="217"/>
                    <a:pt x="0" y="217"/>
                  </a:cubicBezTo>
                  <a:cubicBezTo>
                    <a:pt x="0" y="226"/>
                    <a:pt x="8" y="234"/>
                    <a:pt x="17" y="234"/>
                  </a:cubicBezTo>
                  <a:cubicBezTo>
                    <a:pt x="27" y="234"/>
                    <a:pt x="34" y="226"/>
                    <a:pt x="34" y="21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9730684" y="3361076"/>
              <a:ext cx="78933" cy="336451"/>
            </a:xfrm>
            <a:custGeom>
              <a:avLst/>
              <a:gdLst>
                <a:gd name="T0" fmla="*/ 34 w 34"/>
                <a:gd name="T1" fmla="*/ 127 h 144"/>
                <a:gd name="T2" fmla="*/ 34 w 34"/>
                <a:gd name="T3" fmla="*/ 17 h 144"/>
                <a:gd name="T4" fmla="*/ 17 w 34"/>
                <a:gd name="T5" fmla="*/ 0 h 144"/>
                <a:gd name="T6" fmla="*/ 0 w 34"/>
                <a:gd name="T7" fmla="*/ 17 h 144"/>
                <a:gd name="T8" fmla="*/ 0 w 34"/>
                <a:gd name="T9" fmla="*/ 127 h 144"/>
                <a:gd name="T10" fmla="*/ 17 w 34"/>
                <a:gd name="T11" fmla="*/ 144 h 144"/>
                <a:gd name="T12" fmla="*/ 34 w 34"/>
                <a:gd name="T13" fmla="*/ 127 h 144"/>
              </a:gdLst>
              <a:ahLst/>
              <a:cxnLst>
                <a:cxn ang="0">
                  <a:pos x="T0" y="T1"/>
                </a:cxn>
                <a:cxn ang="0">
                  <a:pos x="T2" y="T3"/>
                </a:cxn>
                <a:cxn ang="0">
                  <a:pos x="T4" y="T5"/>
                </a:cxn>
                <a:cxn ang="0">
                  <a:pos x="T6" y="T7"/>
                </a:cxn>
                <a:cxn ang="0">
                  <a:pos x="T8" y="T9"/>
                </a:cxn>
                <a:cxn ang="0">
                  <a:pos x="T10" y="T11"/>
                </a:cxn>
                <a:cxn ang="0">
                  <a:pos x="T12" y="T13"/>
                </a:cxn>
              </a:cxnLst>
              <a:rect l="0" t="0" r="r" b="b"/>
              <a:pathLst>
                <a:path w="34" h="144">
                  <a:moveTo>
                    <a:pt x="34" y="127"/>
                  </a:moveTo>
                  <a:cubicBezTo>
                    <a:pt x="34" y="17"/>
                    <a:pt x="34" y="17"/>
                    <a:pt x="34" y="17"/>
                  </a:cubicBezTo>
                  <a:cubicBezTo>
                    <a:pt x="34" y="7"/>
                    <a:pt x="27" y="0"/>
                    <a:pt x="17" y="0"/>
                  </a:cubicBezTo>
                  <a:cubicBezTo>
                    <a:pt x="8" y="0"/>
                    <a:pt x="0" y="7"/>
                    <a:pt x="0" y="17"/>
                  </a:cubicBezTo>
                  <a:cubicBezTo>
                    <a:pt x="0" y="127"/>
                    <a:pt x="0" y="127"/>
                    <a:pt x="0" y="127"/>
                  </a:cubicBezTo>
                  <a:cubicBezTo>
                    <a:pt x="0" y="137"/>
                    <a:pt x="8" y="144"/>
                    <a:pt x="17" y="144"/>
                  </a:cubicBezTo>
                  <a:cubicBezTo>
                    <a:pt x="27" y="144"/>
                    <a:pt x="34" y="137"/>
                    <a:pt x="34" y="127"/>
                  </a:cubicBez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10121402" y="3440009"/>
              <a:ext cx="81893" cy="301918"/>
            </a:xfrm>
            <a:custGeom>
              <a:avLst/>
              <a:gdLst>
                <a:gd name="T0" fmla="*/ 18 w 35"/>
                <a:gd name="T1" fmla="*/ 0 h 129"/>
                <a:gd name="T2" fmla="*/ 0 w 35"/>
                <a:gd name="T3" fmla="*/ 17 h 129"/>
                <a:gd name="T4" fmla="*/ 0 w 35"/>
                <a:gd name="T5" fmla="*/ 112 h 129"/>
                <a:gd name="T6" fmla="*/ 18 w 35"/>
                <a:gd name="T7" fmla="*/ 129 h 129"/>
                <a:gd name="T8" fmla="*/ 35 w 35"/>
                <a:gd name="T9" fmla="*/ 112 h 129"/>
                <a:gd name="T10" fmla="*/ 35 w 35"/>
                <a:gd name="T11" fmla="*/ 17 h 129"/>
                <a:gd name="T12" fmla="*/ 18 w 35"/>
                <a:gd name="T13" fmla="*/ 0 h 129"/>
              </a:gdLst>
              <a:ahLst/>
              <a:cxnLst>
                <a:cxn ang="0">
                  <a:pos x="T0" y="T1"/>
                </a:cxn>
                <a:cxn ang="0">
                  <a:pos x="T2" y="T3"/>
                </a:cxn>
                <a:cxn ang="0">
                  <a:pos x="T4" y="T5"/>
                </a:cxn>
                <a:cxn ang="0">
                  <a:pos x="T6" y="T7"/>
                </a:cxn>
                <a:cxn ang="0">
                  <a:pos x="T8" y="T9"/>
                </a:cxn>
                <a:cxn ang="0">
                  <a:pos x="T10" y="T11"/>
                </a:cxn>
                <a:cxn ang="0">
                  <a:pos x="T12" y="T13"/>
                </a:cxn>
              </a:cxnLst>
              <a:rect l="0" t="0" r="r" b="b"/>
              <a:pathLst>
                <a:path w="35" h="129">
                  <a:moveTo>
                    <a:pt x="18" y="0"/>
                  </a:moveTo>
                  <a:cubicBezTo>
                    <a:pt x="8" y="0"/>
                    <a:pt x="0" y="8"/>
                    <a:pt x="0" y="17"/>
                  </a:cubicBezTo>
                  <a:cubicBezTo>
                    <a:pt x="0" y="112"/>
                    <a:pt x="0" y="112"/>
                    <a:pt x="0" y="112"/>
                  </a:cubicBezTo>
                  <a:cubicBezTo>
                    <a:pt x="0" y="122"/>
                    <a:pt x="8" y="129"/>
                    <a:pt x="18" y="129"/>
                  </a:cubicBezTo>
                  <a:cubicBezTo>
                    <a:pt x="27" y="129"/>
                    <a:pt x="35" y="122"/>
                    <a:pt x="35" y="112"/>
                  </a:cubicBezTo>
                  <a:cubicBezTo>
                    <a:pt x="35" y="17"/>
                    <a:pt x="35" y="17"/>
                    <a:pt x="35" y="17"/>
                  </a:cubicBezTo>
                  <a:cubicBezTo>
                    <a:pt x="35" y="8"/>
                    <a:pt x="27" y="0"/>
                    <a:pt x="18" y="0"/>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9992149" y="3159797"/>
              <a:ext cx="81893" cy="687702"/>
            </a:xfrm>
            <a:custGeom>
              <a:avLst/>
              <a:gdLst>
                <a:gd name="T0" fmla="*/ 17 w 35"/>
                <a:gd name="T1" fmla="*/ 0 h 294"/>
                <a:gd name="T2" fmla="*/ 0 w 35"/>
                <a:gd name="T3" fmla="*/ 17 h 294"/>
                <a:gd name="T4" fmla="*/ 0 w 35"/>
                <a:gd name="T5" fmla="*/ 277 h 294"/>
                <a:gd name="T6" fmla="*/ 17 w 35"/>
                <a:gd name="T7" fmla="*/ 294 h 294"/>
                <a:gd name="T8" fmla="*/ 35 w 35"/>
                <a:gd name="T9" fmla="*/ 277 h 294"/>
                <a:gd name="T10" fmla="*/ 35 w 35"/>
                <a:gd name="T11" fmla="*/ 17 h 294"/>
                <a:gd name="T12" fmla="*/ 17 w 35"/>
                <a:gd name="T13" fmla="*/ 0 h 294"/>
              </a:gdLst>
              <a:ahLst/>
              <a:cxnLst>
                <a:cxn ang="0">
                  <a:pos x="T0" y="T1"/>
                </a:cxn>
                <a:cxn ang="0">
                  <a:pos x="T2" y="T3"/>
                </a:cxn>
                <a:cxn ang="0">
                  <a:pos x="T4" y="T5"/>
                </a:cxn>
                <a:cxn ang="0">
                  <a:pos x="T6" y="T7"/>
                </a:cxn>
                <a:cxn ang="0">
                  <a:pos x="T8" y="T9"/>
                </a:cxn>
                <a:cxn ang="0">
                  <a:pos x="T10" y="T11"/>
                </a:cxn>
                <a:cxn ang="0">
                  <a:pos x="T12" y="T13"/>
                </a:cxn>
              </a:cxnLst>
              <a:rect l="0" t="0" r="r" b="b"/>
              <a:pathLst>
                <a:path w="35" h="294">
                  <a:moveTo>
                    <a:pt x="17" y="0"/>
                  </a:moveTo>
                  <a:cubicBezTo>
                    <a:pt x="8" y="0"/>
                    <a:pt x="0" y="8"/>
                    <a:pt x="0" y="17"/>
                  </a:cubicBezTo>
                  <a:cubicBezTo>
                    <a:pt x="0" y="277"/>
                    <a:pt x="0" y="277"/>
                    <a:pt x="0" y="277"/>
                  </a:cubicBezTo>
                  <a:cubicBezTo>
                    <a:pt x="0" y="286"/>
                    <a:pt x="8" y="294"/>
                    <a:pt x="17" y="294"/>
                  </a:cubicBezTo>
                  <a:cubicBezTo>
                    <a:pt x="27" y="294"/>
                    <a:pt x="35" y="286"/>
                    <a:pt x="35" y="277"/>
                  </a:cubicBezTo>
                  <a:cubicBezTo>
                    <a:pt x="35" y="17"/>
                    <a:pt x="35" y="17"/>
                    <a:pt x="35" y="17"/>
                  </a:cubicBezTo>
                  <a:cubicBezTo>
                    <a:pt x="35" y="8"/>
                    <a:pt x="27" y="0"/>
                    <a:pt x="17" y="0"/>
                  </a:cubicBez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9863883" y="3276223"/>
              <a:ext cx="79919" cy="465704"/>
            </a:xfrm>
            <a:custGeom>
              <a:avLst/>
              <a:gdLst>
                <a:gd name="T0" fmla="*/ 17 w 34"/>
                <a:gd name="T1" fmla="*/ 199 h 199"/>
                <a:gd name="T2" fmla="*/ 34 w 34"/>
                <a:gd name="T3" fmla="*/ 182 h 199"/>
                <a:gd name="T4" fmla="*/ 34 w 34"/>
                <a:gd name="T5" fmla="*/ 17 h 199"/>
                <a:gd name="T6" fmla="*/ 17 w 34"/>
                <a:gd name="T7" fmla="*/ 0 h 199"/>
                <a:gd name="T8" fmla="*/ 0 w 34"/>
                <a:gd name="T9" fmla="*/ 17 h 199"/>
                <a:gd name="T10" fmla="*/ 0 w 34"/>
                <a:gd name="T11" fmla="*/ 182 h 199"/>
                <a:gd name="T12" fmla="*/ 17 w 34"/>
                <a:gd name="T13" fmla="*/ 199 h 199"/>
              </a:gdLst>
              <a:ahLst/>
              <a:cxnLst>
                <a:cxn ang="0">
                  <a:pos x="T0" y="T1"/>
                </a:cxn>
                <a:cxn ang="0">
                  <a:pos x="T2" y="T3"/>
                </a:cxn>
                <a:cxn ang="0">
                  <a:pos x="T4" y="T5"/>
                </a:cxn>
                <a:cxn ang="0">
                  <a:pos x="T6" y="T7"/>
                </a:cxn>
                <a:cxn ang="0">
                  <a:pos x="T8" y="T9"/>
                </a:cxn>
                <a:cxn ang="0">
                  <a:pos x="T10" y="T11"/>
                </a:cxn>
                <a:cxn ang="0">
                  <a:pos x="T12" y="T13"/>
                </a:cxn>
              </a:cxnLst>
              <a:rect l="0" t="0" r="r" b="b"/>
              <a:pathLst>
                <a:path w="34" h="199">
                  <a:moveTo>
                    <a:pt x="17" y="199"/>
                  </a:moveTo>
                  <a:cubicBezTo>
                    <a:pt x="27" y="199"/>
                    <a:pt x="34" y="192"/>
                    <a:pt x="34" y="182"/>
                  </a:cubicBezTo>
                  <a:cubicBezTo>
                    <a:pt x="34" y="17"/>
                    <a:pt x="34" y="17"/>
                    <a:pt x="34" y="17"/>
                  </a:cubicBezTo>
                  <a:cubicBezTo>
                    <a:pt x="34" y="8"/>
                    <a:pt x="27" y="0"/>
                    <a:pt x="17" y="0"/>
                  </a:cubicBezTo>
                  <a:cubicBezTo>
                    <a:pt x="8" y="0"/>
                    <a:pt x="0" y="8"/>
                    <a:pt x="0" y="17"/>
                  </a:cubicBezTo>
                  <a:cubicBezTo>
                    <a:pt x="0" y="182"/>
                    <a:pt x="0" y="182"/>
                    <a:pt x="0" y="182"/>
                  </a:cubicBezTo>
                  <a:cubicBezTo>
                    <a:pt x="0" y="192"/>
                    <a:pt x="8" y="199"/>
                    <a:pt x="17" y="199"/>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1" name="Group 50"/>
          <p:cNvGrpSpPr/>
          <p:nvPr/>
        </p:nvGrpSpPr>
        <p:grpSpPr>
          <a:xfrm>
            <a:off x="3871594" y="2399783"/>
            <a:ext cx="1400072" cy="1400072"/>
            <a:chOff x="5162126" y="2056711"/>
            <a:chExt cx="1866762" cy="1866762"/>
          </a:xfrm>
        </p:grpSpPr>
        <p:sp>
          <p:nvSpPr>
            <p:cNvPr id="17" name="Freeform 15"/>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rgbClr val="CC2E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6"/>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7"/>
            <p:cNvSpPr>
              <a:spLocks/>
            </p:cNvSpPr>
            <p:nvPr/>
          </p:nvSpPr>
          <p:spPr bwMode="auto">
            <a:xfrm>
              <a:off x="5627830" y="3230837"/>
              <a:ext cx="942261" cy="692636"/>
            </a:xfrm>
            <a:custGeom>
              <a:avLst/>
              <a:gdLst>
                <a:gd name="T0" fmla="*/ 735 w 955"/>
                <a:gd name="T1" fmla="*/ 702 h 702"/>
                <a:gd name="T2" fmla="*/ 706 w 955"/>
                <a:gd name="T3" fmla="*/ 702 h 702"/>
                <a:gd name="T4" fmla="*/ 666 w 955"/>
                <a:gd name="T5" fmla="*/ 204 h 702"/>
                <a:gd name="T6" fmla="*/ 645 w 955"/>
                <a:gd name="T7" fmla="*/ 464 h 702"/>
                <a:gd name="T8" fmla="*/ 218 w 955"/>
                <a:gd name="T9" fmla="*/ 464 h 702"/>
                <a:gd name="T10" fmla="*/ 185 w 955"/>
                <a:gd name="T11" fmla="*/ 327 h 702"/>
                <a:gd name="T12" fmla="*/ 142 w 955"/>
                <a:gd name="T13" fmla="*/ 685 h 702"/>
                <a:gd name="T14" fmla="*/ 114 w 955"/>
                <a:gd name="T15" fmla="*/ 685 h 702"/>
                <a:gd name="T16" fmla="*/ 92 w 955"/>
                <a:gd name="T17" fmla="*/ 239 h 702"/>
                <a:gd name="T18" fmla="*/ 52 w 955"/>
                <a:gd name="T19" fmla="*/ 467 h 702"/>
                <a:gd name="T20" fmla="*/ 0 w 955"/>
                <a:gd name="T21" fmla="*/ 464 h 702"/>
                <a:gd name="T22" fmla="*/ 0 w 955"/>
                <a:gd name="T23" fmla="*/ 436 h 702"/>
                <a:gd name="T24" fmla="*/ 28 w 955"/>
                <a:gd name="T25" fmla="*/ 438 h 702"/>
                <a:gd name="T26" fmla="*/ 109 w 955"/>
                <a:gd name="T27" fmla="*/ 0 h 702"/>
                <a:gd name="T28" fmla="*/ 135 w 955"/>
                <a:gd name="T29" fmla="*/ 521 h 702"/>
                <a:gd name="T30" fmla="*/ 175 w 955"/>
                <a:gd name="T31" fmla="*/ 175 h 702"/>
                <a:gd name="T32" fmla="*/ 239 w 955"/>
                <a:gd name="T33" fmla="*/ 436 h 702"/>
                <a:gd name="T34" fmla="*/ 619 w 955"/>
                <a:gd name="T35" fmla="*/ 436 h 702"/>
                <a:gd name="T36" fmla="*/ 652 w 955"/>
                <a:gd name="T37" fmla="*/ 35 h 702"/>
                <a:gd name="T38" fmla="*/ 680 w 955"/>
                <a:gd name="T39" fmla="*/ 35 h 702"/>
                <a:gd name="T40" fmla="*/ 723 w 955"/>
                <a:gd name="T41" fmla="*/ 552 h 702"/>
                <a:gd name="T42" fmla="*/ 761 w 955"/>
                <a:gd name="T43" fmla="*/ 182 h 702"/>
                <a:gd name="T44" fmla="*/ 811 w 955"/>
                <a:gd name="T45" fmla="*/ 467 h 702"/>
                <a:gd name="T46" fmla="*/ 853 w 955"/>
                <a:gd name="T47" fmla="*/ 118 h 702"/>
                <a:gd name="T48" fmla="*/ 879 w 955"/>
                <a:gd name="T49" fmla="*/ 118 h 702"/>
                <a:gd name="T50" fmla="*/ 903 w 955"/>
                <a:gd name="T51" fmla="*/ 431 h 702"/>
                <a:gd name="T52" fmla="*/ 955 w 955"/>
                <a:gd name="T53" fmla="*/ 431 h 702"/>
                <a:gd name="T54" fmla="*/ 955 w 955"/>
                <a:gd name="T55" fmla="*/ 460 h 702"/>
                <a:gd name="T56" fmla="*/ 877 w 955"/>
                <a:gd name="T57" fmla="*/ 460 h 702"/>
                <a:gd name="T58" fmla="*/ 863 w 955"/>
                <a:gd name="T59" fmla="*/ 261 h 702"/>
                <a:gd name="T60" fmla="*/ 813 w 955"/>
                <a:gd name="T61" fmla="*/ 654 h 702"/>
                <a:gd name="T62" fmla="*/ 768 w 955"/>
                <a:gd name="T63" fmla="*/ 384 h 702"/>
                <a:gd name="T64" fmla="*/ 735 w 955"/>
                <a:gd name="T65"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5" h="702">
                  <a:moveTo>
                    <a:pt x="735" y="702"/>
                  </a:moveTo>
                  <a:lnTo>
                    <a:pt x="706" y="702"/>
                  </a:lnTo>
                  <a:lnTo>
                    <a:pt x="666" y="204"/>
                  </a:lnTo>
                  <a:lnTo>
                    <a:pt x="645" y="464"/>
                  </a:lnTo>
                  <a:lnTo>
                    <a:pt x="218" y="464"/>
                  </a:lnTo>
                  <a:lnTo>
                    <a:pt x="185" y="327"/>
                  </a:lnTo>
                  <a:lnTo>
                    <a:pt x="142" y="685"/>
                  </a:lnTo>
                  <a:lnTo>
                    <a:pt x="114" y="685"/>
                  </a:lnTo>
                  <a:lnTo>
                    <a:pt x="92" y="239"/>
                  </a:lnTo>
                  <a:lnTo>
                    <a:pt x="52" y="467"/>
                  </a:lnTo>
                  <a:lnTo>
                    <a:pt x="0" y="464"/>
                  </a:lnTo>
                  <a:lnTo>
                    <a:pt x="0" y="436"/>
                  </a:lnTo>
                  <a:lnTo>
                    <a:pt x="28" y="438"/>
                  </a:lnTo>
                  <a:lnTo>
                    <a:pt x="109" y="0"/>
                  </a:lnTo>
                  <a:lnTo>
                    <a:pt x="135" y="521"/>
                  </a:lnTo>
                  <a:lnTo>
                    <a:pt x="175" y="175"/>
                  </a:lnTo>
                  <a:lnTo>
                    <a:pt x="239" y="436"/>
                  </a:lnTo>
                  <a:lnTo>
                    <a:pt x="619" y="436"/>
                  </a:lnTo>
                  <a:lnTo>
                    <a:pt x="652" y="35"/>
                  </a:lnTo>
                  <a:lnTo>
                    <a:pt x="680" y="35"/>
                  </a:lnTo>
                  <a:lnTo>
                    <a:pt x="723" y="552"/>
                  </a:lnTo>
                  <a:lnTo>
                    <a:pt x="761" y="182"/>
                  </a:lnTo>
                  <a:lnTo>
                    <a:pt x="811" y="467"/>
                  </a:lnTo>
                  <a:lnTo>
                    <a:pt x="853" y="118"/>
                  </a:lnTo>
                  <a:lnTo>
                    <a:pt x="879" y="118"/>
                  </a:lnTo>
                  <a:lnTo>
                    <a:pt x="903" y="431"/>
                  </a:lnTo>
                  <a:lnTo>
                    <a:pt x="955" y="431"/>
                  </a:lnTo>
                  <a:lnTo>
                    <a:pt x="955" y="460"/>
                  </a:lnTo>
                  <a:lnTo>
                    <a:pt x="877" y="460"/>
                  </a:lnTo>
                  <a:lnTo>
                    <a:pt x="863" y="261"/>
                  </a:lnTo>
                  <a:lnTo>
                    <a:pt x="813" y="654"/>
                  </a:lnTo>
                  <a:lnTo>
                    <a:pt x="768" y="384"/>
                  </a:lnTo>
                  <a:lnTo>
                    <a:pt x="735" y="702"/>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8"/>
            <p:cNvSpPr>
              <a:spLocks noEditPoints="1"/>
            </p:cNvSpPr>
            <p:nvPr/>
          </p:nvSpPr>
          <p:spPr bwMode="auto">
            <a:xfrm>
              <a:off x="5162126" y="2056711"/>
              <a:ext cx="1866762" cy="1863802"/>
            </a:xfrm>
            <a:custGeom>
              <a:avLst/>
              <a:gdLst>
                <a:gd name="T0" fmla="*/ 149 w 798"/>
                <a:gd name="T1" fmla="*/ 450 h 797"/>
                <a:gd name="T2" fmla="*/ 149 w 798"/>
                <a:gd name="T3" fmla="*/ 796 h 797"/>
                <a:gd name="T4" fmla="*/ 174 w 798"/>
                <a:gd name="T5" fmla="*/ 797 h 797"/>
                <a:gd name="T6" fmla="*/ 199 w 798"/>
                <a:gd name="T7" fmla="*/ 797 h 797"/>
                <a:gd name="T8" fmla="*/ 199 w 798"/>
                <a:gd name="T9" fmla="*/ 448 h 797"/>
                <a:gd name="T10" fmla="*/ 174 w 798"/>
                <a:gd name="T11" fmla="*/ 448 h 797"/>
                <a:gd name="T12" fmla="*/ 149 w 798"/>
                <a:gd name="T13" fmla="*/ 450 h 797"/>
                <a:gd name="T14" fmla="*/ 598 w 798"/>
                <a:gd name="T15" fmla="*/ 448 h 797"/>
                <a:gd name="T16" fmla="*/ 598 w 798"/>
                <a:gd name="T17" fmla="*/ 797 h 797"/>
                <a:gd name="T18" fmla="*/ 623 w 798"/>
                <a:gd name="T19" fmla="*/ 797 h 797"/>
                <a:gd name="T20" fmla="*/ 648 w 798"/>
                <a:gd name="T21" fmla="*/ 796 h 797"/>
                <a:gd name="T22" fmla="*/ 648 w 798"/>
                <a:gd name="T23" fmla="*/ 450 h 797"/>
                <a:gd name="T24" fmla="*/ 623 w 798"/>
                <a:gd name="T25" fmla="*/ 448 h 797"/>
                <a:gd name="T26" fmla="*/ 598 w 798"/>
                <a:gd name="T27" fmla="*/ 448 h 797"/>
                <a:gd name="T28" fmla="*/ 798 w 798"/>
                <a:gd name="T29" fmla="*/ 399 h 797"/>
                <a:gd name="T30" fmla="*/ 399 w 798"/>
                <a:gd name="T31" fmla="*/ 0 h 797"/>
                <a:gd name="T32" fmla="*/ 0 w 798"/>
                <a:gd name="T33" fmla="*/ 399 h 797"/>
                <a:gd name="T34" fmla="*/ 24 w 798"/>
                <a:gd name="T35" fmla="*/ 535 h 797"/>
                <a:gd name="T36" fmla="*/ 0 w 798"/>
                <a:gd name="T37" fmla="*/ 623 h 797"/>
                <a:gd name="T38" fmla="*/ 99 w 798"/>
                <a:gd name="T39" fmla="*/ 781 h 797"/>
                <a:gd name="T40" fmla="*/ 99 w 798"/>
                <a:gd name="T41" fmla="*/ 465 h 797"/>
                <a:gd name="T42" fmla="*/ 57 w 798"/>
                <a:gd name="T43" fmla="*/ 494 h 797"/>
                <a:gd name="T44" fmla="*/ 50 w 798"/>
                <a:gd name="T45" fmla="*/ 423 h 797"/>
                <a:gd name="T46" fmla="*/ 399 w 798"/>
                <a:gd name="T47" fmla="*/ 74 h 797"/>
                <a:gd name="T48" fmla="*/ 748 w 798"/>
                <a:gd name="T49" fmla="*/ 423 h 797"/>
                <a:gd name="T50" fmla="*/ 741 w 798"/>
                <a:gd name="T51" fmla="*/ 494 h 797"/>
                <a:gd name="T52" fmla="*/ 698 w 798"/>
                <a:gd name="T53" fmla="*/ 465 h 797"/>
                <a:gd name="T54" fmla="*/ 698 w 798"/>
                <a:gd name="T55" fmla="*/ 781 h 797"/>
                <a:gd name="T56" fmla="*/ 798 w 798"/>
                <a:gd name="T57" fmla="*/ 623 h 797"/>
                <a:gd name="T58" fmla="*/ 774 w 798"/>
                <a:gd name="T59" fmla="*/ 535 h 797"/>
                <a:gd name="T60" fmla="*/ 798 w 798"/>
                <a:gd name="T61" fmla="*/ 39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7">
                  <a:moveTo>
                    <a:pt x="149" y="450"/>
                  </a:moveTo>
                  <a:cubicBezTo>
                    <a:pt x="149" y="796"/>
                    <a:pt x="149" y="796"/>
                    <a:pt x="149" y="796"/>
                  </a:cubicBezTo>
                  <a:cubicBezTo>
                    <a:pt x="157" y="797"/>
                    <a:pt x="166" y="797"/>
                    <a:pt x="174" y="797"/>
                  </a:cubicBezTo>
                  <a:cubicBezTo>
                    <a:pt x="199" y="797"/>
                    <a:pt x="199" y="797"/>
                    <a:pt x="199" y="797"/>
                  </a:cubicBezTo>
                  <a:cubicBezTo>
                    <a:pt x="199" y="448"/>
                    <a:pt x="199" y="448"/>
                    <a:pt x="199" y="448"/>
                  </a:cubicBezTo>
                  <a:cubicBezTo>
                    <a:pt x="174" y="448"/>
                    <a:pt x="174" y="448"/>
                    <a:pt x="174" y="448"/>
                  </a:cubicBezTo>
                  <a:cubicBezTo>
                    <a:pt x="166" y="448"/>
                    <a:pt x="157" y="449"/>
                    <a:pt x="149" y="450"/>
                  </a:cubicBezTo>
                  <a:close/>
                  <a:moveTo>
                    <a:pt x="598" y="448"/>
                  </a:moveTo>
                  <a:cubicBezTo>
                    <a:pt x="598" y="797"/>
                    <a:pt x="598" y="797"/>
                    <a:pt x="598" y="797"/>
                  </a:cubicBezTo>
                  <a:cubicBezTo>
                    <a:pt x="623" y="797"/>
                    <a:pt x="623" y="797"/>
                    <a:pt x="623" y="797"/>
                  </a:cubicBezTo>
                  <a:cubicBezTo>
                    <a:pt x="631" y="797"/>
                    <a:pt x="640" y="797"/>
                    <a:pt x="648" y="796"/>
                  </a:cubicBezTo>
                  <a:cubicBezTo>
                    <a:pt x="648" y="450"/>
                    <a:pt x="648" y="450"/>
                    <a:pt x="648" y="450"/>
                  </a:cubicBezTo>
                  <a:cubicBezTo>
                    <a:pt x="640" y="449"/>
                    <a:pt x="631" y="448"/>
                    <a:pt x="623" y="448"/>
                  </a:cubicBezTo>
                  <a:lnTo>
                    <a:pt x="598" y="448"/>
                  </a:lnTo>
                  <a:close/>
                  <a:moveTo>
                    <a:pt x="798" y="399"/>
                  </a:moveTo>
                  <a:cubicBezTo>
                    <a:pt x="798" y="178"/>
                    <a:pt x="619" y="0"/>
                    <a:pt x="399" y="0"/>
                  </a:cubicBezTo>
                  <a:cubicBezTo>
                    <a:pt x="178" y="0"/>
                    <a:pt x="0" y="178"/>
                    <a:pt x="0" y="399"/>
                  </a:cubicBezTo>
                  <a:cubicBezTo>
                    <a:pt x="0" y="446"/>
                    <a:pt x="8" y="492"/>
                    <a:pt x="24" y="535"/>
                  </a:cubicBezTo>
                  <a:cubicBezTo>
                    <a:pt x="8" y="561"/>
                    <a:pt x="0" y="591"/>
                    <a:pt x="0" y="623"/>
                  </a:cubicBezTo>
                  <a:cubicBezTo>
                    <a:pt x="0" y="693"/>
                    <a:pt x="40" y="753"/>
                    <a:pt x="99" y="781"/>
                  </a:cubicBezTo>
                  <a:cubicBezTo>
                    <a:pt x="99" y="465"/>
                    <a:pt x="99" y="465"/>
                    <a:pt x="99" y="465"/>
                  </a:cubicBezTo>
                  <a:cubicBezTo>
                    <a:pt x="84" y="473"/>
                    <a:pt x="69" y="482"/>
                    <a:pt x="57" y="494"/>
                  </a:cubicBezTo>
                  <a:cubicBezTo>
                    <a:pt x="52" y="471"/>
                    <a:pt x="50" y="448"/>
                    <a:pt x="50" y="423"/>
                  </a:cubicBezTo>
                  <a:cubicBezTo>
                    <a:pt x="50" y="231"/>
                    <a:pt x="206" y="74"/>
                    <a:pt x="399" y="74"/>
                  </a:cubicBezTo>
                  <a:cubicBezTo>
                    <a:pt x="591" y="74"/>
                    <a:pt x="748" y="231"/>
                    <a:pt x="748" y="423"/>
                  </a:cubicBezTo>
                  <a:cubicBezTo>
                    <a:pt x="748" y="448"/>
                    <a:pt x="745" y="471"/>
                    <a:pt x="741" y="494"/>
                  </a:cubicBezTo>
                  <a:cubicBezTo>
                    <a:pt x="728" y="482"/>
                    <a:pt x="714" y="473"/>
                    <a:pt x="698" y="465"/>
                  </a:cubicBezTo>
                  <a:cubicBezTo>
                    <a:pt x="698" y="781"/>
                    <a:pt x="698" y="781"/>
                    <a:pt x="698" y="781"/>
                  </a:cubicBezTo>
                  <a:cubicBezTo>
                    <a:pt x="757" y="753"/>
                    <a:pt x="798" y="693"/>
                    <a:pt x="798" y="623"/>
                  </a:cubicBezTo>
                  <a:cubicBezTo>
                    <a:pt x="798" y="591"/>
                    <a:pt x="789" y="561"/>
                    <a:pt x="774" y="535"/>
                  </a:cubicBezTo>
                  <a:cubicBezTo>
                    <a:pt x="789" y="492"/>
                    <a:pt x="798" y="446"/>
                    <a:pt x="798" y="399"/>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2" name="Group 51"/>
          <p:cNvGrpSpPr/>
          <p:nvPr/>
        </p:nvGrpSpPr>
        <p:grpSpPr>
          <a:xfrm>
            <a:off x="1065292" y="2402164"/>
            <a:ext cx="1400072" cy="1400072"/>
            <a:chOff x="1420389" y="2059886"/>
            <a:chExt cx="1866762" cy="1866762"/>
          </a:xfrm>
        </p:grpSpPr>
        <p:sp>
          <p:nvSpPr>
            <p:cNvPr id="25" name="Freeform 22"/>
            <p:cNvSpPr>
              <a:spLocks noEditPoints="1"/>
            </p:cNvSpPr>
            <p:nvPr/>
          </p:nvSpPr>
          <p:spPr bwMode="auto">
            <a:xfrm>
              <a:off x="1420389" y="2059886"/>
              <a:ext cx="1866762" cy="1866762"/>
            </a:xfrm>
            <a:custGeom>
              <a:avLst/>
              <a:gdLst>
                <a:gd name="T0" fmla="*/ 150 w 798"/>
                <a:gd name="T1" fmla="*/ 450 h 798"/>
                <a:gd name="T2" fmla="*/ 150 w 798"/>
                <a:gd name="T3" fmla="*/ 796 h 798"/>
                <a:gd name="T4" fmla="*/ 175 w 798"/>
                <a:gd name="T5" fmla="*/ 798 h 798"/>
                <a:gd name="T6" fmla="*/ 200 w 798"/>
                <a:gd name="T7" fmla="*/ 798 h 798"/>
                <a:gd name="T8" fmla="*/ 200 w 798"/>
                <a:gd name="T9" fmla="*/ 449 h 798"/>
                <a:gd name="T10" fmla="*/ 175 w 798"/>
                <a:gd name="T11" fmla="*/ 449 h 798"/>
                <a:gd name="T12" fmla="*/ 150 w 798"/>
                <a:gd name="T13" fmla="*/ 450 h 798"/>
                <a:gd name="T14" fmla="*/ 599 w 798"/>
                <a:gd name="T15" fmla="*/ 449 h 798"/>
                <a:gd name="T16" fmla="*/ 599 w 798"/>
                <a:gd name="T17" fmla="*/ 798 h 798"/>
                <a:gd name="T18" fmla="*/ 624 w 798"/>
                <a:gd name="T19" fmla="*/ 798 h 798"/>
                <a:gd name="T20" fmla="*/ 648 w 798"/>
                <a:gd name="T21" fmla="*/ 796 h 798"/>
                <a:gd name="T22" fmla="*/ 648 w 798"/>
                <a:gd name="T23" fmla="*/ 450 h 798"/>
                <a:gd name="T24" fmla="*/ 624 w 798"/>
                <a:gd name="T25" fmla="*/ 449 h 798"/>
                <a:gd name="T26" fmla="*/ 599 w 798"/>
                <a:gd name="T27" fmla="*/ 449 h 798"/>
                <a:gd name="T28" fmla="*/ 798 w 798"/>
                <a:gd name="T29" fmla="*/ 399 h 798"/>
                <a:gd name="T30" fmla="*/ 399 w 798"/>
                <a:gd name="T31" fmla="*/ 0 h 798"/>
                <a:gd name="T32" fmla="*/ 0 w 798"/>
                <a:gd name="T33" fmla="*/ 399 h 798"/>
                <a:gd name="T34" fmla="*/ 24 w 798"/>
                <a:gd name="T35" fmla="*/ 535 h 798"/>
                <a:gd name="T36" fmla="*/ 0 w 798"/>
                <a:gd name="T37" fmla="*/ 623 h 798"/>
                <a:gd name="T38" fmla="*/ 100 w 798"/>
                <a:gd name="T39" fmla="*/ 781 h 798"/>
                <a:gd name="T40" fmla="*/ 100 w 798"/>
                <a:gd name="T41" fmla="*/ 465 h 798"/>
                <a:gd name="T42" fmla="*/ 57 w 798"/>
                <a:gd name="T43" fmla="*/ 494 h 798"/>
                <a:gd name="T44" fmla="*/ 50 w 798"/>
                <a:gd name="T45" fmla="*/ 424 h 798"/>
                <a:gd name="T46" fmla="*/ 399 w 798"/>
                <a:gd name="T47" fmla="*/ 75 h 798"/>
                <a:gd name="T48" fmla="*/ 748 w 798"/>
                <a:gd name="T49" fmla="*/ 424 h 798"/>
                <a:gd name="T50" fmla="*/ 741 w 798"/>
                <a:gd name="T51" fmla="*/ 494 h 798"/>
                <a:gd name="T52" fmla="*/ 698 w 798"/>
                <a:gd name="T53" fmla="*/ 465 h 798"/>
                <a:gd name="T54" fmla="*/ 698 w 798"/>
                <a:gd name="T55" fmla="*/ 781 h 798"/>
                <a:gd name="T56" fmla="*/ 798 w 798"/>
                <a:gd name="T57" fmla="*/ 623 h 798"/>
                <a:gd name="T58" fmla="*/ 774 w 798"/>
                <a:gd name="T59" fmla="*/ 535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0"/>
                  </a:moveTo>
                  <a:cubicBezTo>
                    <a:pt x="150" y="796"/>
                    <a:pt x="150" y="796"/>
                    <a:pt x="150" y="796"/>
                  </a:cubicBezTo>
                  <a:cubicBezTo>
                    <a:pt x="158" y="797"/>
                    <a:pt x="166" y="798"/>
                    <a:pt x="175" y="798"/>
                  </a:cubicBezTo>
                  <a:cubicBezTo>
                    <a:pt x="200" y="798"/>
                    <a:pt x="200" y="798"/>
                    <a:pt x="200" y="798"/>
                  </a:cubicBezTo>
                  <a:cubicBezTo>
                    <a:pt x="200" y="449"/>
                    <a:pt x="200" y="449"/>
                    <a:pt x="200" y="449"/>
                  </a:cubicBezTo>
                  <a:cubicBezTo>
                    <a:pt x="175" y="449"/>
                    <a:pt x="175" y="449"/>
                    <a:pt x="175" y="449"/>
                  </a:cubicBezTo>
                  <a:cubicBezTo>
                    <a:pt x="166" y="449"/>
                    <a:pt x="158" y="449"/>
                    <a:pt x="150" y="450"/>
                  </a:cubicBezTo>
                  <a:close/>
                  <a:moveTo>
                    <a:pt x="599" y="449"/>
                  </a:moveTo>
                  <a:cubicBezTo>
                    <a:pt x="599" y="798"/>
                    <a:pt x="599" y="798"/>
                    <a:pt x="599" y="798"/>
                  </a:cubicBezTo>
                  <a:cubicBezTo>
                    <a:pt x="624" y="798"/>
                    <a:pt x="624" y="798"/>
                    <a:pt x="624" y="798"/>
                  </a:cubicBezTo>
                  <a:cubicBezTo>
                    <a:pt x="632" y="798"/>
                    <a:pt x="640" y="797"/>
                    <a:pt x="648" y="796"/>
                  </a:cubicBezTo>
                  <a:cubicBezTo>
                    <a:pt x="648" y="450"/>
                    <a:pt x="648" y="450"/>
                    <a:pt x="648" y="450"/>
                  </a:cubicBezTo>
                  <a:cubicBezTo>
                    <a:pt x="640" y="449"/>
                    <a:pt x="632" y="449"/>
                    <a:pt x="624" y="449"/>
                  </a:cubicBezTo>
                  <a:lnTo>
                    <a:pt x="599" y="449"/>
                  </a:lnTo>
                  <a:close/>
                  <a:moveTo>
                    <a:pt x="798" y="399"/>
                  </a:moveTo>
                  <a:cubicBezTo>
                    <a:pt x="798" y="178"/>
                    <a:pt x="619" y="0"/>
                    <a:pt x="399" y="0"/>
                  </a:cubicBezTo>
                  <a:cubicBezTo>
                    <a:pt x="179" y="0"/>
                    <a:pt x="0" y="178"/>
                    <a:pt x="0" y="399"/>
                  </a:cubicBezTo>
                  <a:cubicBezTo>
                    <a:pt x="0" y="447"/>
                    <a:pt x="9" y="492"/>
                    <a:pt x="24" y="535"/>
                  </a:cubicBezTo>
                  <a:cubicBezTo>
                    <a:pt x="9" y="561"/>
                    <a:pt x="0" y="591"/>
                    <a:pt x="0" y="623"/>
                  </a:cubicBezTo>
                  <a:cubicBezTo>
                    <a:pt x="0" y="693"/>
                    <a:pt x="41" y="753"/>
                    <a:pt x="100" y="781"/>
                  </a:cubicBezTo>
                  <a:cubicBezTo>
                    <a:pt x="100" y="465"/>
                    <a:pt x="100" y="465"/>
                    <a:pt x="100" y="465"/>
                  </a:cubicBezTo>
                  <a:cubicBezTo>
                    <a:pt x="84" y="473"/>
                    <a:pt x="70" y="483"/>
                    <a:pt x="57" y="494"/>
                  </a:cubicBezTo>
                  <a:cubicBezTo>
                    <a:pt x="53" y="471"/>
                    <a:pt x="50" y="448"/>
                    <a:pt x="50" y="424"/>
                  </a:cubicBezTo>
                  <a:cubicBezTo>
                    <a:pt x="50" y="231"/>
                    <a:pt x="206" y="75"/>
                    <a:pt x="399" y="75"/>
                  </a:cubicBezTo>
                  <a:cubicBezTo>
                    <a:pt x="592" y="75"/>
                    <a:pt x="748" y="231"/>
                    <a:pt x="748" y="424"/>
                  </a:cubicBezTo>
                  <a:cubicBezTo>
                    <a:pt x="748" y="448"/>
                    <a:pt x="746" y="471"/>
                    <a:pt x="741" y="494"/>
                  </a:cubicBezTo>
                  <a:cubicBezTo>
                    <a:pt x="728" y="483"/>
                    <a:pt x="714" y="473"/>
                    <a:pt x="698" y="465"/>
                  </a:cubicBezTo>
                  <a:cubicBezTo>
                    <a:pt x="698" y="781"/>
                    <a:pt x="698" y="781"/>
                    <a:pt x="698" y="781"/>
                  </a:cubicBezTo>
                  <a:cubicBezTo>
                    <a:pt x="757" y="753"/>
                    <a:pt x="798" y="693"/>
                    <a:pt x="798" y="623"/>
                  </a:cubicBezTo>
                  <a:cubicBezTo>
                    <a:pt x="798" y="591"/>
                    <a:pt x="789" y="561"/>
                    <a:pt x="774" y="535"/>
                  </a:cubicBezTo>
                  <a:cubicBezTo>
                    <a:pt x="790" y="492"/>
                    <a:pt x="798" y="447"/>
                    <a:pt x="798" y="39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Rectangle 23"/>
            <p:cNvSpPr>
              <a:spLocks noChangeArrowheads="1"/>
            </p:cNvSpPr>
            <p:nvPr/>
          </p:nvSpPr>
          <p:spPr bwMode="auto">
            <a:xfrm>
              <a:off x="1960093" y="3622757"/>
              <a:ext cx="110506"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Rectangle 24"/>
            <p:cNvSpPr>
              <a:spLocks noChangeArrowheads="1"/>
            </p:cNvSpPr>
            <p:nvPr/>
          </p:nvSpPr>
          <p:spPr bwMode="auto">
            <a:xfrm>
              <a:off x="1960093" y="3489558"/>
              <a:ext cx="110506"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Rectangle 25"/>
            <p:cNvSpPr>
              <a:spLocks noChangeArrowheads="1"/>
            </p:cNvSpPr>
            <p:nvPr/>
          </p:nvSpPr>
          <p:spPr bwMode="auto">
            <a:xfrm>
              <a:off x="1960093" y="3354385"/>
              <a:ext cx="110506"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Rectangle 26"/>
            <p:cNvSpPr>
              <a:spLocks noChangeArrowheads="1"/>
            </p:cNvSpPr>
            <p:nvPr/>
          </p:nvSpPr>
          <p:spPr bwMode="auto">
            <a:xfrm>
              <a:off x="2093292"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Rectangle 27"/>
            <p:cNvSpPr>
              <a:spLocks noChangeArrowheads="1"/>
            </p:cNvSpPr>
            <p:nvPr/>
          </p:nvSpPr>
          <p:spPr bwMode="auto">
            <a:xfrm>
              <a:off x="2093292" y="3489558"/>
              <a:ext cx="112479" cy="109520"/>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Rectangle 28"/>
            <p:cNvSpPr>
              <a:spLocks noChangeArrowheads="1"/>
            </p:cNvSpPr>
            <p:nvPr/>
          </p:nvSpPr>
          <p:spPr bwMode="auto">
            <a:xfrm>
              <a:off x="2093292" y="3354385"/>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Rectangle 29"/>
            <p:cNvSpPr>
              <a:spLocks noChangeArrowheads="1"/>
            </p:cNvSpPr>
            <p:nvPr/>
          </p:nvSpPr>
          <p:spPr bwMode="auto">
            <a:xfrm>
              <a:off x="2093292" y="3218226"/>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Rectangle 30"/>
            <p:cNvSpPr>
              <a:spLocks noChangeArrowheads="1"/>
            </p:cNvSpPr>
            <p:nvPr/>
          </p:nvSpPr>
          <p:spPr bwMode="auto">
            <a:xfrm>
              <a:off x="2093292" y="3082066"/>
              <a:ext cx="112479" cy="110506"/>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Rectangle 31"/>
            <p:cNvSpPr>
              <a:spLocks noChangeArrowheads="1"/>
            </p:cNvSpPr>
            <p:nvPr/>
          </p:nvSpPr>
          <p:spPr bwMode="auto">
            <a:xfrm>
              <a:off x="2093292" y="2946894"/>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Rectangle 32"/>
            <p:cNvSpPr>
              <a:spLocks noChangeArrowheads="1"/>
            </p:cNvSpPr>
            <p:nvPr/>
          </p:nvSpPr>
          <p:spPr bwMode="auto">
            <a:xfrm>
              <a:off x="2229451"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Rectangle 33"/>
            <p:cNvSpPr>
              <a:spLocks noChangeArrowheads="1"/>
            </p:cNvSpPr>
            <p:nvPr/>
          </p:nvSpPr>
          <p:spPr bwMode="auto">
            <a:xfrm>
              <a:off x="2229451" y="3489558"/>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Rectangle 34"/>
            <p:cNvSpPr>
              <a:spLocks noChangeArrowheads="1"/>
            </p:cNvSpPr>
            <p:nvPr/>
          </p:nvSpPr>
          <p:spPr bwMode="auto">
            <a:xfrm>
              <a:off x="2364624"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Rectangle 35"/>
            <p:cNvSpPr>
              <a:spLocks noChangeArrowheads="1"/>
            </p:cNvSpPr>
            <p:nvPr/>
          </p:nvSpPr>
          <p:spPr bwMode="auto">
            <a:xfrm>
              <a:off x="2364624" y="3489558"/>
              <a:ext cx="112479" cy="109520"/>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Rectangle 36"/>
            <p:cNvSpPr>
              <a:spLocks noChangeArrowheads="1"/>
            </p:cNvSpPr>
            <p:nvPr/>
          </p:nvSpPr>
          <p:spPr bwMode="auto">
            <a:xfrm>
              <a:off x="2364624" y="3354385"/>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Rectangle 37"/>
            <p:cNvSpPr>
              <a:spLocks noChangeArrowheads="1"/>
            </p:cNvSpPr>
            <p:nvPr/>
          </p:nvSpPr>
          <p:spPr bwMode="auto">
            <a:xfrm>
              <a:off x="2364624" y="3218226"/>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Rectangle 38"/>
            <p:cNvSpPr>
              <a:spLocks noChangeArrowheads="1"/>
            </p:cNvSpPr>
            <p:nvPr/>
          </p:nvSpPr>
          <p:spPr bwMode="auto">
            <a:xfrm>
              <a:off x="2364624" y="3082066"/>
              <a:ext cx="112479" cy="110506"/>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Rectangle 39"/>
            <p:cNvSpPr>
              <a:spLocks noChangeArrowheads="1"/>
            </p:cNvSpPr>
            <p:nvPr/>
          </p:nvSpPr>
          <p:spPr bwMode="auto">
            <a:xfrm>
              <a:off x="2364624" y="2946894"/>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Rectangle 40"/>
            <p:cNvSpPr>
              <a:spLocks noChangeArrowheads="1"/>
            </p:cNvSpPr>
            <p:nvPr/>
          </p:nvSpPr>
          <p:spPr bwMode="auto">
            <a:xfrm>
              <a:off x="2364624" y="2810735"/>
              <a:ext cx="112479" cy="110506"/>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Rectangle 41"/>
            <p:cNvSpPr>
              <a:spLocks noChangeArrowheads="1"/>
            </p:cNvSpPr>
            <p:nvPr/>
          </p:nvSpPr>
          <p:spPr bwMode="auto">
            <a:xfrm>
              <a:off x="2500783"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Rectangle 42"/>
            <p:cNvSpPr>
              <a:spLocks noChangeArrowheads="1"/>
            </p:cNvSpPr>
            <p:nvPr/>
          </p:nvSpPr>
          <p:spPr bwMode="auto">
            <a:xfrm>
              <a:off x="2636942" y="3622757"/>
              <a:ext cx="111493"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Rectangle 43"/>
            <p:cNvSpPr>
              <a:spLocks noChangeArrowheads="1"/>
            </p:cNvSpPr>
            <p:nvPr/>
          </p:nvSpPr>
          <p:spPr bwMode="auto">
            <a:xfrm>
              <a:off x="2636942" y="3489558"/>
              <a:ext cx="111493"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Rectangle 44"/>
            <p:cNvSpPr>
              <a:spLocks noChangeArrowheads="1"/>
            </p:cNvSpPr>
            <p:nvPr/>
          </p:nvSpPr>
          <p:spPr bwMode="auto">
            <a:xfrm>
              <a:off x="2636942" y="3354385"/>
              <a:ext cx="111493"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3" name="TextBox 52"/>
          <p:cNvSpPr txBox="1"/>
          <p:nvPr/>
        </p:nvSpPr>
        <p:spPr>
          <a:xfrm>
            <a:off x="6920485" y="3885139"/>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54" name="Rectangle 53"/>
          <p:cNvSpPr/>
          <p:nvPr/>
        </p:nvSpPr>
        <p:spPr>
          <a:xfrm>
            <a:off x="6590108" y="4139054"/>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55" name="TextBox 54"/>
          <p:cNvSpPr txBox="1"/>
          <p:nvPr/>
        </p:nvSpPr>
        <p:spPr>
          <a:xfrm>
            <a:off x="4113812" y="3885139"/>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56" name="TextBox 55"/>
          <p:cNvSpPr txBox="1"/>
          <p:nvPr/>
        </p:nvSpPr>
        <p:spPr>
          <a:xfrm>
            <a:off x="1307510" y="3885139"/>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57" name="Rectangle 56"/>
          <p:cNvSpPr/>
          <p:nvPr/>
        </p:nvSpPr>
        <p:spPr>
          <a:xfrm>
            <a:off x="3783806" y="4139054"/>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58" name="Rectangle 57"/>
          <p:cNvSpPr/>
          <p:nvPr/>
        </p:nvSpPr>
        <p:spPr>
          <a:xfrm>
            <a:off x="977132" y="4139054"/>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199402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4596130" cy="715581"/>
          </a:xfrm>
          <a:prstGeom prst="rect">
            <a:avLst/>
          </a:prstGeom>
          <a:noFill/>
        </p:spPr>
        <p:txBody>
          <a:bodyPr wrap="none" rtlCol="0">
            <a:spAutoFit/>
          </a:bodyPr>
          <a:lstStyle/>
          <a:p>
            <a:r>
              <a:rPr lang="en-US" sz="4050" dirty="0">
                <a:solidFill>
                  <a:schemeClr val="bg1">
                    <a:lumMod val="50000"/>
                  </a:schemeClr>
                </a:solidFill>
                <a:latin typeface="+mj-lt"/>
              </a:rPr>
              <a:t>Mobile Music Play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46" name="Group 45"/>
          <p:cNvGrpSpPr/>
          <p:nvPr/>
        </p:nvGrpSpPr>
        <p:grpSpPr>
          <a:xfrm>
            <a:off x="2563450" y="4001797"/>
            <a:ext cx="408317" cy="487424"/>
            <a:chOff x="4763" y="4111625"/>
            <a:chExt cx="811212" cy="968375"/>
          </a:xfrm>
          <a:solidFill>
            <a:schemeClr val="accent3"/>
          </a:solidFill>
        </p:grpSpPr>
        <p:sp>
          <p:nvSpPr>
            <p:cNvPr id="4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4" name="Group 53"/>
          <p:cNvGrpSpPr/>
          <p:nvPr/>
        </p:nvGrpSpPr>
        <p:grpSpPr>
          <a:xfrm>
            <a:off x="2529653" y="2475180"/>
            <a:ext cx="484228" cy="485826"/>
            <a:chOff x="6110288" y="2439988"/>
            <a:chExt cx="962025" cy="965200"/>
          </a:xfrm>
          <a:solidFill>
            <a:schemeClr val="accent1"/>
          </a:solidFill>
        </p:grpSpPr>
        <p:sp>
          <p:nvSpPr>
            <p:cNvPr id="5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5" name="Group 64"/>
          <p:cNvGrpSpPr/>
          <p:nvPr/>
        </p:nvGrpSpPr>
        <p:grpSpPr>
          <a:xfrm>
            <a:off x="6135994" y="2475180"/>
            <a:ext cx="491513" cy="485826"/>
            <a:chOff x="8145463" y="2447925"/>
            <a:chExt cx="960437" cy="949325"/>
          </a:xfrm>
          <a:solidFill>
            <a:schemeClr val="accent2"/>
          </a:solidFill>
        </p:grpSpPr>
        <p:sp>
          <p:nvSpPr>
            <p:cNvPr id="6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4" name="Group 73"/>
          <p:cNvGrpSpPr/>
          <p:nvPr/>
        </p:nvGrpSpPr>
        <p:grpSpPr>
          <a:xfrm>
            <a:off x="6163065" y="4005648"/>
            <a:ext cx="379951" cy="483574"/>
            <a:chOff x="34925" y="2444750"/>
            <a:chExt cx="750887" cy="955675"/>
          </a:xfrm>
          <a:solidFill>
            <a:schemeClr val="accent4"/>
          </a:solidFill>
        </p:grpSpPr>
        <p:sp>
          <p:nvSpPr>
            <p:cNvPr id="7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81" name="TextBox 80"/>
          <p:cNvSpPr txBox="1"/>
          <p:nvPr/>
        </p:nvSpPr>
        <p:spPr>
          <a:xfrm>
            <a:off x="1220836" y="2475946"/>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2" name="Rectangle 81"/>
          <p:cNvSpPr/>
          <p:nvPr/>
        </p:nvSpPr>
        <p:spPr>
          <a:xfrm>
            <a:off x="203426" y="2730799"/>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83" name="TextBox 82"/>
          <p:cNvSpPr txBox="1"/>
          <p:nvPr/>
        </p:nvSpPr>
        <p:spPr>
          <a:xfrm>
            <a:off x="7006744" y="247594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4" name="Rectangle 83"/>
          <p:cNvSpPr/>
          <p:nvPr/>
        </p:nvSpPr>
        <p:spPr>
          <a:xfrm>
            <a:off x="7006744" y="273079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85" name="TextBox 84"/>
          <p:cNvSpPr txBox="1"/>
          <p:nvPr/>
        </p:nvSpPr>
        <p:spPr>
          <a:xfrm>
            <a:off x="1220836" y="400485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6" name="Rectangle 85"/>
          <p:cNvSpPr/>
          <p:nvPr/>
        </p:nvSpPr>
        <p:spPr>
          <a:xfrm>
            <a:off x="203426" y="4259710"/>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87" name="TextBox 86"/>
          <p:cNvSpPr txBox="1"/>
          <p:nvPr/>
        </p:nvSpPr>
        <p:spPr>
          <a:xfrm>
            <a:off x="7006744" y="40048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8" name="Rectangle 87"/>
          <p:cNvSpPr/>
          <p:nvPr/>
        </p:nvSpPr>
        <p:spPr>
          <a:xfrm>
            <a:off x="7006744" y="425971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grpSp>
        <p:nvGrpSpPr>
          <p:cNvPr id="106" name="Group 105"/>
          <p:cNvGrpSpPr/>
          <p:nvPr/>
        </p:nvGrpSpPr>
        <p:grpSpPr>
          <a:xfrm>
            <a:off x="2241948" y="2203588"/>
            <a:ext cx="4664869" cy="3826979"/>
            <a:chOff x="2989263" y="1795117"/>
            <a:chExt cx="6219825" cy="5102639"/>
          </a:xfrm>
        </p:grpSpPr>
        <p:grpSp>
          <p:nvGrpSpPr>
            <p:cNvPr id="41" name="Group 40"/>
            <p:cNvGrpSpPr/>
            <p:nvPr/>
          </p:nvGrpSpPr>
          <p:grpSpPr>
            <a:xfrm>
              <a:off x="2989263" y="1795117"/>
              <a:ext cx="1960563" cy="1403350"/>
              <a:chOff x="2989263" y="1689100"/>
              <a:chExt cx="1960563" cy="1403350"/>
            </a:xfrm>
          </p:grpSpPr>
          <p:sp>
            <p:nvSpPr>
              <p:cNvPr id="6" name="Freeform 5"/>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Oval 6"/>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Oval 8"/>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Oval 9"/>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9" name="Group 38"/>
            <p:cNvGrpSpPr/>
            <p:nvPr/>
          </p:nvGrpSpPr>
          <p:grpSpPr>
            <a:xfrm>
              <a:off x="7248526" y="1795117"/>
              <a:ext cx="1960562" cy="1403350"/>
              <a:chOff x="7248526" y="1689100"/>
              <a:chExt cx="1960562" cy="1403350"/>
            </a:xfrm>
          </p:grpSpPr>
          <p:sp>
            <p:nvSpPr>
              <p:cNvPr id="11" name="Freeform 10"/>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Oval 11"/>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12"/>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Oval 13"/>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Oval 14"/>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0" name="Group 39"/>
            <p:cNvGrpSpPr/>
            <p:nvPr/>
          </p:nvGrpSpPr>
          <p:grpSpPr>
            <a:xfrm>
              <a:off x="7248526" y="3814417"/>
              <a:ext cx="1960562" cy="1406525"/>
              <a:chOff x="7248526" y="3708400"/>
              <a:chExt cx="1960562" cy="1406525"/>
            </a:xfrm>
          </p:grpSpPr>
          <p:sp>
            <p:nvSpPr>
              <p:cNvPr id="16" name="Oval 15"/>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Oval 16"/>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Oval 17"/>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Oval 18"/>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2" name="Group 41"/>
            <p:cNvGrpSpPr/>
            <p:nvPr/>
          </p:nvGrpSpPr>
          <p:grpSpPr>
            <a:xfrm>
              <a:off x="2989263" y="3814417"/>
              <a:ext cx="1960563" cy="1406525"/>
              <a:chOff x="2989263" y="3708400"/>
              <a:chExt cx="1960563" cy="1406525"/>
            </a:xfrm>
          </p:grpSpPr>
          <p:sp>
            <p:nvSpPr>
              <p:cNvPr id="21" name="Oval 20"/>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Oval 21"/>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Oval 22"/>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Oval 23"/>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26" name="Freeform 25"/>
            <p:cNvSpPr>
              <a:spLocks/>
            </p:cNvSpPr>
            <p:nvPr/>
          </p:nvSpPr>
          <p:spPr bwMode="auto">
            <a:xfrm>
              <a:off x="6904038" y="2487267"/>
              <a:ext cx="942975" cy="966788"/>
            </a:xfrm>
            <a:custGeom>
              <a:avLst/>
              <a:gdLst>
                <a:gd name="T0" fmla="*/ 232 w 251"/>
                <a:gd name="T1" fmla="*/ 44 h 257"/>
                <a:gd name="T2" fmla="*/ 138 w 251"/>
                <a:gd name="T3" fmla="*/ 19 h 257"/>
                <a:gd name="T4" fmla="*/ 0 w 251"/>
                <a:gd name="T5" fmla="*/ 99 h 257"/>
                <a:gd name="T6" fmla="*/ 0 w 251"/>
                <a:gd name="T7" fmla="*/ 257 h 257"/>
                <a:gd name="T8" fmla="*/ 206 w 251"/>
                <a:gd name="T9" fmla="*/ 138 h 257"/>
                <a:gd name="T10" fmla="*/ 232 w 251"/>
                <a:gd name="T11" fmla="*/ 44 h 257"/>
              </a:gdLst>
              <a:ahLst/>
              <a:cxnLst>
                <a:cxn ang="0">
                  <a:pos x="T0" y="T1"/>
                </a:cxn>
                <a:cxn ang="0">
                  <a:pos x="T2" y="T3"/>
                </a:cxn>
                <a:cxn ang="0">
                  <a:pos x="T4" y="T5"/>
                </a:cxn>
                <a:cxn ang="0">
                  <a:pos x="T6" y="T7"/>
                </a:cxn>
                <a:cxn ang="0">
                  <a:pos x="T8" y="T9"/>
                </a:cxn>
                <a:cxn ang="0">
                  <a:pos x="T10" y="T11"/>
                </a:cxn>
              </a:cxnLst>
              <a:rect l="0" t="0" r="r" b="b"/>
              <a:pathLst>
                <a:path w="251" h="257">
                  <a:moveTo>
                    <a:pt x="232" y="44"/>
                  </a:moveTo>
                  <a:cubicBezTo>
                    <a:pt x="213" y="11"/>
                    <a:pt x="171" y="0"/>
                    <a:pt x="138" y="19"/>
                  </a:cubicBezTo>
                  <a:cubicBezTo>
                    <a:pt x="0" y="99"/>
                    <a:pt x="0" y="99"/>
                    <a:pt x="0" y="99"/>
                  </a:cubicBezTo>
                  <a:cubicBezTo>
                    <a:pt x="0" y="257"/>
                    <a:pt x="0" y="257"/>
                    <a:pt x="0" y="257"/>
                  </a:cubicBezTo>
                  <a:cubicBezTo>
                    <a:pt x="206" y="138"/>
                    <a:pt x="206" y="138"/>
                    <a:pt x="206" y="138"/>
                  </a:cubicBezTo>
                  <a:cubicBezTo>
                    <a:pt x="239" y="119"/>
                    <a:pt x="251" y="77"/>
                    <a:pt x="232" y="44"/>
                  </a:cubicBez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5037138" y="2017367"/>
              <a:ext cx="2125663" cy="3711575"/>
            </a:xfrm>
            <a:custGeom>
              <a:avLst/>
              <a:gdLst>
                <a:gd name="T0" fmla="*/ 503 w 566"/>
                <a:gd name="T1" fmla="*/ 987 h 987"/>
                <a:gd name="T2" fmla="*/ 63 w 566"/>
                <a:gd name="T3" fmla="*/ 987 h 987"/>
                <a:gd name="T4" fmla="*/ 0 w 566"/>
                <a:gd name="T5" fmla="*/ 924 h 987"/>
                <a:gd name="T6" fmla="*/ 0 w 566"/>
                <a:gd name="T7" fmla="*/ 63 h 987"/>
                <a:gd name="T8" fmla="*/ 63 w 566"/>
                <a:gd name="T9" fmla="*/ 0 h 987"/>
                <a:gd name="T10" fmla="*/ 503 w 566"/>
                <a:gd name="T11" fmla="*/ 0 h 987"/>
                <a:gd name="T12" fmla="*/ 566 w 566"/>
                <a:gd name="T13" fmla="*/ 63 h 987"/>
                <a:gd name="T14" fmla="*/ 566 w 566"/>
                <a:gd name="T15" fmla="*/ 924 h 987"/>
                <a:gd name="T16" fmla="*/ 503 w 566"/>
                <a:gd name="T1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6" h="987">
                  <a:moveTo>
                    <a:pt x="503" y="987"/>
                  </a:moveTo>
                  <a:cubicBezTo>
                    <a:pt x="63" y="987"/>
                    <a:pt x="63" y="987"/>
                    <a:pt x="63" y="987"/>
                  </a:cubicBezTo>
                  <a:cubicBezTo>
                    <a:pt x="28" y="987"/>
                    <a:pt x="0" y="958"/>
                    <a:pt x="0" y="924"/>
                  </a:cubicBezTo>
                  <a:cubicBezTo>
                    <a:pt x="0" y="63"/>
                    <a:pt x="0" y="63"/>
                    <a:pt x="0" y="63"/>
                  </a:cubicBezTo>
                  <a:cubicBezTo>
                    <a:pt x="0" y="28"/>
                    <a:pt x="28" y="0"/>
                    <a:pt x="63" y="0"/>
                  </a:cubicBezTo>
                  <a:cubicBezTo>
                    <a:pt x="503" y="0"/>
                    <a:pt x="503" y="0"/>
                    <a:pt x="503" y="0"/>
                  </a:cubicBezTo>
                  <a:cubicBezTo>
                    <a:pt x="538" y="0"/>
                    <a:pt x="566" y="28"/>
                    <a:pt x="566" y="63"/>
                  </a:cubicBezTo>
                  <a:cubicBezTo>
                    <a:pt x="566" y="924"/>
                    <a:pt x="566" y="924"/>
                    <a:pt x="566" y="924"/>
                  </a:cubicBezTo>
                  <a:cubicBezTo>
                    <a:pt x="566" y="958"/>
                    <a:pt x="538" y="987"/>
                    <a:pt x="503" y="987"/>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noEditPoints="1"/>
            </p:cNvSpPr>
            <p:nvPr/>
          </p:nvSpPr>
          <p:spPr bwMode="auto">
            <a:xfrm>
              <a:off x="5949951" y="5322542"/>
              <a:ext cx="300038" cy="304800"/>
            </a:xfrm>
            <a:custGeom>
              <a:avLst/>
              <a:gdLst>
                <a:gd name="T0" fmla="*/ 40 w 80"/>
                <a:gd name="T1" fmla="*/ 10 h 81"/>
                <a:gd name="T2" fmla="*/ 70 w 80"/>
                <a:gd name="T3" fmla="*/ 40 h 81"/>
                <a:gd name="T4" fmla="*/ 40 w 80"/>
                <a:gd name="T5" fmla="*/ 71 h 81"/>
                <a:gd name="T6" fmla="*/ 10 w 80"/>
                <a:gd name="T7" fmla="*/ 40 h 81"/>
                <a:gd name="T8" fmla="*/ 40 w 80"/>
                <a:gd name="T9" fmla="*/ 10 h 81"/>
                <a:gd name="T10" fmla="*/ 40 w 80"/>
                <a:gd name="T11" fmla="*/ 0 h 81"/>
                <a:gd name="T12" fmla="*/ 0 w 80"/>
                <a:gd name="T13" fmla="*/ 40 h 81"/>
                <a:gd name="T14" fmla="*/ 40 w 80"/>
                <a:gd name="T15" fmla="*/ 81 h 81"/>
                <a:gd name="T16" fmla="*/ 80 w 80"/>
                <a:gd name="T17" fmla="*/ 40 h 81"/>
                <a:gd name="T18" fmla="*/ 40 w 80"/>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10"/>
                  </a:moveTo>
                  <a:cubicBezTo>
                    <a:pt x="57" y="10"/>
                    <a:pt x="70" y="24"/>
                    <a:pt x="70" y="40"/>
                  </a:cubicBezTo>
                  <a:cubicBezTo>
                    <a:pt x="70" y="57"/>
                    <a:pt x="57" y="71"/>
                    <a:pt x="40" y="71"/>
                  </a:cubicBezTo>
                  <a:cubicBezTo>
                    <a:pt x="23" y="71"/>
                    <a:pt x="10" y="57"/>
                    <a:pt x="10" y="40"/>
                  </a:cubicBezTo>
                  <a:cubicBezTo>
                    <a:pt x="10" y="24"/>
                    <a:pt x="23" y="10"/>
                    <a:pt x="40" y="10"/>
                  </a:cubicBezTo>
                  <a:moveTo>
                    <a:pt x="40" y="0"/>
                  </a:moveTo>
                  <a:cubicBezTo>
                    <a:pt x="18" y="0"/>
                    <a:pt x="0" y="18"/>
                    <a:pt x="0" y="40"/>
                  </a:cubicBezTo>
                  <a:cubicBezTo>
                    <a:pt x="0" y="63"/>
                    <a:pt x="18" y="81"/>
                    <a:pt x="40" y="81"/>
                  </a:cubicBezTo>
                  <a:cubicBezTo>
                    <a:pt x="62" y="81"/>
                    <a:pt x="80" y="63"/>
                    <a:pt x="80" y="40"/>
                  </a:cubicBezTo>
                  <a:cubicBezTo>
                    <a:pt x="80" y="18"/>
                    <a:pt x="62" y="0"/>
                    <a:pt x="40" y="0"/>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Rectangle 29"/>
            <p:cNvSpPr>
              <a:spLocks noChangeArrowheads="1"/>
            </p:cNvSpPr>
            <p:nvPr/>
          </p:nvSpPr>
          <p:spPr bwMode="auto">
            <a:xfrm>
              <a:off x="5229226" y="2525367"/>
              <a:ext cx="1741488" cy="269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5875338" y="2242792"/>
              <a:ext cx="449263" cy="76200"/>
            </a:xfrm>
            <a:custGeom>
              <a:avLst/>
              <a:gdLst>
                <a:gd name="T0" fmla="*/ 110 w 120"/>
                <a:gd name="T1" fmla="*/ 0 h 20"/>
                <a:gd name="T2" fmla="*/ 120 w 120"/>
                <a:gd name="T3" fmla="*/ 10 h 20"/>
                <a:gd name="T4" fmla="*/ 110 w 120"/>
                <a:gd name="T5" fmla="*/ 20 h 20"/>
                <a:gd name="T6" fmla="*/ 10 w 120"/>
                <a:gd name="T7" fmla="*/ 20 h 20"/>
                <a:gd name="T8" fmla="*/ 0 w 120"/>
                <a:gd name="T9" fmla="*/ 10 h 20"/>
                <a:gd name="T10" fmla="*/ 10 w 120"/>
                <a:gd name="T11" fmla="*/ 0 h 20"/>
                <a:gd name="T12" fmla="*/ 110 w 1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20" h="20">
                  <a:moveTo>
                    <a:pt x="110" y="0"/>
                  </a:moveTo>
                  <a:cubicBezTo>
                    <a:pt x="116" y="0"/>
                    <a:pt x="120" y="4"/>
                    <a:pt x="120" y="10"/>
                  </a:cubicBezTo>
                  <a:cubicBezTo>
                    <a:pt x="120" y="15"/>
                    <a:pt x="116" y="20"/>
                    <a:pt x="110" y="20"/>
                  </a:cubicBezTo>
                  <a:cubicBezTo>
                    <a:pt x="10" y="20"/>
                    <a:pt x="10" y="20"/>
                    <a:pt x="10" y="20"/>
                  </a:cubicBezTo>
                  <a:cubicBezTo>
                    <a:pt x="4" y="20"/>
                    <a:pt x="0" y="15"/>
                    <a:pt x="0" y="10"/>
                  </a:cubicBezTo>
                  <a:cubicBezTo>
                    <a:pt x="0" y="4"/>
                    <a:pt x="4" y="0"/>
                    <a:pt x="10" y="0"/>
                  </a:cubicBezTo>
                  <a:lnTo>
                    <a:pt x="110" y="0"/>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5416551" y="4146205"/>
              <a:ext cx="1366838" cy="635000"/>
            </a:xfrm>
            <a:custGeom>
              <a:avLst/>
              <a:gdLst>
                <a:gd name="T0" fmla="*/ 328 w 364"/>
                <a:gd name="T1" fmla="*/ 0 h 169"/>
                <a:gd name="T2" fmla="*/ 36 w 364"/>
                <a:gd name="T3" fmla="*/ 0 h 169"/>
                <a:gd name="T4" fmla="*/ 0 w 364"/>
                <a:gd name="T5" fmla="*/ 36 h 169"/>
                <a:gd name="T6" fmla="*/ 0 w 364"/>
                <a:gd name="T7" fmla="*/ 133 h 169"/>
                <a:gd name="T8" fmla="*/ 36 w 364"/>
                <a:gd name="T9" fmla="*/ 169 h 169"/>
                <a:gd name="T10" fmla="*/ 328 w 364"/>
                <a:gd name="T11" fmla="*/ 169 h 169"/>
                <a:gd name="T12" fmla="*/ 364 w 364"/>
                <a:gd name="T13" fmla="*/ 133 h 169"/>
                <a:gd name="T14" fmla="*/ 364 w 364"/>
                <a:gd name="T15" fmla="*/ 36 h 169"/>
                <a:gd name="T16" fmla="*/ 328 w 364"/>
                <a:gd name="T1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4" h="169">
                  <a:moveTo>
                    <a:pt x="328" y="0"/>
                  </a:moveTo>
                  <a:cubicBezTo>
                    <a:pt x="36" y="0"/>
                    <a:pt x="36" y="0"/>
                    <a:pt x="36" y="0"/>
                  </a:cubicBezTo>
                  <a:cubicBezTo>
                    <a:pt x="16" y="0"/>
                    <a:pt x="0" y="16"/>
                    <a:pt x="0" y="36"/>
                  </a:cubicBezTo>
                  <a:cubicBezTo>
                    <a:pt x="0" y="133"/>
                    <a:pt x="0" y="133"/>
                    <a:pt x="0" y="133"/>
                  </a:cubicBezTo>
                  <a:cubicBezTo>
                    <a:pt x="0" y="153"/>
                    <a:pt x="16" y="169"/>
                    <a:pt x="36" y="169"/>
                  </a:cubicBezTo>
                  <a:cubicBezTo>
                    <a:pt x="328" y="169"/>
                    <a:pt x="328" y="169"/>
                    <a:pt x="328" y="169"/>
                  </a:cubicBezTo>
                  <a:cubicBezTo>
                    <a:pt x="348" y="169"/>
                    <a:pt x="364" y="153"/>
                    <a:pt x="364" y="133"/>
                  </a:cubicBezTo>
                  <a:cubicBezTo>
                    <a:pt x="364" y="36"/>
                    <a:pt x="364" y="36"/>
                    <a:pt x="364" y="36"/>
                  </a:cubicBezTo>
                  <a:cubicBezTo>
                    <a:pt x="364" y="16"/>
                    <a:pt x="348" y="0"/>
                    <a:pt x="32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Oval 32"/>
            <p:cNvSpPr>
              <a:spLocks noChangeArrowheads="1"/>
            </p:cNvSpPr>
            <p:nvPr/>
          </p:nvSpPr>
          <p:spPr bwMode="auto">
            <a:xfrm>
              <a:off x="6904038" y="3409605"/>
              <a:ext cx="517525" cy="517525"/>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Oval 33"/>
            <p:cNvSpPr>
              <a:spLocks noChangeArrowheads="1"/>
            </p:cNvSpPr>
            <p:nvPr/>
          </p:nvSpPr>
          <p:spPr bwMode="auto">
            <a:xfrm>
              <a:off x="6904038" y="4781205"/>
              <a:ext cx="517525" cy="519113"/>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Oval 34"/>
            <p:cNvSpPr>
              <a:spLocks noChangeArrowheads="1"/>
            </p:cNvSpPr>
            <p:nvPr/>
          </p:nvSpPr>
          <p:spPr bwMode="auto">
            <a:xfrm>
              <a:off x="6904038" y="4096992"/>
              <a:ext cx="517525" cy="514350"/>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43" name="Group 42"/>
            <p:cNvGrpSpPr/>
            <p:nvPr/>
          </p:nvGrpSpPr>
          <p:grpSpPr>
            <a:xfrm>
              <a:off x="4567238" y="3343345"/>
              <a:ext cx="2501900" cy="3554411"/>
              <a:chOff x="4567238" y="3303588"/>
              <a:chExt cx="2501900" cy="2744787"/>
            </a:xfrm>
          </p:grpSpPr>
          <p:sp>
            <p:nvSpPr>
              <p:cNvPr id="27" name="Freeform 26"/>
              <p:cNvSpPr>
                <a:spLocks/>
              </p:cNvSpPr>
              <p:nvPr/>
            </p:nvSpPr>
            <p:spPr bwMode="auto">
              <a:xfrm>
                <a:off x="5037138" y="5114924"/>
                <a:ext cx="2032000" cy="933451"/>
              </a:xfrm>
              <a:custGeom>
                <a:avLst/>
                <a:gdLst>
                  <a:gd name="T0" fmla="*/ 1121 w 1280"/>
                  <a:gd name="T1" fmla="*/ 588 h 588"/>
                  <a:gd name="T2" fmla="*/ 1280 w 1280"/>
                  <a:gd name="T3" fmla="*/ 0 h 588"/>
                  <a:gd name="T4" fmla="*/ 0 w 1280"/>
                  <a:gd name="T5" fmla="*/ 0 h 588"/>
                  <a:gd name="T6" fmla="*/ 0 w 1280"/>
                  <a:gd name="T7" fmla="*/ 588 h 588"/>
                  <a:gd name="T8" fmla="*/ 1121 w 1280"/>
                  <a:gd name="T9" fmla="*/ 588 h 588"/>
                </a:gdLst>
                <a:ahLst/>
                <a:cxnLst>
                  <a:cxn ang="0">
                    <a:pos x="T0" y="T1"/>
                  </a:cxn>
                  <a:cxn ang="0">
                    <a:pos x="T2" y="T3"/>
                  </a:cxn>
                  <a:cxn ang="0">
                    <a:pos x="T4" y="T5"/>
                  </a:cxn>
                  <a:cxn ang="0">
                    <a:pos x="T6" y="T7"/>
                  </a:cxn>
                  <a:cxn ang="0">
                    <a:pos x="T8" y="T9"/>
                  </a:cxn>
                </a:cxnLst>
                <a:rect l="0" t="0" r="r" b="b"/>
                <a:pathLst>
                  <a:path w="1280" h="588">
                    <a:moveTo>
                      <a:pt x="1121" y="588"/>
                    </a:moveTo>
                    <a:lnTo>
                      <a:pt x="1280" y="0"/>
                    </a:lnTo>
                    <a:lnTo>
                      <a:pt x="0" y="0"/>
                    </a:lnTo>
                    <a:lnTo>
                      <a:pt x="0" y="588"/>
                    </a:lnTo>
                    <a:lnTo>
                      <a:pt x="1121" y="588"/>
                    </a:ln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4946651" y="4675188"/>
                <a:ext cx="563563" cy="1373187"/>
              </a:xfrm>
              <a:custGeom>
                <a:avLst/>
                <a:gdLst>
                  <a:gd name="T0" fmla="*/ 150 w 150"/>
                  <a:gd name="T1" fmla="*/ 365 h 365"/>
                  <a:gd name="T2" fmla="*/ 150 w 150"/>
                  <a:gd name="T3" fmla="*/ 150 h 365"/>
                  <a:gd name="T4" fmla="*/ 0 w 150"/>
                  <a:gd name="T5" fmla="*/ 0 h 365"/>
                  <a:gd name="T6" fmla="*/ 0 w 150"/>
                  <a:gd name="T7" fmla="*/ 365 h 365"/>
                  <a:gd name="T8" fmla="*/ 150 w 150"/>
                  <a:gd name="T9" fmla="*/ 365 h 365"/>
                </a:gdLst>
                <a:ahLst/>
                <a:cxnLst>
                  <a:cxn ang="0">
                    <a:pos x="T0" y="T1"/>
                  </a:cxn>
                  <a:cxn ang="0">
                    <a:pos x="T2" y="T3"/>
                  </a:cxn>
                  <a:cxn ang="0">
                    <a:pos x="T4" y="T5"/>
                  </a:cxn>
                  <a:cxn ang="0">
                    <a:pos x="T6" y="T7"/>
                  </a:cxn>
                  <a:cxn ang="0">
                    <a:pos x="T8" y="T9"/>
                  </a:cxn>
                </a:cxnLst>
                <a:rect l="0" t="0" r="r" b="b"/>
                <a:pathLst>
                  <a:path w="150" h="365">
                    <a:moveTo>
                      <a:pt x="150" y="365"/>
                    </a:moveTo>
                    <a:cubicBezTo>
                      <a:pt x="150" y="150"/>
                      <a:pt x="150" y="150"/>
                      <a:pt x="150" y="150"/>
                    </a:cubicBezTo>
                    <a:cubicBezTo>
                      <a:pt x="150" y="67"/>
                      <a:pt x="82" y="0"/>
                      <a:pt x="0" y="0"/>
                    </a:cubicBezTo>
                    <a:cubicBezTo>
                      <a:pt x="0" y="365"/>
                      <a:pt x="0" y="365"/>
                      <a:pt x="0" y="365"/>
                    </a:cubicBezTo>
                    <a:lnTo>
                      <a:pt x="150" y="365"/>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a:off x="4567238" y="3303588"/>
                <a:ext cx="563563" cy="2744786"/>
              </a:xfrm>
              <a:custGeom>
                <a:avLst/>
                <a:gdLst>
                  <a:gd name="T0" fmla="*/ 0 w 150"/>
                  <a:gd name="T1" fmla="*/ 0 h 730"/>
                  <a:gd name="T2" fmla="*/ 0 w 150"/>
                  <a:gd name="T3" fmla="*/ 730 h 730"/>
                  <a:gd name="T4" fmla="*/ 150 w 150"/>
                  <a:gd name="T5" fmla="*/ 730 h 730"/>
                  <a:gd name="T6" fmla="*/ 150 w 150"/>
                  <a:gd name="T7" fmla="*/ 108 h 730"/>
                  <a:gd name="T8" fmla="*/ 42 w 150"/>
                  <a:gd name="T9" fmla="*/ 0 h 730"/>
                  <a:gd name="T10" fmla="*/ 0 w 150"/>
                  <a:gd name="T11" fmla="*/ 0 h 730"/>
                </a:gdLst>
                <a:ahLst/>
                <a:cxnLst>
                  <a:cxn ang="0">
                    <a:pos x="T0" y="T1"/>
                  </a:cxn>
                  <a:cxn ang="0">
                    <a:pos x="T2" y="T3"/>
                  </a:cxn>
                  <a:cxn ang="0">
                    <a:pos x="T4" y="T5"/>
                  </a:cxn>
                  <a:cxn ang="0">
                    <a:pos x="T6" y="T7"/>
                  </a:cxn>
                  <a:cxn ang="0">
                    <a:pos x="T8" y="T9"/>
                  </a:cxn>
                  <a:cxn ang="0">
                    <a:pos x="T10" y="T11"/>
                  </a:cxn>
                </a:cxnLst>
                <a:rect l="0" t="0" r="r" b="b"/>
                <a:pathLst>
                  <a:path w="150" h="730">
                    <a:moveTo>
                      <a:pt x="0" y="0"/>
                    </a:moveTo>
                    <a:cubicBezTo>
                      <a:pt x="0" y="730"/>
                      <a:pt x="0" y="730"/>
                      <a:pt x="0" y="730"/>
                    </a:cubicBezTo>
                    <a:cubicBezTo>
                      <a:pt x="150" y="730"/>
                      <a:pt x="150" y="730"/>
                      <a:pt x="150" y="730"/>
                    </a:cubicBezTo>
                    <a:cubicBezTo>
                      <a:pt x="150" y="108"/>
                      <a:pt x="150" y="108"/>
                      <a:pt x="150" y="108"/>
                    </a:cubicBezTo>
                    <a:cubicBezTo>
                      <a:pt x="150" y="49"/>
                      <a:pt x="102" y="0"/>
                      <a:pt x="42" y="0"/>
                    </a:cubicBezTo>
                    <a:lnTo>
                      <a:pt x="0" y="0"/>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5" name="TextBox 44"/>
            <p:cNvSpPr txBox="1"/>
            <p:nvPr/>
          </p:nvSpPr>
          <p:spPr>
            <a:xfrm>
              <a:off x="5711639" y="4294428"/>
              <a:ext cx="767732" cy="369332"/>
            </a:xfrm>
            <a:prstGeom prst="rect">
              <a:avLst/>
            </a:prstGeom>
            <a:noFill/>
          </p:spPr>
          <p:txBody>
            <a:bodyPr wrap="none" rtlCol="0">
              <a:spAutoFit/>
            </a:bodyPr>
            <a:lstStyle/>
            <a:p>
              <a:pPr algn="ctr"/>
              <a:r>
                <a:rPr lang="en-US" sz="1200" b="1" dirty="0">
                  <a:solidFill>
                    <a:schemeClr val="bg1"/>
                  </a:solidFill>
                </a:rPr>
                <a:t>PLAY</a:t>
              </a:r>
              <a:endParaRPr lang="en-US" sz="1200" b="1" dirty="0">
                <a:solidFill>
                  <a:schemeClr val="bg1"/>
                </a:solidFill>
              </a:endParaRPr>
            </a:p>
          </p:txBody>
        </p:sp>
        <p:grpSp>
          <p:nvGrpSpPr>
            <p:cNvPr id="103" name="Group 102"/>
            <p:cNvGrpSpPr/>
            <p:nvPr/>
          </p:nvGrpSpPr>
          <p:grpSpPr>
            <a:xfrm>
              <a:off x="5610225" y="2841279"/>
              <a:ext cx="971550" cy="973138"/>
              <a:chOff x="0" y="6350"/>
              <a:chExt cx="971550" cy="973138"/>
            </a:xfrm>
          </p:grpSpPr>
          <p:sp>
            <p:nvSpPr>
              <p:cNvPr id="92" name="Freeform 40"/>
              <p:cNvSpPr>
                <a:spLocks noEditPoints="1"/>
              </p:cNvSpPr>
              <p:nvPr/>
            </p:nvSpPr>
            <p:spPr bwMode="auto">
              <a:xfrm>
                <a:off x="0" y="6350"/>
                <a:ext cx="971550" cy="973138"/>
              </a:xfrm>
              <a:custGeom>
                <a:avLst/>
                <a:gdLst>
                  <a:gd name="T0" fmla="*/ 240 w 256"/>
                  <a:gd name="T1" fmla="*/ 16 h 256"/>
                  <a:gd name="T2" fmla="*/ 240 w 256"/>
                  <a:gd name="T3" fmla="*/ 240 h 256"/>
                  <a:gd name="T4" fmla="*/ 16 w 256"/>
                  <a:gd name="T5" fmla="*/ 240 h 256"/>
                  <a:gd name="T6" fmla="*/ 16 w 256"/>
                  <a:gd name="T7" fmla="*/ 16 h 256"/>
                  <a:gd name="T8" fmla="*/ 240 w 256"/>
                  <a:gd name="T9" fmla="*/ 16 h 256"/>
                  <a:gd name="T10" fmla="*/ 240 w 256"/>
                  <a:gd name="T11" fmla="*/ 0 h 256"/>
                  <a:gd name="T12" fmla="*/ 16 w 256"/>
                  <a:gd name="T13" fmla="*/ 0 h 256"/>
                  <a:gd name="T14" fmla="*/ 0 w 256"/>
                  <a:gd name="T15" fmla="*/ 14 h 256"/>
                  <a:gd name="T16" fmla="*/ 0 w 256"/>
                  <a:gd name="T17" fmla="*/ 238 h 256"/>
                  <a:gd name="T18" fmla="*/ 16 w 256"/>
                  <a:gd name="T19" fmla="*/ 256 h 256"/>
                  <a:gd name="T20" fmla="*/ 240 w 256"/>
                  <a:gd name="T21" fmla="*/ 256 h 256"/>
                  <a:gd name="T22" fmla="*/ 256 w 256"/>
                  <a:gd name="T23" fmla="*/ 238 h 256"/>
                  <a:gd name="T24" fmla="*/ 256 w 256"/>
                  <a:gd name="T25" fmla="*/ 14 h 256"/>
                  <a:gd name="T26" fmla="*/ 240 w 256"/>
                  <a:gd name="T2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6">
                    <a:moveTo>
                      <a:pt x="240" y="16"/>
                    </a:moveTo>
                    <a:cubicBezTo>
                      <a:pt x="240" y="240"/>
                      <a:pt x="240" y="240"/>
                      <a:pt x="240" y="240"/>
                    </a:cubicBezTo>
                    <a:cubicBezTo>
                      <a:pt x="16" y="240"/>
                      <a:pt x="16" y="240"/>
                      <a:pt x="16" y="240"/>
                    </a:cubicBezTo>
                    <a:cubicBezTo>
                      <a:pt x="16" y="16"/>
                      <a:pt x="16" y="16"/>
                      <a:pt x="16" y="16"/>
                    </a:cubicBezTo>
                    <a:cubicBezTo>
                      <a:pt x="240" y="16"/>
                      <a:pt x="240" y="16"/>
                      <a:pt x="240" y="16"/>
                    </a:cubicBezTo>
                    <a:moveTo>
                      <a:pt x="240" y="0"/>
                    </a:moveTo>
                    <a:cubicBezTo>
                      <a:pt x="16" y="0"/>
                      <a:pt x="16" y="0"/>
                      <a:pt x="16" y="0"/>
                    </a:cubicBezTo>
                    <a:cubicBezTo>
                      <a:pt x="7" y="0"/>
                      <a:pt x="0" y="6"/>
                      <a:pt x="0" y="14"/>
                    </a:cubicBezTo>
                    <a:cubicBezTo>
                      <a:pt x="0" y="238"/>
                      <a:pt x="0" y="238"/>
                      <a:pt x="0" y="238"/>
                    </a:cubicBezTo>
                    <a:cubicBezTo>
                      <a:pt x="0" y="247"/>
                      <a:pt x="7" y="256"/>
                      <a:pt x="16" y="256"/>
                    </a:cubicBezTo>
                    <a:cubicBezTo>
                      <a:pt x="240" y="256"/>
                      <a:pt x="240" y="256"/>
                      <a:pt x="240" y="256"/>
                    </a:cubicBezTo>
                    <a:cubicBezTo>
                      <a:pt x="249" y="256"/>
                      <a:pt x="256" y="247"/>
                      <a:pt x="256" y="238"/>
                    </a:cubicBezTo>
                    <a:cubicBezTo>
                      <a:pt x="256" y="14"/>
                      <a:pt x="256" y="14"/>
                      <a:pt x="256" y="14"/>
                    </a:cubicBezTo>
                    <a:cubicBezTo>
                      <a:pt x="256" y="6"/>
                      <a:pt x="249" y="0"/>
                      <a:pt x="24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 name="Freeform 41"/>
              <p:cNvSpPr>
                <a:spLocks noEditPoints="1"/>
              </p:cNvSpPr>
              <p:nvPr/>
            </p:nvSpPr>
            <p:spPr bwMode="auto">
              <a:xfrm>
                <a:off x="319088" y="273050"/>
                <a:ext cx="379413" cy="428625"/>
              </a:xfrm>
              <a:custGeom>
                <a:avLst/>
                <a:gdLst>
                  <a:gd name="T0" fmla="*/ 8 w 100"/>
                  <a:gd name="T1" fmla="*/ 113 h 113"/>
                  <a:gd name="T2" fmla="*/ 4 w 100"/>
                  <a:gd name="T3" fmla="*/ 112 h 113"/>
                  <a:gd name="T4" fmla="*/ 0 w 100"/>
                  <a:gd name="T5" fmla="*/ 105 h 113"/>
                  <a:gd name="T6" fmla="*/ 0 w 100"/>
                  <a:gd name="T7" fmla="*/ 8 h 113"/>
                  <a:gd name="T8" fmla="*/ 4 w 100"/>
                  <a:gd name="T9" fmla="*/ 1 h 113"/>
                  <a:gd name="T10" fmla="*/ 12 w 100"/>
                  <a:gd name="T11" fmla="*/ 1 h 113"/>
                  <a:gd name="T12" fmla="*/ 96 w 100"/>
                  <a:gd name="T13" fmla="*/ 49 h 113"/>
                  <a:gd name="T14" fmla="*/ 100 w 100"/>
                  <a:gd name="T15" fmla="*/ 56 h 113"/>
                  <a:gd name="T16" fmla="*/ 96 w 100"/>
                  <a:gd name="T17" fmla="*/ 63 h 113"/>
                  <a:gd name="T18" fmla="*/ 12 w 100"/>
                  <a:gd name="T19" fmla="*/ 112 h 113"/>
                  <a:gd name="T20" fmla="*/ 8 w 100"/>
                  <a:gd name="T21" fmla="*/ 113 h 113"/>
                  <a:gd name="T22" fmla="*/ 16 w 100"/>
                  <a:gd name="T23" fmla="*/ 22 h 113"/>
                  <a:gd name="T24" fmla="*/ 16 w 100"/>
                  <a:gd name="T25" fmla="*/ 91 h 113"/>
                  <a:gd name="T26" fmla="*/ 76 w 100"/>
                  <a:gd name="T27" fmla="*/ 56 h 113"/>
                  <a:gd name="T28" fmla="*/ 16 w 100"/>
                  <a:gd name="T29" fmla="*/ 2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3">
                    <a:moveTo>
                      <a:pt x="8" y="113"/>
                    </a:moveTo>
                    <a:cubicBezTo>
                      <a:pt x="7" y="113"/>
                      <a:pt x="5" y="113"/>
                      <a:pt x="4" y="112"/>
                    </a:cubicBezTo>
                    <a:cubicBezTo>
                      <a:pt x="2" y="110"/>
                      <a:pt x="0" y="108"/>
                      <a:pt x="0" y="105"/>
                    </a:cubicBezTo>
                    <a:cubicBezTo>
                      <a:pt x="0" y="8"/>
                      <a:pt x="0" y="8"/>
                      <a:pt x="0" y="8"/>
                    </a:cubicBezTo>
                    <a:cubicBezTo>
                      <a:pt x="0" y="5"/>
                      <a:pt x="2" y="2"/>
                      <a:pt x="4" y="1"/>
                    </a:cubicBezTo>
                    <a:cubicBezTo>
                      <a:pt x="6" y="0"/>
                      <a:pt x="10" y="0"/>
                      <a:pt x="12" y="1"/>
                    </a:cubicBezTo>
                    <a:cubicBezTo>
                      <a:pt x="96" y="49"/>
                      <a:pt x="96" y="49"/>
                      <a:pt x="96" y="49"/>
                    </a:cubicBezTo>
                    <a:cubicBezTo>
                      <a:pt x="98" y="51"/>
                      <a:pt x="100" y="54"/>
                      <a:pt x="100" y="56"/>
                    </a:cubicBezTo>
                    <a:cubicBezTo>
                      <a:pt x="100" y="59"/>
                      <a:pt x="98" y="62"/>
                      <a:pt x="96" y="63"/>
                    </a:cubicBezTo>
                    <a:cubicBezTo>
                      <a:pt x="12" y="112"/>
                      <a:pt x="12" y="112"/>
                      <a:pt x="12" y="112"/>
                    </a:cubicBezTo>
                    <a:cubicBezTo>
                      <a:pt x="11" y="113"/>
                      <a:pt x="9" y="113"/>
                      <a:pt x="8" y="113"/>
                    </a:cubicBezTo>
                    <a:close/>
                    <a:moveTo>
                      <a:pt x="16" y="22"/>
                    </a:moveTo>
                    <a:cubicBezTo>
                      <a:pt x="16" y="91"/>
                      <a:pt x="16" y="91"/>
                      <a:pt x="16" y="91"/>
                    </a:cubicBezTo>
                    <a:cubicBezTo>
                      <a:pt x="76" y="56"/>
                      <a:pt x="76" y="56"/>
                      <a:pt x="76" y="56"/>
                    </a:cubicBezTo>
                    <a:lnTo>
                      <a:pt x="16" y="22"/>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Freeform 42"/>
              <p:cNvSpPr>
                <a:spLocks/>
              </p:cNvSpPr>
              <p:nvPr/>
            </p:nvSpPr>
            <p:spPr bwMode="auto">
              <a:xfrm>
                <a:off x="414338" y="409575"/>
                <a:ext cx="125413" cy="90488"/>
              </a:xfrm>
              <a:custGeom>
                <a:avLst/>
                <a:gdLst>
                  <a:gd name="T0" fmla="*/ 29 w 33"/>
                  <a:gd name="T1" fmla="*/ 24 h 24"/>
                  <a:gd name="T2" fmla="*/ 27 w 33"/>
                  <a:gd name="T3" fmla="*/ 24 h 24"/>
                  <a:gd name="T4" fmla="*/ 3 w 33"/>
                  <a:gd name="T5" fmla="*/ 8 h 24"/>
                  <a:gd name="T6" fmla="*/ 2 w 33"/>
                  <a:gd name="T7" fmla="*/ 2 h 24"/>
                  <a:gd name="T8" fmla="*/ 7 w 33"/>
                  <a:gd name="T9" fmla="*/ 1 h 24"/>
                  <a:gd name="T10" fmla="*/ 31 w 33"/>
                  <a:gd name="T11" fmla="*/ 17 h 24"/>
                  <a:gd name="T12" fmla="*/ 32 w 33"/>
                  <a:gd name="T13" fmla="*/ 23 h 24"/>
                  <a:gd name="T14" fmla="*/ 29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9" y="24"/>
                    </a:moveTo>
                    <a:cubicBezTo>
                      <a:pt x="28" y="24"/>
                      <a:pt x="27" y="24"/>
                      <a:pt x="27" y="24"/>
                    </a:cubicBezTo>
                    <a:cubicBezTo>
                      <a:pt x="3" y="8"/>
                      <a:pt x="3" y="8"/>
                      <a:pt x="3" y="8"/>
                    </a:cubicBezTo>
                    <a:cubicBezTo>
                      <a:pt x="1" y="7"/>
                      <a:pt x="0" y="4"/>
                      <a:pt x="2" y="2"/>
                    </a:cubicBezTo>
                    <a:cubicBezTo>
                      <a:pt x="3" y="0"/>
                      <a:pt x="5" y="0"/>
                      <a:pt x="7" y="1"/>
                    </a:cubicBezTo>
                    <a:cubicBezTo>
                      <a:pt x="31" y="17"/>
                      <a:pt x="31" y="17"/>
                      <a:pt x="31" y="17"/>
                    </a:cubicBezTo>
                    <a:cubicBezTo>
                      <a:pt x="33" y="18"/>
                      <a:pt x="33" y="21"/>
                      <a:pt x="32" y="23"/>
                    </a:cubicBezTo>
                    <a:cubicBezTo>
                      <a:pt x="31" y="24"/>
                      <a:pt x="30" y="24"/>
                      <a:pt x="29" y="2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Freeform 43"/>
              <p:cNvSpPr>
                <a:spLocks/>
              </p:cNvSpPr>
              <p:nvPr/>
            </p:nvSpPr>
            <p:spPr bwMode="auto">
              <a:xfrm>
                <a:off x="182563"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Freeform 44"/>
              <p:cNvSpPr>
                <a:spLocks/>
              </p:cNvSpPr>
              <p:nvPr/>
            </p:nvSpPr>
            <p:spPr bwMode="auto">
              <a:xfrm>
                <a:off x="744538"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45"/>
              <p:cNvSpPr>
                <a:spLocks/>
              </p:cNvSpPr>
              <p:nvPr/>
            </p:nvSpPr>
            <p:spPr bwMode="auto">
              <a:xfrm>
                <a:off x="820738"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8" name="Freeform 46"/>
              <p:cNvSpPr>
                <a:spLocks noEditPoints="1"/>
              </p:cNvSpPr>
              <p:nvPr/>
            </p:nvSpPr>
            <p:spPr bwMode="auto">
              <a:xfrm>
                <a:off x="820738"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9" name="Freeform 47"/>
              <p:cNvSpPr>
                <a:spLocks/>
              </p:cNvSpPr>
              <p:nvPr/>
            </p:nvSpPr>
            <p:spPr bwMode="auto">
              <a:xfrm>
                <a:off x="820738"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0" name="Freeform 48"/>
              <p:cNvSpPr>
                <a:spLocks/>
              </p:cNvSpPr>
              <p:nvPr/>
            </p:nvSpPr>
            <p:spPr bwMode="auto">
              <a:xfrm>
                <a:off x="106363"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1" name="Freeform 49"/>
              <p:cNvSpPr>
                <a:spLocks noEditPoints="1"/>
              </p:cNvSpPr>
              <p:nvPr/>
            </p:nvSpPr>
            <p:spPr bwMode="auto">
              <a:xfrm>
                <a:off x="106363"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2" name="Freeform 50"/>
              <p:cNvSpPr>
                <a:spLocks/>
              </p:cNvSpPr>
              <p:nvPr/>
            </p:nvSpPr>
            <p:spPr bwMode="auto">
              <a:xfrm>
                <a:off x="106363"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spTree>
    <p:extLst>
      <p:ext uri="{BB962C8B-B14F-4D97-AF65-F5344CB8AC3E}">
        <p14:creationId xmlns:p14="http://schemas.microsoft.com/office/powerpoint/2010/main" val="10423401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4963218" cy="715581"/>
          </a:xfrm>
          <a:prstGeom prst="rect">
            <a:avLst/>
          </a:prstGeom>
          <a:noFill/>
        </p:spPr>
        <p:txBody>
          <a:bodyPr wrap="none" rtlCol="0">
            <a:spAutoFit/>
          </a:bodyPr>
          <a:lstStyle/>
          <a:p>
            <a:r>
              <a:rPr lang="en-US" sz="4050" dirty="0">
                <a:solidFill>
                  <a:schemeClr val="bg1">
                    <a:lumMod val="50000"/>
                  </a:schemeClr>
                </a:solidFill>
                <a:latin typeface="+mj-lt"/>
              </a:rPr>
              <a:t>Play Any Instrument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106" name="Group 105"/>
          <p:cNvGrpSpPr/>
          <p:nvPr/>
        </p:nvGrpSpPr>
        <p:grpSpPr>
          <a:xfrm>
            <a:off x="933506" y="2185210"/>
            <a:ext cx="2500928" cy="3432884"/>
            <a:chOff x="1244675" y="1770614"/>
            <a:chExt cx="3334570" cy="4577178"/>
          </a:xfrm>
        </p:grpSpPr>
        <p:sp>
          <p:nvSpPr>
            <p:cNvPr id="6" name="Rectangle 5"/>
            <p:cNvSpPr>
              <a:spLocks noChangeArrowheads="1"/>
            </p:cNvSpPr>
            <p:nvPr/>
          </p:nvSpPr>
          <p:spPr bwMode="auto">
            <a:xfrm>
              <a:off x="1781581" y="5089024"/>
              <a:ext cx="817033" cy="386071"/>
            </a:xfrm>
            <a:prstGeom prst="rect">
              <a:avLst/>
            </a:pr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p:cNvSpPr>
            <p:nvPr/>
          </p:nvSpPr>
          <p:spPr bwMode="auto">
            <a:xfrm>
              <a:off x="1716937" y="5284752"/>
              <a:ext cx="316039" cy="838581"/>
            </a:xfrm>
            <a:custGeom>
              <a:avLst/>
              <a:gdLst>
                <a:gd name="T0" fmla="*/ 138 w 176"/>
                <a:gd name="T1" fmla="*/ 467 h 467"/>
                <a:gd name="T2" fmla="*/ 0 w 176"/>
                <a:gd name="T3" fmla="*/ 455 h 467"/>
                <a:gd name="T4" fmla="*/ 36 w 176"/>
                <a:gd name="T5" fmla="*/ 0 h 467"/>
                <a:gd name="T6" fmla="*/ 176 w 176"/>
                <a:gd name="T7" fmla="*/ 9 h 467"/>
                <a:gd name="T8" fmla="*/ 138 w 176"/>
                <a:gd name="T9" fmla="*/ 467 h 467"/>
              </a:gdLst>
              <a:ahLst/>
              <a:cxnLst>
                <a:cxn ang="0">
                  <a:pos x="T0" y="T1"/>
                </a:cxn>
                <a:cxn ang="0">
                  <a:pos x="T2" y="T3"/>
                </a:cxn>
                <a:cxn ang="0">
                  <a:pos x="T4" y="T5"/>
                </a:cxn>
                <a:cxn ang="0">
                  <a:pos x="T6" y="T7"/>
                </a:cxn>
                <a:cxn ang="0">
                  <a:pos x="T8" y="T9"/>
                </a:cxn>
              </a:cxnLst>
              <a:rect l="0" t="0" r="r" b="b"/>
              <a:pathLst>
                <a:path w="176" h="467">
                  <a:moveTo>
                    <a:pt x="138" y="467"/>
                  </a:moveTo>
                  <a:lnTo>
                    <a:pt x="0" y="455"/>
                  </a:lnTo>
                  <a:lnTo>
                    <a:pt x="36" y="0"/>
                  </a:lnTo>
                  <a:lnTo>
                    <a:pt x="176" y="9"/>
                  </a:lnTo>
                  <a:lnTo>
                    <a:pt x="138" y="467"/>
                  </a:lnTo>
                  <a:close/>
                </a:path>
              </a:pathLst>
            </a:custGeom>
            <a:solidFill>
              <a:srgbClr val="E0D2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1663067" y="6046118"/>
              <a:ext cx="515359" cy="301674"/>
            </a:xfrm>
            <a:custGeom>
              <a:avLst/>
              <a:gdLst>
                <a:gd name="T0" fmla="*/ 75 w 121"/>
                <a:gd name="T1" fmla="*/ 5 h 71"/>
                <a:gd name="T2" fmla="*/ 82 w 121"/>
                <a:gd name="T3" fmla="*/ 17 h 71"/>
                <a:gd name="T4" fmla="*/ 99 w 121"/>
                <a:gd name="T5" fmla="*/ 28 h 71"/>
                <a:gd name="T6" fmla="*/ 119 w 121"/>
                <a:gd name="T7" fmla="*/ 60 h 71"/>
                <a:gd name="T8" fmla="*/ 101 w 121"/>
                <a:gd name="T9" fmla="*/ 69 h 71"/>
                <a:gd name="T10" fmla="*/ 56 w 121"/>
                <a:gd name="T11" fmla="*/ 65 h 71"/>
                <a:gd name="T12" fmla="*/ 41 w 121"/>
                <a:gd name="T13" fmla="*/ 58 h 71"/>
                <a:gd name="T14" fmla="*/ 17 w 121"/>
                <a:gd name="T15" fmla="*/ 60 h 71"/>
                <a:gd name="T16" fmla="*/ 8 w 121"/>
                <a:gd name="T17" fmla="*/ 19 h 71"/>
                <a:gd name="T18" fmla="*/ 9 w 121"/>
                <a:gd name="T19" fmla="*/ 0 h 71"/>
                <a:gd name="T20" fmla="*/ 75 w 121"/>
                <a:gd name="T21" fmla="*/ 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71">
                  <a:moveTo>
                    <a:pt x="75" y="5"/>
                  </a:moveTo>
                  <a:cubicBezTo>
                    <a:pt x="74" y="5"/>
                    <a:pt x="81" y="16"/>
                    <a:pt x="82" y="17"/>
                  </a:cubicBezTo>
                  <a:cubicBezTo>
                    <a:pt x="87" y="21"/>
                    <a:pt x="93" y="24"/>
                    <a:pt x="99" y="28"/>
                  </a:cubicBezTo>
                  <a:cubicBezTo>
                    <a:pt x="108" y="34"/>
                    <a:pt x="121" y="46"/>
                    <a:pt x="119" y="60"/>
                  </a:cubicBezTo>
                  <a:cubicBezTo>
                    <a:pt x="117" y="71"/>
                    <a:pt x="109" y="69"/>
                    <a:pt x="101" y="69"/>
                  </a:cubicBezTo>
                  <a:cubicBezTo>
                    <a:pt x="86" y="69"/>
                    <a:pt x="71" y="68"/>
                    <a:pt x="56" y="65"/>
                  </a:cubicBezTo>
                  <a:cubicBezTo>
                    <a:pt x="41" y="58"/>
                    <a:pt x="41" y="58"/>
                    <a:pt x="41" y="58"/>
                  </a:cubicBezTo>
                  <a:cubicBezTo>
                    <a:pt x="33" y="59"/>
                    <a:pt x="25" y="60"/>
                    <a:pt x="17" y="60"/>
                  </a:cubicBezTo>
                  <a:cubicBezTo>
                    <a:pt x="0" y="59"/>
                    <a:pt x="6" y="32"/>
                    <a:pt x="8" y="19"/>
                  </a:cubicBezTo>
                  <a:cubicBezTo>
                    <a:pt x="9" y="0"/>
                    <a:pt x="9" y="0"/>
                    <a:pt x="9" y="0"/>
                  </a:cubicBezTo>
                  <a:cubicBezTo>
                    <a:pt x="9" y="0"/>
                    <a:pt x="74" y="5"/>
                    <a:pt x="75" y="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1734894" y="5284752"/>
              <a:ext cx="298082" cy="650035"/>
            </a:xfrm>
            <a:custGeom>
              <a:avLst/>
              <a:gdLst>
                <a:gd name="T0" fmla="*/ 0 w 166"/>
                <a:gd name="T1" fmla="*/ 350 h 362"/>
                <a:gd name="T2" fmla="*/ 26 w 166"/>
                <a:gd name="T3" fmla="*/ 0 h 362"/>
                <a:gd name="T4" fmla="*/ 166 w 166"/>
                <a:gd name="T5" fmla="*/ 9 h 362"/>
                <a:gd name="T6" fmla="*/ 138 w 166"/>
                <a:gd name="T7" fmla="*/ 362 h 362"/>
                <a:gd name="T8" fmla="*/ 0 w 166"/>
                <a:gd name="T9" fmla="*/ 350 h 362"/>
              </a:gdLst>
              <a:ahLst/>
              <a:cxnLst>
                <a:cxn ang="0">
                  <a:pos x="T0" y="T1"/>
                </a:cxn>
                <a:cxn ang="0">
                  <a:pos x="T2" y="T3"/>
                </a:cxn>
                <a:cxn ang="0">
                  <a:pos x="T4" y="T5"/>
                </a:cxn>
                <a:cxn ang="0">
                  <a:pos x="T6" y="T7"/>
                </a:cxn>
                <a:cxn ang="0">
                  <a:pos x="T8" y="T9"/>
                </a:cxn>
              </a:cxnLst>
              <a:rect l="0" t="0" r="r" b="b"/>
              <a:pathLst>
                <a:path w="166" h="362">
                  <a:moveTo>
                    <a:pt x="0" y="350"/>
                  </a:moveTo>
                  <a:lnTo>
                    <a:pt x="26" y="0"/>
                  </a:lnTo>
                  <a:lnTo>
                    <a:pt x="166" y="9"/>
                  </a:lnTo>
                  <a:lnTo>
                    <a:pt x="138" y="362"/>
                  </a:lnTo>
                  <a:lnTo>
                    <a:pt x="0" y="35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Rectangle 9"/>
            <p:cNvSpPr>
              <a:spLocks noChangeArrowheads="1"/>
            </p:cNvSpPr>
            <p:nvPr/>
          </p:nvSpPr>
          <p:spPr bwMode="auto">
            <a:xfrm>
              <a:off x="2349015" y="5284752"/>
              <a:ext cx="249599" cy="820624"/>
            </a:xfrm>
            <a:prstGeom prst="rect">
              <a:avLst/>
            </a:prstGeom>
            <a:solidFill>
              <a:srgbClr val="E0D2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2318489" y="6049710"/>
              <a:ext cx="511768" cy="269351"/>
            </a:xfrm>
            <a:custGeom>
              <a:avLst/>
              <a:gdLst>
                <a:gd name="T0" fmla="*/ 71 w 120"/>
                <a:gd name="T1" fmla="*/ 0 h 63"/>
                <a:gd name="T2" fmla="*/ 79 w 120"/>
                <a:gd name="T3" fmla="*/ 11 h 63"/>
                <a:gd name="T4" fmla="*/ 96 w 120"/>
                <a:gd name="T5" fmla="*/ 21 h 63"/>
                <a:gd name="T6" fmla="*/ 119 w 120"/>
                <a:gd name="T7" fmla="*/ 51 h 63"/>
                <a:gd name="T8" fmla="*/ 102 w 120"/>
                <a:gd name="T9" fmla="*/ 61 h 63"/>
                <a:gd name="T10" fmla="*/ 57 w 120"/>
                <a:gd name="T11" fmla="*/ 61 h 63"/>
                <a:gd name="T12" fmla="*/ 41 w 120"/>
                <a:gd name="T13" fmla="*/ 56 h 63"/>
                <a:gd name="T14" fmla="*/ 18 w 120"/>
                <a:gd name="T15" fmla="*/ 59 h 63"/>
                <a:gd name="T16" fmla="*/ 5 w 120"/>
                <a:gd name="T17" fmla="*/ 19 h 63"/>
                <a:gd name="T18" fmla="*/ 5 w 120"/>
                <a:gd name="T19" fmla="*/ 0 h 63"/>
                <a:gd name="T20" fmla="*/ 71 w 120"/>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63">
                  <a:moveTo>
                    <a:pt x="71" y="0"/>
                  </a:moveTo>
                  <a:cubicBezTo>
                    <a:pt x="70" y="0"/>
                    <a:pt x="78" y="10"/>
                    <a:pt x="79" y="11"/>
                  </a:cubicBezTo>
                  <a:cubicBezTo>
                    <a:pt x="84" y="15"/>
                    <a:pt x="91" y="18"/>
                    <a:pt x="96" y="21"/>
                  </a:cubicBezTo>
                  <a:cubicBezTo>
                    <a:pt x="106" y="26"/>
                    <a:pt x="120" y="37"/>
                    <a:pt x="119" y="51"/>
                  </a:cubicBezTo>
                  <a:cubicBezTo>
                    <a:pt x="118" y="62"/>
                    <a:pt x="110" y="61"/>
                    <a:pt x="102" y="61"/>
                  </a:cubicBezTo>
                  <a:cubicBezTo>
                    <a:pt x="87" y="63"/>
                    <a:pt x="72" y="63"/>
                    <a:pt x="57" y="61"/>
                  </a:cubicBezTo>
                  <a:cubicBezTo>
                    <a:pt x="41" y="56"/>
                    <a:pt x="41" y="56"/>
                    <a:pt x="41" y="56"/>
                  </a:cubicBezTo>
                  <a:cubicBezTo>
                    <a:pt x="33" y="57"/>
                    <a:pt x="26" y="58"/>
                    <a:pt x="18" y="59"/>
                  </a:cubicBezTo>
                  <a:cubicBezTo>
                    <a:pt x="0" y="60"/>
                    <a:pt x="5" y="33"/>
                    <a:pt x="5" y="19"/>
                  </a:cubicBezTo>
                  <a:cubicBezTo>
                    <a:pt x="5" y="0"/>
                    <a:pt x="5" y="0"/>
                    <a:pt x="5" y="0"/>
                  </a:cubicBezTo>
                  <a:cubicBezTo>
                    <a:pt x="5" y="0"/>
                    <a:pt x="70" y="0"/>
                    <a:pt x="71" y="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Rectangle 11"/>
            <p:cNvSpPr>
              <a:spLocks noChangeArrowheads="1"/>
            </p:cNvSpPr>
            <p:nvPr/>
          </p:nvSpPr>
          <p:spPr bwMode="auto">
            <a:xfrm>
              <a:off x="2349015" y="5284752"/>
              <a:ext cx="249599" cy="628487"/>
            </a:xfrm>
            <a:prstGeom prst="rect">
              <a:avLst/>
            </a:pr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Rectangle 12"/>
            <p:cNvSpPr>
              <a:spLocks noChangeArrowheads="1"/>
            </p:cNvSpPr>
            <p:nvPr/>
          </p:nvSpPr>
          <p:spPr bwMode="auto">
            <a:xfrm>
              <a:off x="1781581" y="5126733"/>
              <a:ext cx="817033" cy="43096"/>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2564496" y="3932609"/>
              <a:ext cx="942730" cy="808054"/>
            </a:xfrm>
            <a:custGeom>
              <a:avLst/>
              <a:gdLst>
                <a:gd name="T0" fmla="*/ 97 w 221"/>
                <a:gd name="T1" fmla="*/ 190 h 190"/>
                <a:gd name="T2" fmla="*/ 76 w 221"/>
                <a:gd name="T3" fmla="*/ 178 h 190"/>
                <a:gd name="T4" fmla="*/ 6 w 221"/>
                <a:gd name="T5" fmla="*/ 36 h 190"/>
                <a:gd name="T6" fmla="*/ 16 w 221"/>
                <a:gd name="T7" fmla="*/ 6 h 190"/>
                <a:gd name="T8" fmla="*/ 47 w 221"/>
                <a:gd name="T9" fmla="*/ 16 h 190"/>
                <a:gd name="T10" fmla="*/ 108 w 221"/>
                <a:gd name="T11" fmla="*/ 139 h 190"/>
                <a:gd name="T12" fmla="*/ 187 w 221"/>
                <a:gd name="T13" fmla="*/ 107 h 190"/>
                <a:gd name="T14" fmla="*/ 217 w 221"/>
                <a:gd name="T15" fmla="*/ 119 h 190"/>
                <a:gd name="T16" fmla="*/ 204 w 221"/>
                <a:gd name="T17" fmla="*/ 149 h 190"/>
                <a:gd name="T18" fmla="*/ 105 w 221"/>
                <a:gd name="T19" fmla="*/ 189 h 190"/>
                <a:gd name="T20" fmla="*/ 97 w 221"/>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1" h="190">
                  <a:moveTo>
                    <a:pt x="97" y="190"/>
                  </a:moveTo>
                  <a:cubicBezTo>
                    <a:pt x="88" y="190"/>
                    <a:pt x="80" y="186"/>
                    <a:pt x="76" y="178"/>
                  </a:cubicBezTo>
                  <a:cubicBezTo>
                    <a:pt x="6" y="36"/>
                    <a:pt x="6" y="36"/>
                    <a:pt x="6" y="36"/>
                  </a:cubicBezTo>
                  <a:cubicBezTo>
                    <a:pt x="0" y="25"/>
                    <a:pt x="5" y="11"/>
                    <a:pt x="16" y="6"/>
                  </a:cubicBezTo>
                  <a:cubicBezTo>
                    <a:pt x="28" y="0"/>
                    <a:pt x="41" y="5"/>
                    <a:pt x="47" y="16"/>
                  </a:cubicBezTo>
                  <a:cubicBezTo>
                    <a:pt x="108" y="139"/>
                    <a:pt x="108" y="139"/>
                    <a:pt x="108" y="139"/>
                  </a:cubicBezTo>
                  <a:cubicBezTo>
                    <a:pt x="187" y="107"/>
                    <a:pt x="187" y="107"/>
                    <a:pt x="187" y="107"/>
                  </a:cubicBezTo>
                  <a:cubicBezTo>
                    <a:pt x="199" y="102"/>
                    <a:pt x="212" y="107"/>
                    <a:pt x="217" y="119"/>
                  </a:cubicBezTo>
                  <a:cubicBezTo>
                    <a:pt x="221" y="131"/>
                    <a:pt x="216" y="144"/>
                    <a:pt x="204" y="149"/>
                  </a:cubicBezTo>
                  <a:cubicBezTo>
                    <a:pt x="105" y="189"/>
                    <a:pt x="105" y="189"/>
                    <a:pt x="105" y="189"/>
                  </a:cubicBezTo>
                  <a:cubicBezTo>
                    <a:pt x="103" y="190"/>
                    <a:pt x="100" y="190"/>
                    <a:pt x="97" y="190"/>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1679228" y="3858985"/>
              <a:ext cx="1021740" cy="1280317"/>
            </a:xfrm>
            <a:custGeom>
              <a:avLst/>
              <a:gdLst>
                <a:gd name="T0" fmla="*/ 234 w 240"/>
                <a:gd name="T1" fmla="*/ 15 h 301"/>
                <a:gd name="T2" fmla="*/ 201 w 240"/>
                <a:gd name="T3" fmla="*/ 0 h 301"/>
                <a:gd name="T4" fmla="*/ 39 w 240"/>
                <a:gd name="T5" fmla="*/ 0 h 301"/>
                <a:gd name="T6" fmla="*/ 5 w 240"/>
                <a:gd name="T7" fmla="*/ 15 h 301"/>
                <a:gd name="T8" fmla="*/ 0 w 240"/>
                <a:gd name="T9" fmla="*/ 23 h 301"/>
                <a:gd name="T10" fmla="*/ 0 w 240"/>
                <a:gd name="T11" fmla="*/ 33 h 301"/>
                <a:gd name="T12" fmla="*/ 19 w 240"/>
                <a:gd name="T13" fmla="*/ 301 h 301"/>
                <a:gd name="T14" fmla="*/ 120 w 240"/>
                <a:gd name="T15" fmla="*/ 301 h 301"/>
                <a:gd name="T16" fmla="*/ 221 w 240"/>
                <a:gd name="T17" fmla="*/ 301 h 301"/>
                <a:gd name="T18" fmla="*/ 239 w 240"/>
                <a:gd name="T19" fmla="*/ 33 h 301"/>
                <a:gd name="T20" fmla="*/ 240 w 240"/>
                <a:gd name="T21" fmla="*/ 23 h 301"/>
                <a:gd name="T22" fmla="*/ 234 w 240"/>
                <a:gd name="T23" fmla="*/ 15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301">
                  <a:moveTo>
                    <a:pt x="234" y="15"/>
                  </a:moveTo>
                  <a:cubicBezTo>
                    <a:pt x="231" y="13"/>
                    <a:pt x="209" y="3"/>
                    <a:pt x="201" y="0"/>
                  </a:cubicBezTo>
                  <a:cubicBezTo>
                    <a:pt x="39" y="0"/>
                    <a:pt x="39" y="0"/>
                    <a:pt x="39" y="0"/>
                  </a:cubicBezTo>
                  <a:cubicBezTo>
                    <a:pt x="31" y="3"/>
                    <a:pt x="9" y="13"/>
                    <a:pt x="5" y="15"/>
                  </a:cubicBezTo>
                  <a:cubicBezTo>
                    <a:pt x="1" y="18"/>
                    <a:pt x="0" y="23"/>
                    <a:pt x="0" y="23"/>
                  </a:cubicBezTo>
                  <a:cubicBezTo>
                    <a:pt x="0" y="33"/>
                    <a:pt x="0" y="33"/>
                    <a:pt x="0" y="33"/>
                  </a:cubicBezTo>
                  <a:cubicBezTo>
                    <a:pt x="19" y="301"/>
                    <a:pt x="19" y="301"/>
                    <a:pt x="19" y="301"/>
                  </a:cubicBezTo>
                  <a:cubicBezTo>
                    <a:pt x="120" y="301"/>
                    <a:pt x="120" y="301"/>
                    <a:pt x="120" y="301"/>
                  </a:cubicBezTo>
                  <a:cubicBezTo>
                    <a:pt x="221" y="301"/>
                    <a:pt x="221" y="301"/>
                    <a:pt x="221" y="301"/>
                  </a:cubicBezTo>
                  <a:cubicBezTo>
                    <a:pt x="239" y="33"/>
                    <a:pt x="239" y="33"/>
                    <a:pt x="239" y="33"/>
                  </a:cubicBezTo>
                  <a:cubicBezTo>
                    <a:pt x="240" y="23"/>
                    <a:pt x="240" y="23"/>
                    <a:pt x="240" y="23"/>
                  </a:cubicBezTo>
                  <a:cubicBezTo>
                    <a:pt x="240" y="23"/>
                    <a:pt x="239" y="18"/>
                    <a:pt x="234" y="15"/>
                  </a:cubicBezTo>
                  <a:close/>
                </a:path>
              </a:pathLst>
            </a:custGeom>
            <a:solidFill>
              <a:schemeClr val="tx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1505047" y="4306109"/>
              <a:ext cx="1353939" cy="1208490"/>
            </a:xfrm>
            <a:custGeom>
              <a:avLst/>
              <a:gdLst>
                <a:gd name="T0" fmla="*/ 313 w 318"/>
                <a:gd name="T1" fmla="*/ 65 h 284"/>
                <a:gd name="T2" fmla="*/ 282 w 318"/>
                <a:gd name="T3" fmla="*/ 16 h 284"/>
                <a:gd name="T4" fmla="*/ 227 w 318"/>
                <a:gd name="T5" fmla="*/ 11 h 284"/>
                <a:gd name="T6" fmla="*/ 197 w 318"/>
                <a:gd name="T7" fmla="*/ 37 h 284"/>
                <a:gd name="T8" fmla="*/ 147 w 318"/>
                <a:gd name="T9" fmla="*/ 47 h 284"/>
                <a:gd name="T10" fmla="*/ 28 w 318"/>
                <a:gd name="T11" fmla="*/ 80 h 284"/>
                <a:gd name="T12" fmla="*/ 25 w 318"/>
                <a:gd name="T13" fmla="*/ 183 h 284"/>
                <a:gd name="T14" fmla="*/ 31 w 318"/>
                <a:gd name="T15" fmla="*/ 195 h 284"/>
                <a:gd name="T16" fmla="*/ 86 w 318"/>
                <a:gd name="T17" fmla="*/ 266 h 284"/>
                <a:gd name="T18" fmla="*/ 190 w 318"/>
                <a:gd name="T19" fmla="*/ 244 h 284"/>
                <a:gd name="T20" fmla="*/ 237 w 318"/>
                <a:gd name="T21" fmla="*/ 181 h 284"/>
                <a:gd name="T22" fmla="*/ 267 w 318"/>
                <a:gd name="T23" fmla="*/ 171 h 284"/>
                <a:gd name="T24" fmla="*/ 309 w 318"/>
                <a:gd name="T25" fmla="*/ 160 h 284"/>
                <a:gd name="T26" fmla="*/ 305 w 318"/>
                <a:gd name="T27" fmla="*/ 138 h 284"/>
                <a:gd name="T28" fmla="*/ 284 w 318"/>
                <a:gd name="T29" fmla="*/ 114 h 284"/>
                <a:gd name="T30" fmla="*/ 299 w 318"/>
                <a:gd name="T31" fmla="*/ 86 h 284"/>
                <a:gd name="T32" fmla="*/ 318 w 318"/>
                <a:gd name="T33" fmla="*/ 76 h 284"/>
                <a:gd name="T34" fmla="*/ 313 w 318"/>
                <a:gd name="T35" fmla="*/ 6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8" h="284">
                  <a:moveTo>
                    <a:pt x="313" y="65"/>
                  </a:moveTo>
                  <a:cubicBezTo>
                    <a:pt x="313" y="65"/>
                    <a:pt x="298" y="27"/>
                    <a:pt x="282" y="16"/>
                  </a:cubicBezTo>
                  <a:cubicBezTo>
                    <a:pt x="266" y="4"/>
                    <a:pt x="243" y="0"/>
                    <a:pt x="227" y="11"/>
                  </a:cubicBezTo>
                  <a:cubicBezTo>
                    <a:pt x="211" y="21"/>
                    <a:pt x="206" y="30"/>
                    <a:pt x="197" y="37"/>
                  </a:cubicBezTo>
                  <a:cubicBezTo>
                    <a:pt x="189" y="43"/>
                    <a:pt x="183" y="52"/>
                    <a:pt x="147" y="47"/>
                  </a:cubicBezTo>
                  <a:cubicBezTo>
                    <a:pt x="111" y="42"/>
                    <a:pt x="56" y="43"/>
                    <a:pt x="28" y="80"/>
                  </a:cubicBezTo>
                  <a:cubicBezTo>
                    <a:pt x="0" y="117"/>
                    <a:pt x="17" y="165"/>
                    <a:pt x="25" y="183"/>
                  </a:cubicBezTo>
                  <a:cubicBezTo>
                    <a:pt x="33" y="201"/>
                    <a:pt x="31" y="195"/>
                    <a:pt x="31" y="195"/>
                  </a:cubicBezTo>
                  <a:cubicBezTo>
                    <a:pt x="31" y="195"/>
                    <a:pt x="54" y="248"/>
                    <a:pt x="86" y="266"/>
                  </a:cubicBezTo>
                  <a:cubicBezTo>
                    <a:pt x="117" y="284"/>
                    <a:pt x="169" y="271"/>
                    <a:pt x="190" y="244"/>
                  </a:cubicBezTo>
                  <a:cubicBezTo>
                    <a:pt x="212" y="218"/>
                    <a:pt x="231" y="185"/>
                    <a:pt x="237" y="181"/>
                  </a:cubicBezTo>
                  <a:cubicBezTo>
                    <a:pt x="243" y="178"/>
                    <a:pt x="258" y="170"/>
                    <a:pt x="267" y="171"/>
                  </a:cubicBezTo>
                  <a:cubicBezTo>
                    <a:pt x="275" y="171"/>
                    <a:pt x="301" y="173"/>
                    <a:pt x="309" y="160"/>
                  </a:cubicBezTo>
                  <a:cubicBezTo>
                    <a:pt x="318" y="146"/>
                    <a:pt x="305" y="138"/>
                    <a:pt x="305" y="138"/>
                  </a:cubicBezTo>
                  <a:cubicBezTo>
                    <a:pt x="305" y="138"/>
                    <a:pt x="287" y="128"/>
                    <a:pt x="284" y="114"/>
                  </a:cubicBezTo>
                  <a:cubicBezTo>
                    <a:pt x="282" y="99"/>
                    <a:pt x="299" y="86"/>
                    <a:pt x="299" y="86"/>
                  </a:cubicBezTo>
                  <a:cubicBezTo>
                    <a:pt x="318" y="76"/>
                    <a:pt x="318" y="76"/>
                    <a:pt x="318" y="76"/>
                  </a:cubicBezTo>
                  <a:lnTo>
                    <a:pt x="313" y="65"/>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noEditPoints="1"/>
            </p:cNvSpPr>
            <p:nvPr/>
          </p:nvSpPr>
          <p:spPr bwMode="auto">
            <a:xfrm>
              <a:off x="2194587" y="4620352"/>
              <a:ext cx="362726" cy="362726"/>
            </a:xfrm>
            <a:custGeom>
              <a:avLst/>
              <a:gdLst>
                <a:gd name="T0" fmla="*/ 77 w 85"/>
                <a:gd name="T1" fmla="*/ 27 h 85"/>
                <a:gd name="T2" fmla="*/ 27 w 85"/>
                <a:gd name="T3" fmla="*/ 9 h 85"/>
                <a:gd name="T4" fmla="*/ 9 w 85"/>
                <a:gd name="T5" fmla="*/ 58 h 85"/>
                <a:gd name="T6" fmla="*/ 58 w 85"/>
                <a:gd name="T7" fmla="*/ 77 h 85"/>
                <a:gd name="T8" fmla="*/ 77 w 85"/>
                <a:gd name="T9" fmla="*/ 27 h 85"/>
                <a:gd name="T10" fmla="*/ 11 w 85"/>
                <a:gd name="T11" fmla="*/ 57 h 85"/>
                <a:gd name="T12" fmla="*/ 28 w 85"/>
                <a:gd name="T13" fmla="*/ 11 h 85"/>
                <a:gd name="T14" fmla="*/ 75 w 85"/>
                <a:gd name="T15" fmla="*/ 28 h 85"/>
                <a:gd name="T16" fmla="*/ 58 w 85"/>
                <a:gd name="T17" fmla="*/ 75 h 85"/>
                <a:gd name="T18" fmla="*/ 11 w 85"/>
                <a:gd name="T19" fmla="*/ 5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85">
                  <a:moveTo>
                    <a:pt x="77" y="27"/>
                  </a:moveTo>
                  <a:cubicBezTo>
                    <a:pt x="68" y="8"/>
                    <a:pt x="46" y="0"/>
                    <a:pt x="27" y="9"/>
                  </a:cubicBezTo>
                  <a:cubicBezTo>
                    <a:pt x="8" y="18"/>
                    <a:pt x="0" y="40"/>
                    <a:pt x="9" y="58"/>
                  </a:cubicBezTo>
                  <a:cubicBezTo>
                    <a:pt x="18" y="77"/>
                    <a:pt x="40" y="85"/>
                    <a:pt x="58" y="77"/>
                  </a:cubicBezTo>
                  <a:cubicBezTo>
                    <a:pt x="77" y="68"/>
                    <a:pt x="85" y="46"/>
                    <a:pt x="77" y="27"/>
                  </a:cubicBezTo>
                  <a:close/>
                  <a:moveTo>
                    <a:pt x="11" y="57"/>
                  </a:moveTo>
                  <a:cubicBezTo>
                    <a:pt x="3" y="40"/>
                    <a:pt x="10" y="19"/>
                    <a:pt x="28" y="11"/>
                  </a:cubicBezTo>
                  <a:cubicBezTo>
                    <a:pt x="46" y="3"/>
                    <a:pt x="67" y="10"/>
                    <a:pt x="75" y="28"/>
                  </a:cubicBezTo>
                  <a:cubicBezTo>
                    <a:pt x="83" y="46"/>
                    <a:pt x="75" y="67"/>
                    <a:pt x="58" y="75"/>
                  </a:cubicBezTo>
                  <a:cubicBezTo>
                    <a:pt x="40" y="83"/>
                    <a:pt x="19" y="75"/>
                    <a:pt x="11" y="57"/>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2225114" y="4650879"/>
              <a:ext cx="307061" cy="305265"/>
            </a:xfrm>
            <a:custGeom>
              <a:avLst/>
              <a:gdLst>
                <a:gd name="T0" fmla="*/ 49 w 72"/>
                <a:gd name="T1" fmla="*/ 65 h 72"/>
                <a:gd name="T2" fmla="*/ 7 w 72"/>
                <a:gd name="T3" fmla="*/ 49 h 72"/>
                <a:gd name="T4" fmla="*/ 23 w 72"/>
                <a:gd name="T5" fmla="*/ 7 h 72"/>
                <a:gd name="T6" fmla="*/ 65 w 72"/>
                <a:gd name="T7" fmla="*/ 22 h 72"/>
                <a:gd name="T8" fmla="*/ 49 w 72"/>
                <a:gd name="T9" fmla="*/ 65 h 72"/>
              </a:gdLst>
              <a:ahLst/>
              <a:cxnLst>
                <a:cxn ang="0">
                  <a:pos x="T0" y="T1"/>
                </a:cxn>
                <a:cxn ang="0">
                  <a:pos x="T2" y="T3"/>
                </a:cxn>
                <a:cxn ang="0">
                  <a:pos x="T4" y="T5"/>
                </a:cxn>
                <a:cxn ang="0">
                  <a:pos x="T6" y="T7"/>
                </a:cxn>
                <a:cxn ang="0">
                  <a:pos x="T8" y="T9"/>
                </a:cxn>
              </a:cxnLst>
              <a:rect l="0" t="0" r="r" b="b"/>
              <a:pathLst>
                <a:path w="72" h="72">
                  <a:moveTo>
                    <a:pt x="49" y="65"/>
                  </a:moveTo>
                  <a:cubicBezTo>
                    <a:pt x="33" y="72"/>
                    <a:pt x="14" y="65"/>
                    <a:pt x="7" y="49"/>
                  </a:cubicBezTo>
                  <a:cubicBezTo>
                    <a:pt x="0" y="33"/>
                    <a:pt x="7" y="14"/>
                    <a:pt x="23" y="7"/>
                  </a:cubicBezTo>
                  <a:cubicBezTo>
                    <a:pt x="38" y="0"/>
                    <a:pt x="57" y="7"/>
                    <a:pt x="65" y="22"/>
                  </a:cubicBezTo>
                  <a:cubicBezTo>
                    <a:pt x="72" y="38"/>
                    <a:pt x="65" y="57"/>
                    <a:pt x="49" y="65"/>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1892913" y="4834038"/>
              <a:ext cx="186750" cy="298082"/>
            </a:xfrm>
            <a:custGeom>
              <a:avLst/>
              <a:gdLst>
                <a:gd name="T0" fmla="*/ 30 w 44"/>
                <a:gd name="T1" fmla="*/ 70 h 70"/>
                <a:gd name="T2" fmla="*/ 28 w 44"/>
                <a:gd name="T3" fmla="*/ 70 h 70"/>
                <a:gd name="T4" fmla="*/ 0 w 44"/>
                <a:gd name="T5" fmla="*/ 8 h 70"/>
                <a:gd name="T6" fmla="*/ 0 w 44"/>
                <a:gd name="T7" fmla="*/ 7 h 70"/>
                <a:gd name="T8" fmla="*/ 13 w 44"/>
                <a:gd name="T9" fmla="*/ 1 h 70"/>
                <a:gd name="T10" fmla="*/ 15 w 44"/>
                <a:gd name="T11" fmla="*/ 1 h 70"/>
                <a:gd name="T12" fmla="*/ 43 w 44"/>
                <a:gd name="T13" fmla="*/ 63 h 70"/>
                <a:gd name="T14" fmla="*/ 43 w 44"/>
                <a:gd name="T15" fmla="*/ 64 h 70"/>
                <a:gd name="T16" fmla="*/ 30 w 44"/>
                <a:gd name="T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0">
                  <a:moveTo>
                    <a:pt x="30" y="70"/>
                  </a:moveTo>
                  <a:cubicBezTo>
                    <a:pt x="29" y="70"/>
                    <a:pt x="29" y="70"/>
                    <a:pt x="28" y="70"/>
                  </a:cubicBezTo>
                  <a:cubicBezTo>
                    <a:pt x="0" y="8"/>
                    <a:pt x="0" y="8"/>
                    <a:pt x="0" y="8"/>
                  </a:cubicBezTo>
                  <a:cubicBezTo>
                    <a:pt x="0" y="7"/>
                    <a:pt x="0" y="7"/>
                    <a:pt x="0" y="7"/>
                  </a:cubicBezTo>
                  <a:cubicBezTo>
                    <a:pt x="13" y="1"/>
                    <a:pt x="13" y="1"/>
                    <a:pt x="13" y="1"/>
                  </a:cubicBezTo>
                  <a:cubicBezTo>
                    <a:pt x="14" y="0"/>
                    <a:pt x="14" y="0"/>
                    <a:pt x="15" y="1"/>
                  </a:cubicBezTo>
                  <a:cubicBezTo>
                    <a:pt x="43" y="63"/>
                    <a:pt x="43" y="63"/>
                    <a:pt x="43" y="63"/>
                  </a:cubicBezTo>
                  <a:cubicBezTo>
                    <a:pt x="44" y="63"/>
                    <a:pt x="43" y="64"/>
                    <a:pt x="43" y="64"/>
                  </a:cubicBezTo>
                  <a:lnTo>
                    <a:pt x="30" y="70"/>
                  </a:lnTo>
                  <a:close/>
                </a:path>
              </a:pathLst>
            </a:custGeom>
            <a:solidFill>
              <a:srgbClr val="44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1939601" y="4889703"/>
              <a:ext cx="93375" cy="190342"/>
            </a:xfrm>
            <a:custGeom>
              <a:avLst/>
              <a:gdLst>
                <a:gd name="T0" fmla="*/ 21 w 22"/>
                <a:gd name="T1" fmla="*/ 45 h 45"/>
                <a:gd name="T2" fmla="*/ 20 w 22"/>
                <a:gd name="T3" fmla="*/ 44 h 45"/>
                <a:gd name="T4" fmla="*/ 0 w 22"/>
                <a:gd name="T5" fmla="*/ 1 h 45"/>
                <a:gd name="T6" fmla="*/ 0 w 22"/>
                <a:gd name="T7" fmla="*/ 0 h 45"/>
                <a:gd name="T8" fmla="*/ 0 w 22"/>
                <a:gd name="T9" fmla="*/ 0 h 45"/>
                <a:gd name="T10" fmla="*/ 2 w 22"/>
                <a:gd name="T11" fmla="*/ 1 h 45"/>
                <a:gd name="T12" fmla="*/ 21 w 22"/>
                <a:gd name="T13" fmla="*/ 43 h 45"/>
                <a:gd name="T14" fmla="*/ 21 w 22"/>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45">
                  <a:moveTo>
                    <a:pt x="21" y="45"/>
                  </a:moveTo>
                  <a:cubicBezTo>
                    <a:pt x="20" y="45"/>
                    <a:pt x="20" y="45"/>
                    <a:pt x="20" y="44"/>
                  </a:cubicBezTo>
                  <a:cubicBezTo>
                    <a:pt x="0" y="1"/>
                    <a:pt x="0" y="1"/>
                    <a:pt x="0" y="1"/>
                  </a:cubicBezTo>
                  <a:cubicBezTo>
                    <a:pt x="0" y="1"/>
                    <a:pt x="0" y="0"/>
                    <a:pt x="0" y="0"/>
                  </a:cubicBezTo>
                  <a:cubicBezTo>
                    <a:pt x="0" y="0"/>
                    <a:pt x="0" y="0"/>
                    <a:pt x="0" y="0"/>
                  </a:cubicBezTo>
                  <a:cubicBezTo>
                    <a:pt x="1" y="0"/>
                    <a:pt x="1" y="0"/>
                    <a:pt x="2" y="1"/>
                  </a:cubicBezTo>
                  <a:cubicBezTo>
                    <a:pt x="21" y="43"/>
                    <a:pt x="21" y="43"/>
                    <a:pt x="21" y="43"/>
                  </a:cubicBezTo>
                  <a:cubicBezTo>
                    <a:pt x="22" y="44"/>
                    <a:pt x="21" y="44"/>
                    <a:pt x="21" y="4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2415455" y="4194777"/>
              <a:ext cx="1201307" cy="633874"/>
            </a:xfrm>
            <a:custGeom>
              <a:avLst/>
              <a:gdLst>
                <a:gd name="T0" fmla="*/ 648 w 669"/>
                <a:gd name="T1" fmla="*/ 0 h 353"/>
                <a:gd name="T2" fmla="*/ 0 w 669"/>
                <a:gd name="T3" fmla="*/ 289 h 353"/>
                <a:gd name="T4" fmla="*/ 17 w 669"/>
                <a:gd name="T5" fmla="*/ 320 h 353"/>
                <a:gd name="T6" fmla="*/ 31 w 669"/>
                <a:gd name="T7" fmla="*/ 353 h 353"/>
                <a:gd name="T8" fmla="*/ 669 w 669"/>
                <a:gd name="T9" fmla="*/ 50 h 353"/>
                <a:gd name="T10" fmla="*/ 648 w 669"/>
                <a:gd name="T11" fmla="*/ 0 h 353"/>
              </a:gdLst>
              <a:ahLst/>
              <a:cxnLst>
                <a:cxn ang="0">
                  <a:pos x="T0" y="T1"/>
                </a:cxn>
                <a:cxn ang="0">
                  <a:pos x="T2" y="T3"/>
                </a:cxn>
                <a:cxn ang="0">
                  <a:pos x="T4" y="T5"/>
                </a:cxn>
                <a:cxn ang="0">
                  <a:pos x="T6" y="T7"/>
                </a:cxn>
                <a:cxn ang="0">
                  <a:pos x="T8" y="T9"/>
                </a:cxn>
                <a:cxn ang="0">
                  <a:pos x="T10" y="T11"/>
                </a:cxn>
              </a:cxnLst>
              <a:rect l="0" t="0" r="r" b="b"/>
              <a:pathLst>
                <a:path w="669" h="353">
                  <a:moveTo>
                    <a:pt x="648" y="0"/>
                  </a:moveTo>
                  <a:lnTo>
                    <a:pt x="0" y="289"/>
                  </a:lnTo>
                  <a:lnTo>
                    <a:pt x="17" y="320"/>
                  </a:lnTo>
                  <a:lnTo>
                    <a:pt x="31" y="353"/>
                  </a:lnTo>
                  <a:lnTo>
                    <a:pt x="669" y="50"/>
                  </a:lnTo>
                  <a:lnTo>
                    <a:pt x="648" y="0"/>
                  </a:ln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3507226" y="4221712"/>
              <a:ext cx="46688" cy="96966"/>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3421034" y="4263013"/>
              <a:ext cx="46688" cy="98763"/>
            </a:xfrm>
            <a:custGeom>
              <a:avLst/>
              <a:gdLst>
                <a:gd name="T0" fmla="*/ 11 w 11"/>
                <a:gd name="T1" fmla="*/ 23 h 23"/>
                <a:gd name="T2" fmla="*/ 10 w 11"/>
                <a:gd name="T3" fmla="*/ 22 h 23"/>
                <a:gd name="T4" fmla="*/ 0 w 11"/>
                <a:gd name="T5" fmla="*/ 0 h 23"/>
                <a:gd name="T6" fmla="*/ 0 w 11"/>
                <a:gd name="T7" fmla="*/ 0 h 23"/>
                <a:gd name="T8" fmla="*/ 0 w 11"/>
                <a:gd name="T9" fmla="*/ 0 h 23"/>
                <a:gd name="T10" fmla="*/ 1 w 11"/>
                <a:gd name="T11" fmla="*/ 0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0" y="23"/>
                    <a:pt x="10" y="23"/>
                    <a:pt x="10" y="22"/>
                  </a:cubicBezTo>
                  <a:cubicBezTo>
                    <a:pt x="0" y="0"/>
                    <a:pt x="0" y="0"/>
                    <a:pt x="0" y="0"/>
                  </a:cubicBezTo>
                  <a:cubicBezTo>
                    <a:pt x="0" y="0"/>
                    <a:pt x="0" y="0"/>
                    <a:pt x="0" y="0"/>
                  </a:cubicBezTo>
                  <a:cubicBezTo>
                    <a:pt x="0" y="0"/>
                    <a:pt x="0" y="0"/>
                    <a:pt x="0" y="0"/>
                  </a:cubicBezTo>
                  <a:cubicBezTo>
                    <a:pt x="0" y="0"/>
                    <a:pt x="0" y="0"/>
                    <a:pt x="1" y="0"/>
                  </a:cubicBezTo>
                  <a:cubicBezTo>
                    <a:pt x="11" y="22"/>
                    <a:pt x="11" y="22"/>
                    <a:pt x="11" y="22"/>
                  </a:cubicBezTo>
                  <a:cubicBezTo>
                    <a:pt x="11" y="22"/>
                    <a:pt x="11" y="22"/>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3259423" y="4336635"/>
              <a:ext cx="46688" cy="96966"/>
            </a:xfrm>
            <a:custGeom>
              <a:avLst/>
              <a:gdLst>
                <a:gd name="T0" fmla="*/ 10 w 11"/>
                <a:gd name="T1" fmla="*/ 23 h 23"/>
                <a:gd name="T2" fmla="*/ 10 w 11"/>
                <a:gd name="T3" fmla="*/ 23 h 23"/>
                <a:gd name="T4" fmla="*/ 0 w 11"/>
                <a:gd name="T5" fmla="*/ 1 h 23"/>
                <a:gd name="T6" fmla="*/ 0 w 11"/>
                <a:gd name="T7" fmla="*/ 0 h 23"/>
                <a:gd name="T8" fmla="*/ 0 w 11"/>
                <a:gd name="T9" fmla="*/ 0 h 23"/>
                <a:gd name="T10" fmla="*/ 0 w 11"/>
                <a:gd name="T11" fmla="*/ 0 h 23"/>
                <a:gd name="T12" fmla="*/ 11 w 11"/>
                <a:gd name="T13" fmla="*/ 23 h 23"/>
                <a:gd name="T14" fmla="*/ 10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0" y="23"/>
                  </a:moveTo>
                  <a:cubicBezTo>
                    <a:pt x="10" y="23"/>
                    <a:pt x="10" y="23"/>
                    <a:pt x="10" y="23"/>
                  </a:cubicBezTo>
                  <a:cubicBezTo>
                    <a:pt x="0" y="1"/>
                    <a:pt x="0" y="1"/>
                    <a:pt x="0" y="1"/>
                  </a:cubicBezTo>
                  <a:cubicBezTo>
                    <a:pt x="0" y="1"/>
                    <a:pt x="0" y="0"/>
                    <a:pt x="0" y="0"/>
                  </a:cubicBezTo>
                  <a:cubicBezTo>
                    <a:pt x="0" y="0"/>
                    <a:pt x="0" y="0"/>
                    <a:pt x="0" y="0"/>
                  </a:cubicBezTo>
                  <a:cubicBezTo>
                    <a:pt x="0" y="0"/>
                    <a:pt x="0" y="0"/>
                    <a:pt x="0" y="0"/>
                  </a:cubicBezTo>
                  <a:cubicBezTo>
                    <a:pt x="11" y="23"/>
                    <a:pt x="11" y="23"/>
                    <a:pt x="11" y="23"/>
                  </a:cubicBezTo>
                  <a:cubicBezTo>
                    <a:pt x="11" y="23"/>
                    <a:pt x="11" y="23"/>
                    <a:pt x="10"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p:cNvSpPr>
            <p:nvPr/>
          </p:nvSpPr>
          <p:spPr bwMode="auto">
            <a:xfrm>
              <a:off x="3175026" y="4374345"/>
              <a:ext cx="46688" cy="96966"/>
            </a:xfrm>
            <a:custGeom>
              <a:avLst/>
              <a:gdLst>
                <a:gd name="T0" fmla="*/ 11 w 11"/>
                <a:gd name="T1" fmla="*/ 23 h 23"/>
                <a:gd name="T2" fmla="*/ 11 w 11"/>
                <a:gd name="T3" fmla="*/ 23 h 23"/>
                <a:gd name="T4" fmla="*/ 0 w 11"/>
                <a:gd name="T5" fmla="*/ 1 h 23"/>
                <a:gd name="T6" fmla="*/ 0 w 11"/>
                <a:gd name="T7" fmla="*/ 0 h 23"/>
                <a:gd name="T8" fmla="*/ 0 w 11"/>
                <a:gd name="T9" fmla="*/ 0 h 23"/>
                <a:gd name="T10" fmla="*/ 1 w 11"/>
                <a:gd name="T11" fmla="*/ 0 h 23"/>
                <a:gd name="T12" fmla="*/ 11 w 11"/>
                <a:gd name="T13" fmla="*/ 23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1" y="23"/>
                  </a:cubicBezTo>
                  <a:cubicBezTo>
                    <a:pt x="0" y="1"/>
                    <a:pt x="0" y="1"/>
                    <a:pt x="0" y="1"/>
                  </a:cubicBezTo>
                  <a:cubicBezTo>
                    <a:pt x="0" y="0"/>
                    <a:pt x="0" y="0"/>
                    <a:pt x="0" y="0"/>
                  </a:cubicBezTo>
                  <a:cubicBezTo>
                    <a:pt x="0" y="0"/>
                    <a:pt x="0" y="0"/>
                    <a:pt x="0" y="0"/>
                  </a:cubicBezTo>
                  <a:cubicBezTo>
                    <a:pt x="1" y="0"/>
                    <a:pt x="1" y="0"/>
                    <a:pt x="1" y="0"/>
                  </a:cubicBezTo>
                  <a:cubicBezTo>
                    <a:pt x="11" y="23"/>
                    <a:pt x="11" y="23"/>
                    <a:pt x="11" y="23"/>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p:cNvSpPr>
            <p:nvPr/>
          </p:nvSpPr>
          <p:spPr bwMode="auto">
            <a:xfrm>
              <a:off x="3340228" y="4297130"/>
              <a:ext cx="46688" cy="98763"/>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3072673" y="4421033"/>
              <a:ext cx="46688" cy="102354"/>
            </a:xfrm>
            <a:custGeom>
              <a:avLst/>
              <a:gdLst>
                <a:gd name="T0" fmla="*/ 11 w 11"/>
                <a:gd name="T1" fmla="*/ 24 h 24"/>
                <a:gd name="T2" fmla="*/ 10 w 11"/>
                <a:gd name="T3" fmla="*/ 24 h 24"/>
                <a:gd name="T4" fmla="*/ 0 w 11"/>
                <a:gd name="T5" fmla="*/ 1 h 24"/>
                <a:gd name="T6" fmla="*/ 0 w 11"/>
                <a:gd name="T7" fmla="*/ 0 h 24"/>
                <a:gd name="T8" fmla="*/ 0 w 11"/>
                <a:gd name="T9" fmla="*/ 0 h 24"/>
                <a:gd name="T10" fmla="*/ 0 w 11"/>
                <a:gd name="T11" fmla="*/ 0 h 24"/>
                <a:gd name="T12" fmla="*/ 11 w 11"/>
                <a:gd name="T13" fmla="*/ 23 h 24"/>
                <a:gd name="T14" fmla="*/ 11 w 11"/>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4">
                  <a:moveTo>
                    <a:pt x="11" y="24"/>
                  </a:moveTo>
                  <a:cubicBezTo>
                    <a:pt x="11" y="24"/>
                    <a:pt x="10" y="24"/>
                    <a:pt x="10" y="24"/>
                  </a:cubicBezTo>
                  <a:cubicBezTo>
                    <a:pt x="0" y="1"/>
                    <a:pt x="0" y="1"/>
                    <a:pt x="0" y="1"/>
                  </a:cubicBezTo>
                  <a:cubicBezTo>
                    <a:pt x="0" y="0"/>
                    <a:pt x="0" y="0"/>
                    <a:pt x="0" y="0"/>
                  </a:cubicBezTo>
                  <a:cubicBezTo>
                    <a:pt x="0" y="0"/>
                    <a:pt x="0" y="0"/>
                    <a:pt x="0" y="0"/>
                  </a:cubicBezTo>
                  <a:cubicBezTo>
                    <a:pt x="0" y="0"/>
                    <a:pt x="0" y="0"/>
                    <a:pt x="0" y="0"/>
                  </a:cubicBezTo>
                  <a:cubicBezTo>
                    <a:pt x="11" y="23"/>
                    <a:pt x="11" y="23"/>
                    <a:pt x="11" y="23"/>
                  </a:cubicBezTo>
                  <a:cubicBezTo>
                    <a:pt x="11" y="24"/>
                    <a:pt x="11" y="24"/>
                    <a:pt x="11" y="24"/>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2982889" y="4458741"/>
              <a:ext cx="50279" cy="107741"/>
            </a:xfrm>
            <a:custGeom>
              <a:avLst/>
              <a:gdLst>
                <a:gd name="T0" fmla="*/ 11 w 12"/>
                <a:gd name="T1" fmla="*/ 25 h 25"/>
                <a:gd name="T2" fmla="*/ 11 w 12"/>
                <a:gd name="T3" fmla="*/ 24 h 25"/>
                <a:gd name="T4" fmla="*/ 0 w 12"/>
                <a:gd name="T5" fmla="*/ 1 h 25"/>
                <a:gd name="T6" fmla="*/ 0 w 12"/>
                <a:gd name="T7" fmla="*/ 0 h 25"/>
                <a:gd name="T8" fmla="*/ 0 w 12"/>
                <a:gd name="T9" fmla="*/ 0 h 25"/>
                <a:gd name="T10" fmla="*/ 1 w 12"/>
                <a:gd name="T11" fmla="*/ 0 h 25"/>
                <a:gd name="T12" fmla="*/ 12 w 12"/>
                <a:gd name="T13" fmla="*/ 24 h 25"/>
                <a:gd name="T14" fmla="*/ 11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1" y="25"/>
                  </a:moveTo>
                  <a:cubicBezTo>
                    <a:pt x="11" y="25"/>
                    <a:pt x="11" y="25"/>
                    <a:pt x="11" y="24"/>
                  </a:cubicBezTo>
                  <a:cubicBezTo>
                    <a:pt x="0" y="1"/>
                    <a:pt x="0" y="1"/>
                    <a:pt x="0" y="1"/>
                  </a:cubicBezTo>
                  <a:cubicBezTo>
                    <a:pt x="0" y="1"/>
                    <a:pt x="0" y="0"/>
                    <a:pt x="0" y="0"/>
                  </a:cubicBezTo>
                  <a:cubicBezTo>
                    <a:pt x="0" y="0"/>
                    <a:pt x="0" y="0"/>
                    <a:pt x="0" y="0"/>
                  </a:cubicBezTo>
                  <a:cubicBezTo>
                    <a:pt x="0" y="0"/>
                    <a:pt x="1" y="0"/>
                    <a:pt x="1" y="0"/>
                  </a:cubicBezTo>
                  <a:cubicBezTo>
                    <a:pt x="12" y="24"/>
                    <a:pt x="12" y="24"/>
                    <a:pt x="12" y="24"/>
                  </a:cubicBezTo>
                  <a:cubicBezTo>
                    <a:pt x="12" y="24"/>
                    <a:pt x="12" y="24"/>
                    <a:pt x="11"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2893105" y="4498246"/>
              <a:ext cx="52075" cy="105945"/>
            </a:xfrm>
            <a:custGeom>
              <a:avLst/>
              <a:gdLst>
                <a:gd name="T0" fmla="*/ 12 w 12"/>
                <a:gd name="T1" fmla="*/ 25 h 25"/>
                <a:gd name="T2" fmla="*/ 12 w 12"/>
                <a:gd name="T3" fmla="*/ 25 h 25"/>
                <a:gd name="T4" fmla="*/ 0 w 12"/>
                <a:gd name="T5" fmla="*/ 1 h 25"/>
                <a:gd name="T6" fmla="*/ 1 w 12"/>
                <a:gd name="T7" fmla="*/ 0 h 25"/>
                <a:gd name="T8" fmla="*/ 1 w 12"/>
                <a:gd name="T9" fmla="*/ 0 h 25"/>
                <a:gd name="T10" fmla="*/ 1 w 12"/>
                <a:gd name="T11" fmla="*/ 1 h 25"/>
                <a:gd name="T12" fmla="*/ 12 w 12"/>
                <a:gd name="T13" fmla="*/ 25 h 25"/>
                <a:gd name="T14" fmla="*/ 12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2" y="25"/>
                  </a:moveTo>
                  <a:cubicBezTo>
                    <a:pt x="12" y="25"/>
                    <a:pt x="12" y="25"/>
                    <a:pt x="12" y="25"/>
                  </a:cubicBezTo>
                  <a:cubicBezTo>
                    <a:pt x="0" y="1"/>
                    <a:pt x="0" y="1"/>
                    <a:pt x="0" y="1"/>
                  </a:cubicBezTo>
                  <a:cubicBezTo>
                    <a:pt x="0" y="1"/>
                    <a:pt x="0" y="0"/>
                    <a:pt x="1" y="0"/>
                  </a:cubicBezTo>
                  <a:cubicBezTo>
                    <a:pt x="1" y="0"/>
                    <a:pt x="1" y="0"/>
                    <a:pt x="1" y="0"/>
                  </a:cubicBezTo>
                  <a:cubicBezTo>
                    <a:pt x="1" y="0"/>
                    <a:pt x="1" y="0"/>
                    <a:pt x="1" y="1"/>
                  </a:cubicBezTo>
                  <a:cubicBezTo>
                    <a:pt x="12" y="25"/>
                    <a:pt x="12" y="25"/>
                    <a:pt x="12" y="25"/>
                  </a:cubicBezTo>
                  <a:cubicBezTo>
                    <a:pt x="12" y="25"/>
                    <a:pt x="12"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p:cNvSpPr>
            <p:nvPr/>
          </p:nvSpPr>
          <p:spPr bwMode="auto">
            <a:xfrm>
              <a:off x="2824869" y="4526977"/>
              <a:ext cx="55667" cy="111332"/>
            </a:xfrm>
            <a:custGeom>
              <a:avLst/>
              <a:gdLst>
                <a:gd name="T0" fmla="*/ 12 w 13"/>
                <a:gd name="T1" fmla="*/ 26 h 26"/>
                <a:gd name="T2" fmla="*/ 12 w 13"/>
                <a:gd name="T3" fmla="*/ 25 h 26"/>
                <a:gd name="T4" fmla="*/ 1 w 13"/>
                <a:gd name="T5" fmla="*/ 1 h 26"/>
                <a:gd name="T6" fmla="*/ 1 w 13"/>
                <a:gd name="T7" fmla="*/ 1 h 26"/>
                <a:gd name="T8" fmla="*/ 1 w 13"/>
                <a:gd name="T9" fmla="*/ 1 h 26"/>
                <a:gd name="T10" fmla="*/ 1 w 13"/>
                <a:gd name="T11" fmla="*/ 1 h 26"/>
                <a:gd name="T12" fmla="*/ 12 w 13"/>
                <a:gd name="T13" fmla="*/ 25 h 26"/>
                <a:gd name="T14" fmla="*/ 12 w 13"/>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6">
                  <a:moveTo>
                    <a:pt x="12" y="26"/>
                  </a:moveTo>
                  <a:cubicBezTo>
                    <a:pt x="12" y="26"/>
                    <a:pt x="12" y="26"/>
                    <a:pt x="12" y="25"/>
                  </a:cubicBezTo>
                  <a:cubicBezTo>
                    <a:pt x="1" y="1"/>
                    <a:pt x="1" y="1"/>
                    <a:pt x="1" y="1"/>
                  </a:cubicBezTo>
                  <a:cubicBezTo>
                    <a:pt x="0" y="1"/>
                    <a:pt x="0" y="1"/>
                    <a:pt x="1" y="1"/>
                  </a:cubicBezTo>
                  <a:cubicBezTo>
                    <a:pt x="1" y="1"/>
                    <a:pt x="1" y="1"/>
                    <a:pt x="1" y="1"/>
                  </a:cubicBezTo>
                  <a:cubicBezTo>
                    <a:pt x="1" y="0"/>
                    <a:pt x="1" y="1"/>
                    <a:pt x="1" y="1"/>
                  </a:cubicBezTo>
                  <a:cubicBezTo>
                    <a:pt x="12" y="25"/>
                    <a:pt x="12" y="25"/>
                    <a:pt x="12" y="25"/>
                  </a:cubicBezTo>
                  <a:cubicBezTo>
                    <a:pt x="13" y="25"/>
                    <a:pt x="13"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2756634" y="4561095"/>
              <a:ext cx="55667" cy="105945"/>
            </a:xfrm>
            <a:custGeom>
              <a:avLst/>
              <a:gdLst>
                <a:gd name="T0" fmla="*/ 12 w 13"/>
                <a:gd name="T1" fmla="*/ 25 h 25"/>
                <a:gd name="T2" fmla="*/ 12 w 13"/>
                <a:gd name="T3" fmla="*/ 25 h 25"/>
                <a:gd name="T4" fmla="*/ 1 w 13"/>
                <a:gd name="T5" fmla="*/ 0 h 25"/>
                <a:gd name="T6" fmla="*/ 1 w 13"/>
                <a:gd name="T7" fmla="*/ 0 h 25"/>
                <a:gd name="T8" fmla="*/ 1 w 13"/>
                <a:gd name="T9" fmla="*/ 0 h 25"/>
                <a:gd name="T10" fmla="*/ 1 w 13"/>
                <a:gd name="T11" fmla="*/ 0 h 25"/>
                <a:gd name="T12" fmla="*/ 13 w 13"/>
                <a:gd name="T13" fmla="*/ 25 h 25"/>
                <a:gd name="T14" fmla="*/ 12 w 13"/>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5">
                  <a:moveTo>
                    <a:pt x="12" y="25"/>
                  </a:moveTo>
                  <a:cubicBezTo>
                    <a:pt x="12" y="25"/>
                    <a:pt x="12" y="25"/>
                    <a:pt x="12" y="25"/>
                  </a:cubicBezTo>
                  <a:cubicBezTo>
                    <a:pt x="1" y="0"/>
                    <a:pt x="1" y="0"/>
                    <a:pt x="1" y="0"/>
                  </a:cubicBezTo>
                  <a:cubicBezTo>
                    <a:pt x="0" y="0"/>
                    <a:pt x="1" y="0"/>
                    <a:pt x="1" y="0"/>
                  </a:cubicBezTo>
                  <a:cubicBezTo>
                    <a:pt x="1" y="0"/>
                    <a:pt x="1" y="0"/>
                    <a:pt x="1" y="0"/>
                  </a:cubicBezTo>
                  <a:cubicBezTo>
                    <a:pt x="1" y="0"/>
                    <a:pt x="1" y="0"/>
                    <a:pt x="1" y="0"/>
                  </a:cubicBezTo>
                  <a:cubicBezTo>
                    <a:pt x="13" y="25"/>
                    <a:pt x="13" y="25"/>
                    <a:pt x="13" y="25"/>
                  </a:cubicBezTo>
                  <a:cubicBezTo>
                    <a:pt x="13" y="25"/>
                    <a:pt x="13"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2700967" y="4586235"/>
              <a:ext cx="52075" cy="111332"/>
            </a:xfrm>
            <a:custGeom>
              <a:avLst/>
              <a:gdLst>
                <a:gd name="T0" fmla="*/ 12 w 12"/>
                <a:gd name="T1" fmla="*/ 26 h 26"/>
                <a:gd name="T2" fmla="*/ 11 w 12"/>
                <a:gd name="T3" fmla="*/ 25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5"/>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5"/>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2"/>
            <p:cNvSpPr>
              <a:spLocks/>
            </p:cNvSpPr>
            <p:nvPr/>
          </p:nvSpPr>
          <p:spPr bwMode="auto">
            <a:xfrm>
              <a:off x="2659667" y="4604191"/>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1 w 12"/>
                <a:gd name="T11" fmla="*/ 1 h 26"/>
                <a:gd name="T12" fmla="*/ 12 w 12"/>
                <a:gd name="T13" fmla="*/ 26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2" y="26"/>
                    <a:pt x="11" y="26"/>
                  </a:cubicBezTo>
                  <a:cubicBezTo>
                    <a:pt x="0" y="1"/>
                    <a:pt x="0" y="1"/>
                    <a:pt x="0" y="1"/>
                  </a:cubicBezTo>
                  <a:cubicBezTo>
                    <a:pt x="0" y="1"/>
                    <a:pt x="0" y="1"/>
                    <a:pt x="0" y="0"/>
                  </a:cubicBezTo>
                  <a:cubicBezTo>
                    <a:pt x="0" y="0"/>
                    <a:pt x="0" y="0"/>
                    <a:pt x="0" y="0"/>
                  </a:cubicBezTo>
                  <a:cubicBezTo>
                    <a:pt x="0" y="0"/>
                    <a:pt x="1" y="1"/>
                    <a:pt x="1" y="1"/>
                  </a:cubicBezTo>
                  <a:cubicBezTo>
                    <a:pt x="12" y="26"/>
                    <a:pt x="12" y="26"/>
                    <a:pt x="12" y="26"/>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a:off x="2616571" y="4625740"/>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6"/>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a:off x="2573475" y="4641900"/>
              <a:ext cx="55667" cy="114923"/>
            </a:xfrm>
            <a:custGeom>
              <a:avLst/>
              <a:gdLst>
                <a:gd name="T0" fmla="*/ 13 w 13"/>
                <a:gd name="T1" fmla="*/ 27 h 27"/>
                <a:gd name="T2" fmla="*/ 12 w 13"/>
                <a:gd name="T3" fmla="*/ 26 h 27"/>
                <a:gd name="T4" fmla="*/ 0 w 13"/>
                <a:gd name="T5" fmla="*/ 1 h 27"/>
                <a:gd name="T6" fmla="*/ 0 w 13"/>
                <a:gd name="T7" fmla="*/ 0 h 27"/>
                <a:gd name="T8" fmla="*/ 0 w 13"/>
                <a:gd name="T9" fmla="*/ 0 h 27"/>
                <a:gd name="T10" fmla="*/ 1 w 13"/>
                <a:gd name="T11" fmla="*/ 1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2" y="27"/>
                    <a:pt x="12" y="27"/>
                    <a:pt x="12" y="26"/>
                  </a:cubicBezTo>
                  <a:cubicBezTo>
                    <a:pt x="0" y="1"/>
                    <a:pt x="0" y="1"/>
                    <a:pt x="0" y="1"/>
                  </a:cubicBezTo>
                  <a:cubicBezTo>
                    <a:pt x="0" y="1"/>
                    <a:pt x="0" y="0"/>
                    <a:pt x="0" y="0"/>
                  </a:cubicBezTo>
                  <a:cubicBezTo>
                    <a:pt x="0" y="0"/>
                    <a:pt x="0" y="0"/>
                    <a:pt x="0" y="0"/>
                  </a:cubicBezTo>
                  <a:cubicBezTo>
                    <a:pt x="1" y="0"/>
                    <a:pt x="1" y="0"/>
                    <a:pt x="1" y="1"/>
                  </a:cubicBezTo>
                  <a:cubicBezTo>
                    <a:pt x="13" y="26"/>
                    <a:pt x="13" y="26"/>
                    <a:pt x="13" y="26"/>
                  </a:cubicBezTo>
                  <a:cubicBezTo>
                    <a:pt x="13" y="26"/>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2532174" y="4659857"/>
              <a:ext cx="53870" cy="118515"/>
            </a:xfrm>
            <a:custGeom>
              <a:avLst/>
              <a:gdLst>
                <a:gd name="T0" fmla="*/ 13 w 13"/>
                <a:gd name="T1" fmla="*/ 28 h 28"/>
                <a:gd name="T2" fmla="*/ 12 w 13"/>
                <a:gd name="T3" fmla="*/ 27 h 28"/>
                <a:gd name="T4" fmla="*/ 0 w 13"/>
                <a:gd name="T5" fmla="*/ 1 h 28"/>
                <a:gd name="T6" fmla="*/ 0 w 13"/>
                <a:gd name="T7" fmla="*/ 1 h 28"/>
                <a:gd name="T8" fmla="*/ 0 w 13"/>
                <a:gd name="T9" fmla="*/ 1 h 28"/>
                <a:gd name="T10" fmla="*/ 1 w 13"/>
                <a:gd name="T11" fmla="*/ 1 h 28"/>
                <a:gd name="T12" fmla="*/ 13 w 13"/>
                <a:gd name="T13" fmla="*/ 27 h 28"/>
                <a:gd name="T14" fmla="*/ 13 w 1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8">
                  <a:moveTo>
                    <a:pt x="13" y="28"/>
                  </a:moveTo>
                  <a:cubicBezTo>
                    <a:pt x="12" y="28"/>
                    <a:pt x="12" y="28"/>
                    <a:pt x="12" y="27"/>
                  </a:cubicBezTo>
                  <a:cubicBezTo>
                    <a:pt x="0" y="1"/>
                    <a:pt x="0" y="1"/>
                    <a:pt x="0" y="1"/>
                  </a:cubicBezTo>
                  <a:cubicBezTo>
                    <a:pt x="0" y="1"/>
                    <a:pt x="0" y="1"/>
                    <a:pt x="0" y="1"/>
                  </a:cubicBezTo>
                  <a:cubicBezTo>
                    <a:pt x="0" y="1"/>
                    <a:pt x="0" y="1"/>
                    <a:pt x="0" y="1"/>
                  </a:cubicBezTo>
                  <a:cubicBezTo>
                    <a:pt x="0" y="0"/>
                    <a:pt x="0" y="1"/>
                    <a:pt x="1" y="1"/>
                  </a:cubicBezTo>
                  <a:cubicBezTo>
                    <a:pt x="13" y="27"/>
                    <a:pt x="13" y="27"/>
                    <a:pt x="13" y="27"/>
                  </a:cubicBezTo>
                  <a:cubicBezTo>
                    <a:pt x="13" y="27"/>
                    <a:pt x="13" y="28"/>
                    <a:pt x="13" y="28"/>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a:off x="2501648" y="4676018"/>
              <a:ext cx="55667" cy="114923"/>
            </a:xfrm>
            <a:custGeom>
              <a:avLst/>
              <a:gdLst>
                <a:gd name="T0" fmla="*/ 12 w 13"/>
                <a:gd name="T1" fmla="*/ 27 h 27"/>
                <a:gd name="T2" fmla="*/ 12 w 13"/>
                <a:gd name="T3" fmla="*/ 27 h 27"/>
                <a:gd name="T4" fmla="*/ 0 w 13"/>
                <a:gd name="T5" fmla="*/ 0 h 27"/>
                <a:gd name="T6" fmla="*/ 0 w 13"/>
                <a:gd name="T7" fmla="*/ 0 h 27"/>
                <a:gd name="T8" fmla="*/ 0 w 13"/>
                <a:gd name="T9" fmla="*/ 0 h 27"/>
                <a:gd name="T10" fmla="*/ 0 w 13"/>
                <a:gd name="T11" fmla="*/ 0 h 27"/>
                <a:gd name="T12" fmla="*/ 13 w 13"/>
                <a:gd name="T13" fmla="*/ 26 h 27"/>
                <a:gd name="T14" fmla="*/ 1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2" y="27"/>
                  </a:moveTo>
                  <a:cubicBezTo>
                    <a:pt x="12" y="27"/>
                    <a:pt x="12" y="27"/>
                    <a:pt x="12" y="27"/>
                  </a:cubicBezTo>
                  <a:cubicBezTo>
                    <a:pt x="0" y="0"/>
                    <a:pt x="0" y="0"/>
                    <a:pt x="0" y="0"/>
                  </a:cubicBezTo>
                  <a:cubicBezTo>
                    <a:pt x="0" y="0"/>
                    <a:pt x="0" y="0"/>
                    <a:pt x="0" y="0"/>
                  </a:cubicBezTo>
                  <a:cubicBezTo>
                    <a:pt x="0" y="0"/>
                    <a:pt x="0" y="0"/>
                    <a:pt x="0" y="0"/>
                  </a:cubicBezTo>
                  <a:cubicBezTo>
                    <a:pt x="0" y="0"/>
                    <a:pt x="0" y="0"/>
                    <a:pt x="0" y="0"/>
                  </a:cubicBezTo>
                  <a:cubicBezTo>
                    <a:pt x="13" y="26"/>
                    <a:pt x="13" y="26"/>
                    <a:pt x="13" y="26"/>
                  </a:cubicBezTo>
                  <a:cubicBezTo>
                    <a:pt x="13" y="27"/>
                    <a:pt x="13" y="27"/>
                    <a:pt x="12"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a:off x="2471121" y="4688588"/>
              <a:ext cx="55667" cy="114923"/>
            </a:xfrm>
            <a:custGeom>
              <a:avLst/>
              <a:gdLst>
                <a:gd name="T0" fmla="*/ 13 w 13"/>
                <a:gd name="T1" fmla="*/ 27 h 27"/>
                <a:gd name="T2" fmla="*/ 12 w 13"/>
                <a:gd name="T3" fmla="*/ 27 h 27"/>
                <a:gd name="T4" fmla="*/ 0 w 13"/>
                <a:gd name="T5" fmla="*/ 1 h 27"/>
                <a:gd name="T6" fmla="*/ 0 w 13"/>
                <a:gd name="T7" fmla="*/ 0 h 27"/>
                <a:gd name="T8" fmla="*/ 0 w 13"/>
                <a:gd name="T9" fmla="*/ 0 h 27"/>
                <a:gd name="T10" fmla="*/ 1 w 13"/>
                <a:gd name="T11" fmla="*/ 0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3" y="27"/>
                    <a:pt x="12" y="27"/>
                    <a:pt x="12" y="27"/>
                  </a:cubicBezTo>
                  <a:cubicBezTo>
                    <a:pt x="0" y="1"/>
                    <a:pt x="0" y="1"/>
                    <a:pt x="0" y="1"/>
                  </a:cubicBezTo>
                  <a:cubicBezTo>
                    <a:pt x="0" y="0"/>
                    <a:pt x="0" y="0"/>
                    <a:pt x="0" y="0"/>
                  </a:cubicBezTo>
                  <a:cubicBezTo>
                    <a:pt x="0" y="0"/>
                    <a:pt x="0" y="0"/>
                    <a:pt x="0" y="0"/>
                  </a:cubicBezTo>
                  <a:cubicBezTo>
                    <a:pt x="0" y="0"/>
                    <a:pt x="1" y="0"/>
                    <a:pt x="1" y="0"/>
                  </a:cubicBezTo>
                  <a:cubicBezTo>
                    <a:pt x="13" y="26"/>
                    <a:pt x="13" y="26"/>
                    <a:pt x="13" y="26"/>
                  </a:cubicBezTo>
                  <a:cubicBezTo>
                    <a:pt x="13" y="27"/>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a:off x="3575462" y="4187595"/>
              <a:ext cx="53870" cy="102354"/>
            </a:xfrm>
            <a:custGeom>
              <a:avLst/>
              <a:gdLst>
                <a:gd name="T0" fmla="*/ 23 w 30"/>
                <a:gd name="T1" fmla="*/ 57 h 57"/>
                <a:gd name="T2" fmla="*/ 0 w 30"/>
                <a:gd name="T3" fmla="*/ 2 h 57"/>
                <a:gd name="T4" fmla="*/ 4 w 30"/>
                <a:gd name="T5" fmla="*/ 0 h 57"/>
                <a:gd name="T6" fmla="*/ 30 w 30"/>
                <a:gd name="T7" fmla="*/ 54 h 57"/>
                <a:gd name="T8" fmla="*/ 23 w 30"/>
                <a:gd name="T9" fmla="*/ 57 h 57"/>
              </a:gdLst>
              <a:ahLst/>
              <a:cxnLst>
                <a:cxn ang="0">
                  <a:pos x="T0" y="T1"/>
                </a:cxn>
                <a:cxn ang="0">
                  <a:pos x="T2" y="T3"/>
                </a:cxn>
                <a:cxn ang="0">
                  <a:pos x="T4" y="T5"/>
                </a:cxn>
                <a:cxn ang="0">
                  <a:pos x="T6" y="T7"/>
                </a:cxn>
                <a:cxn ang="0">
                  <a:pos x="T8" y="T9"/>
                </a:cxn>
              </a:cxnLst>
              <a:rect l="0" t="0" r="r" b="b"/>
              <a:pathLst>
                <a:path w="30" h="57">
                  <a:moveTo>
                    <a:pt x="23" y="57"/>
                  </a:moveTo>
                  <a:lnTo>
                    <a:pt x="0" y="2"/>
                  </a:lnTo>
                  <a:lnTo>
                    <a:pt x="4" y="0"/>
                  </a:lnTo>
                  <a:lnTo>
                    <a:pt x="30" y="54"/>
                  </a:lnTo>
                  <a:lnTo>
                    <a:pt x="23" y="57"/>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a:off x="1955763" y="4246851"/>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a:off x="1964740" y="4263013"/>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a:off x="1973719" y="4280970"/>
              <a:ext cx="1643044" cy="761367"/>
            </a:xfrm>
            <a:custGeom>
              <a:avLst/>
              <a:gdLst>
                <a:gd name="T0" fmla="*/ 0 w 915"/>
                <a:gd name="T1" fmla="*/ 424 h 424"/>
                <a:gd name="T2" fmla="*/ 0 w 915"/>
                <a:gd name="T3" fmla="*/ 422 h 424"/>
                <a:gd name="T4" fmla="*/ 915 w 915"/>
                <a:gd name="T5" fmla="*/ 0 h 424"/>
                <a:gd name="T6" fmla="*/ 915 w 915"/>
                <a:gd name="T7" fmla="*/ 0 h 424"/>
                <a:gd name="T8" fmla="*/ 0 w 915"/>
                <a:gd name="T9" fmla="*/ 424 h 424"/>
              </a:gdLst>
              <a:ahLst/>
              <a:cxnLst>
                <a:cxn ang="0">
                  <a:pos x="T0" y="T1"/>
                </a:cxn>
                <a:cxn ang="0">
                  <a:pos x="T2" y="T3"/>
                </a:cxn>
                <a:cxn ang="0">
                  <a:pos x="T4" y="T5"/>
                </a:cxn>
                <a:cxn ang="0">
                  <a:pos x="T6" y="T7"/>
                </a:cxn>
                <a:cxn ang="0">
                  <a:pos x="T8" y="T9"/>
                </a:cxn>
              </a:cxnLst>
              <a:rect l="0" t="0" r="r" b="b"/>
              <a:pathLst>
                <a:path w="915" h="424">
                  <a:moveTo>
                    <a:pt x="0" y="424"/>
                  </a:moveTo>
                  <a:lnTo>
                    <a:pt x="0" y="422"/>
                  </a:lnTo>
                  <a:lnTo>
                    <a:pt x="915" y="0"/>
                  </a:lnTo>
                  <a:lnTo>
                    <a:pt x="915"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a:off x="1934214" y="4194777"/>
              <a:ext cx="1644839" cy="761367"/>
            </a:xfrm>
            <a:custGeom>
              <a:avLst/>
              <a:gdLst>
                <a:gd name="T0" fmla="*/ 0 w 916"/>
                <a:gd name="T1" fmla="*/ 424 h 424"/>
                <a:gd name="T2" fmla="*/ 0 w 916"/>
                <a:gd name="T3" fmla="*/ 424 h 424"/>
                <a:gd name="T4" fmla="*/ 916 w 916"/>
                <a:gd name="T5" fmla="*/ 0 h 424"/>
                <a:gd name="T6" fmla="*/ 916 w 916"/>
                <a:gd name="T7" fmla="*/ 3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3"/>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a:off x="1943192" y="4212734"/>
              <a:ext cx="1644839" cy="761367"/>
            </a:xfrm>
            <a:custGeom>
              <a:avLst/>
              <a:gdLst>
                <a:gd name="T0" fmla="*/ 0 w 916"/>
                <a:gd name="T1" fmla="*/ 424 h 424"/>
                <a:gd name="T2" fmla="*/ 0 w 916"/>
                <a:gd name="T3" fmla="*/ 424 h 424"/>
                <a:gd name="T4" fmla="*/ 916 w 916"/>
                <a:gd name="T5" fmla="*/ 0 h 424"/>
                <a:gd name="T6" fmla="*/ 916 w 916"/>
                <a:gd name="T7" fmla="*/ 2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2"/>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a:off x="1948580" y="4228895"/>
              <a:ext cx="1646635" cy="761367"/>
            </a:xfrm>
            <a:custGeom>
              <a:avLst/>
              <a:gdLst>
                <a:gd name="T0" fmla="*/ 2 w 917"/>
                <a:gd name="T1" fmla="*/ 424 h 424"/>
                <a:gd name="T2" fmla="*/ 0 w 917"/>
                <a:gd name="T3" fmla="*/ 424 h 424"/>
                <a:gd name="T4" fmla="*/ 917 w 917"/>
                <a:gd name="T5" fmla="*/ 0 h 424"/>
                <a:gd name="T6" fmla="*/ 917 w 917"/>
                <a:gd name="T7" fmla="*/ 0 h 424"/>
                <a:gd name="T8" fmla="*/ 2 w 917"/>
                <a:gd name="T9" fmla="*/ 424 h 424"/>
              </a:gdLst>
              <a:ahLst/>
              <a:cxnLst>
                <a:cxn ang="0">
                  <a:pos x="T0" y="T1"/>
                </a:cxn>
                <a:cxn ang="0">
                  <a:pos x="T2" y="T3"/>
                </a:cxn>
                <a:cxn ang="0">
                  <a:pos x="T4" y="T5"/>
                </a:cxn>
                <a:cxn ang="0">
                  <a:pos x="T6" y="T7"/>
                </a:cxn>
                <a:cxn ang="0">
                  <a:pos x="T8" y="T9"/>
                </a:cxn>
              </a:cxnLst>
              <a:rect l="0" t="0" r="r" b="b"/>
              <a:pathLst>
                <a:path w="917" h="424">
                  <a:moveTo>
                    <a:pt x="2" y="424"/>
                  </a:moveTo>
                  <a:lnTo>
                    <a:pt x="0" y="424"/>
                  </a:lnTo>
                  <a:lnTo>
                    <a:pt x="917" y="0"/>
                  </a:lnTo>
                  <a:lnTo>
                    <a:pt x="917" y="0"/>
                  </a:lnTo>
                  <a:lnTo>
                    <a:pt x="2"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5"/>
            <p:cNvSpPr>
              <a:spLocks/>
            </p:cNvSpPr>
            <p:nvPr/>
          </p:nvSpPr>
          <p:spPr bwMode="auto">
            <a:xfrm>
              <a:off x="3677815" y="4060101"/>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5"/>
                    <a:pt x="1" y="2"/>
                    <a:pt x="4" y="1"/>
                  </a:cubicBezTo>
                  <a:cubicBezTo>
                    <a:pt x="7" y="0"/>
                    <a:pt x="10"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6"/>
            <p:cNvSpPr>
              <a:spLocks/>
            </p:cNvSpPr>
            <p:nvPr/>
          </p:nvSpPr>
          <p:spPr bwMode="auto">
            <a:xfrm>
              <a:off x="3765803" y="4255830"/>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4"/>
                    <a:pt x="2" y="2"/>
                    <a:pt x="4" y="1"/>
                  </a:cubicBezTo>
                  <a:cubicBezTo>
                    <a:pt x="7" y="0"/>
                    <a:pt x="10" y="0"/>
                    <a:pt x="10" y="1"/>
                  </a:cubicBezTo>
                  <a:cubicBezTo>
                    <a:pt x="11" y="2"/>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7"/>
            <p:cNvSpPr>
              <a:spLocks/>
            </p:cNvSpPr>
            <p:nvPr/>
          </p:nvSpPr>
          <p:spPr bwMode="auto">
            <a:xfrm>
              <a:off x="3690385" y="4072671"/>
              <a:ext cx="109537" cy="199321"/>
            </a:xfrm>
            <a:custGeom>
              <a:avLst/>
              <a:gdLst>
                <a:gd name="T0" fmla="*/ 47 w 61"/>
                <a:gd name="T1" fmla="*/ 111 h 111"/>
                <a:gd name="T2" fmla="*/ 0 w 61"/>
                <a:gd name="T3" fmla="*/ 7 h 111"/>
                <a:gd name="T4" fmla="*/ 14 w 61"/>
                <a:gd name="T5" fmla="*/ 0 h 111"/>
                <a:gd name="T6" fmla="*/ 61 w 61"/>
                <a:gd name="T7" fmla="*/ 104 h 111"/>
                <a:gd name="T8" fmla="*/ 47 w 61"/>
                <a:gd name="T9" fmla="*/ 111 h 111"/>
              </a:gdLst>
              <a:ahLst/>
              <a:cxnLst>
                <a:cxn ang="0">
                  <a:pos x="T0" y="T1"/>
                </a:cxn>
                <a:cxn ang="0">
                  <a:pos x="T2" y="T3"/>
                </a:cxn>
                <a:cxn ang="0">
                  <a:pos x="T4" y="T5"/>
                </a:cxn>
                <a:cxn ang="0">
                  <a:pos x="T6" y="T7"/>
                </a:cxn>
                <a:cxn ang="0">
                  <a:pos x="T8" y="T9"/>
                </a:cxn>
              </a:cxnLst>
              <a:rect l="0" t="0" r="r" b="b"/>
              <a:pathLst>
                <a:path w="61" h="111">
                  <a:moveTo>
                    <a:pt x="47" y="111"/>
                  </a:moveTo>
                  <a:lnTo>
                    <a:pt x="0" y="7"/>
                  </a:lnTo>
                  <a:lnTo>
                    <a:pt x="14" y="0"/>
                  </a:lnTo>
                  <a:lnTo>
                    <a:pt x="61" y="104"/>
                  </a:lnTo>
                  <a:lnTo>
                    <a:pt x="47" y="111"/>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8"/>
            <p:cNvSpPr>
              <a:spLocks/>
            </p:cNvSpPr>
            <p:nvPr/>
          </p:nvSpPr>
          <p:spPr bwMode="auto">
            <a:xfrm>
              <a:off x="3600601" y="4106789"/>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10"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9"/>
            <p:cNvSpPr>
              <a:spLocks/>
            </p:cNvSpPr>
            <p:nvPr/>
          </p:nvSpPr>
          <p:spPr bwMode="auto">
            <a:xfrm>
              <a:off x="3681406" y="4280970"/>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9"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p:cNvSpPr>
            <p:nvPr/>
          </p:nvSpPr>
          <p:spPr bwMode="auto">
            <a:xfrm>
              <a:off x="3609579" y="4113971"/>
              <a:ext cx="105945" cy="188547"/>
            </a:xfrm>
            <a:custGeom>
              <a:avLst/>
              <a:gdLst>
                <a:gd name="T0" fmla="*/ 45 w 59"/>
                <a:gd name="T1" fmla="*/ 105 h 105"/>
                <a:gd name="T2" fmla="*/ 0 w 59"/>
                <a:gd name="T3" fmla="*/ 8 h 105"/>
                <a:gd name="T4" fmla="*/ 14 w 59"/>
                <a:gd name="T5" fmla="*/ 0 h 105"/>
                <a:gd name="T6" fmla="*/ 59 w 59"/>
                <a:gd name="T7" fmla="*/ 100 h 105"/>
                <a:gd name="T8" fmla="*/ 45 w 59"/>
                <a:gd name="T9" fmla="*/ 105 h 105"/>
              </a:gdLst>
              <a:ahLst/>
              <a:cxnLst>
                <a:cxn ang="0">
                  <a:pos x="T0" y="T1"/>
                </a:cxn>
                <a:cxn ang="0">
                  <a:pos x="T2" y="T3"/>
                </a:cxn>
                <a:cxn ang="0">
                  <a:pos x="T4" y="T5"/>
                </a:cxn>
                <a:cxn ang="0">
                  <a:pos x="T6" y="T7"/>
                </a:cxn>
                <a:cxn ang="0">
                  <a:pos x="T8" y="T9"/>
                </a:cxn>
              </a:cxnLst>
              <a:rect l="0" t="0" r="r" b="b"/>
              <a:pathLst>
                <a:path w="59" h="105">
                  <a:moveTo>
                    <a:pt x="45" y="105"/>
                  </a:moveTo>
                  <a:lnTo>
                    <a:pt x="0" y="8"/>
                  </a:lnTo>
                  <a:lnTo>
                    <a:pt x="14" y="0"/>
                  </a:lnTo>
                  <a:lnTo>
                    <a:pt x="59" y="100"/>
                  </a:lnTo>
                  <a:lnTo>
                    <a:pt x="45" y="105"/>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51"/>
            <p:cNvSpPr>
              <a:spLocks/>
            </p:cNvSpPr>
            <p:nvPr/>
          </p:nvSpPr>
          <p:spPr bwMode="auto">
            <a:xfrm>
              <a:off x="3753233" y="4017005"/>
              <a:ext cx="46688" cy="30527"/>
            </a:xfrm>
            <a:custGeom>
              <a:avLst/>
              <a:gdLst>
                <a:gd name="T0" fmla="*/ 7 w 11"/>
                <a:gd name="T1" fmla="*/ 6 h 7"/>
                <a:gd name="T2" fmla="*/ 1 w 11"/>
                <a:gd name="T3" fmla="*/ 6 h 7"/>
                <a:gd name="T4" fmla="*/ 5 w 11"/>
                <a:gd name="T5" fmla="*/ 1 h 7"/>
                <a:gd name="T6" fmla="*/ 11 w 11"/>
                <a:gd name="T7" fmla="*/ 1 h 7"/>
                <a:gd name="T8" fmla="*/ 7 w 11"/>
                <a:gd name="T9" fmla="*/ 6 h 7"/>
              </a:gdLst>
              <a:ahLst/>
              <a:cxnLst>
                <a:cxn ang="0">
                  <a:pos x="T0" y="T1"/>
                </a:cxn>
                <a:cxn ang="0">
                  <a:pos x="T2" y="T3"/>
                </a:cxn>
                <a:cxn ang="0">
                  <a:pos x="T4" y="T5"/>
                </a:cxn>
                <a:cxn ang="0">
                  <a:pos x="T6" y="T7"/>
                </a:cxn>
                <a:cxn ang="0">
                  <a:pos x="T8" y="T9"/>
                </a:cxn>
              </a:cxnLst>
              <a:rect l="0" t="0" r="r" b="b"/>
              <a:pathLst>
                <a:path w="11" h="7">
                  <a:moveTo>
                    <a:pt x="7" y="6"/>
                  </a:moveTo>
                  <a:cubicBezTo>
                    <a:pt x="4" y="7"/>
                    <a:pt x="1" y="7"/>
                    <a:pt x="1" y="6"/>
                  </a:cubicBezTo>
                  <a:cubicBezTo>
                    <a:pt x="0" y="5"/>
                    <a:pt x="2" y="2"/>
                    <a:pt x="5" y="1"/>
                  </a:cubicBezTo>
                  <a:cubicBezTo>
                    <a:pt x="7" y="0"/>
                    <a:pt x="10" y="0"/>
                    <a:pt x="11" y="1"/>
                  </a:cubicBezTo>
                  <a:cubicBezTo>
                    <a:pt x="11" y="3"/>
                    <a:pt x="10" y="5"/>
                    <a:pt x="7"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2"/>
            <p:cNvSpPr>
              <a:spLocks/>
            </p:cNvSpPr>
            <p:nvPr/>
          </p:nvSpPr>
          <p:spPr bwMode="auto">
            <a:xfrm>
              <a:off x="3851996" y="4221712"/>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1"/>
                  </a:cubicBezTo>
                  <a:cubicBezTo>
                    <a:pt x="7" y="0"/>
                    <a:pt x="9"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3"/>
            <p:cNvSpPr>
              <a:spLocks/>
            </p:cNvSpPr>
            <p:nvPr/>
          </p:nvSpPr>
          <p:spPr bwMode="auto">
            <a:xfrm>
              <a:off x="3765803" y="4029575"/>
              <a:ext cx="114923" cy="208298"/>
            </a:xfrm>
            <a:custGeom>
              <a:avLst/>
              <a:gdLst>
                <a:gd name="T0" fmla="*/ 53 w 64"/>
                <a:gd name="T1" fmla="*/ 116 h 116"/>
                <a:gd name="T2" fmla="*/ 0 w 64"/>
                <a:gd name="T3" fmla="*/ 7 h 116"/>
                <a:gd name="T4" fmla="*/ 15 w 64"/>
                <a:gd name="T5" fmla="*/ 0 h 116"/>
                <a:gd name="T6" fmla="*/ 64 w 64"/>
                <a:gd name="T7" fmla="*/ 109 h 116"/>
                <a:gd name="T8" fmla="*/ 53 w 64"/>
                <a:gd name="T9" fmla="*/ 116 h 116"/>
              </a:gdLst>
              <a:ahLst/>
              <a:cxnLst>
                <a:cxn ang="0">
                  <a:pos x="T0" y="T1"/>
                </a:cxn>
                <a:cxn ang="0">
                  <a:pos x="T2" y="T3"/>
                </a:cxn>
                <a:cxn ang="0">
                  <a:pos x="T4" y="T5"/>
                </a:cxn>
                <a:cxn ang="0">
                  <a:pos x="T6" y="T7"/>
                </a:cxn>
                <a:cxn ang="0">
                  <a:pos x="T8" y="T9"/>
                </a:cxn>
              </a:cxnLst>
              <a:rect l="0" t="0" r="r" b="b"/>
              <a:pathLst>
                <a:path w="64" h="116">
                  <a:moveTo>
                    <a:pt x="53" y="116"/>
                  </a:moveTo>
                  <a:lnTo>
                    <a:pt x="0" y="7"/>
                  </a:lnTo>
                  <a:lnTo>
                    <a:pt x="15" y="0"/>
                  </a:lnTo>
                  <a:lnTo>
                    <a:pt x="64" y="109"/>
                  </a:lnTo>
                  <a:lnTo>
                    <a:pt x="53" y="116"/>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4"/>
            <p:cNvSpPr>
              <a:spLocks/>
            </p:cNvSpPr>
            <p:nvPr/>
          </p:nvSpPr>
          <p:spPr bwMode="auto">
            <a:xfrm>
              <a:off x="3588031" y="4029575"/>
              <a:ext cx="344770" cy="260374"/>
            </a:xfrm>
            <a:custGeom>
              <a:avLst/>
              <a:gdLst>
                <a:gd name="T0" fmla="*/ 81 w 81"/>
                <a:gd name="T1" fmla="*/ 30 h 61"/>
                <a:gd name="T2" fmla="*/ 81 w 81"/>
                <a:gd name="T3" fmla="*/ 19 h 61"/>
                <a:gd name="T4" fmla="*/ 78 w 81"/>
                <a:gd name="T5" fmla="*/ 14 h 61"/>
                <a:gd name="T6" fmla="*/ 76 w 81"/>
                <a:gd name="T7" fmla="*/ 9 h 61"/>
                <a:gd name="T8" fmla="*/ 68 w 81"/>
                <a:gd name="T9" fmla="*/ 3 h 61"/>
                <a:gd name="T10" fmla="*/ 56 w 81"/>
                <a:gd name="T11" fmla="*/ 0 h 61"/>
                <a:gd name="T12" fmla="*/ 11 w 81"/>
                <a:gd name="T13" fmla="*/ 25 h 61"/>
                <a:gd name="T14" fmla="*/ 0 w 81"/>
                <a:gd name="T15" fmla="*/ 38 h 61"/>
                <a:gd name="T16" fmla="*/ 4 w 81"/>
                <a:gd name="T17" fmla="*/ 48 h 61"/>
                <a:gd name="T18" fmla="*/ 9 w 81"/>
                <a:gd name="T19" fmla="*/ 59 h 61"/>
                <a:gd name="T20" fmla="*/ 27 w 81"/>
                <a:gd name="T21" fmla="*/ 58 h 61"/>
                <a:gd name="T22" fmla="*/ 75 w 81"/>
                <a:gd name="T23" fmla="*/ 41 h 61"/>
                <a:gd name="T24" fmla="*/ 81 w 81"/>
                <a:gd name="T25"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61">
                  <a:moveTo>
                    <a:pt x="81" y="30"/>
                  </a:moveTo>
                  <a:cubicBezTo>
                    <a:pt x="81" y="25"/>
                    <a:pt x="81" y="21"/>
                    <a:pt x="81" y="19"/>
                  </a:cubicBezTo>
                  <a:cubicBezTo>
                    <a:pt x="80" y="18"/>
                    <a:pt x="78" y="14"/>
                    <a:pt x="78" y="14"/>
                  </a:cubicBezTo>
                  <a:cubicBezTo>
                    <a:pt x="78" y="14"/>
                    <a:pt x="77" y="11"/>
                    <a:pt x="76" y="9"/>
                  </a:cubicBezTo>
                  <a:cubicBezTo>
                    <a:pt x="75" y="8"/>
                    <a:pt x="72" y="5"/>
                    <a:pt x="68" y="3"/>
                  </a:cubicBezTo>
                  <a:cubicBezTo>
                    <a:pt x="65" y="0"/>
                    <a:pt x="56" y="0"/>
                    <a:pt x="56" y="0"/>
                  </a:cubicBezTo>
                  <a:cubicBezTo>
                    <a:pt x="56" y="0"/>
                    <a:pt x="18" y="21"/>
                    <a:pt x="11" y="25"/>
                  </a:cubicBezTo>
                  <a:cubicBezTo>
                    <a:pt x="5" y="29"/>
                    <a:pt x="0" y="38"/>
                    <a:pt x="0" y="38"/>
                  </a:cubicBezTo>
                  <a:cubicBezTo>
                    <a:pt x="4" y="48"/>
                    <a:pt x="4" y="48"/>
                    <a:pt x="4" y="48"/>
                  </a:cubicBezTo>
                  <a:cubicBezTo>
                    <a:pt x="9" y="59"/>
                    <a:pt x="9" y="59"/>
                    <a:pt x="9" y="59"/>
                  </a:cubicBezTo>
                  <a:cubicBezTo>
                    <a:pt x="9" y="59"/>
                    <a:pt x="20" y="61"/>
                    <a:pt x="27" y="58"/>
                  </a:cubicBezTo>
                  <a:cubicBezTo>
                    <a:pt x="34" y="56"/>
                    <a:pt x="75" y="41"/>
                    <a:pt x="75" y="41"/>
                  </a:cubicBezTo>
                  <a:cubicBezTo>
                    <a:pt x="75" y="41"/>
                    <a:pt x="81" y="34"/>
                    <a:pt x="81" y="30"/>
                  </a:cubicBezTo>
                  <a:close/>
                </a:path>
              </a:pathLst>
            </a:custGeom>
            <a:solidFill>
              <a:srgbClr val="5942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5"/>
            <p:cNvSpPr>
              <a:spLocks/>
            </p:cNvSpPr>
            <p:nvPr/>
          </p:nvSpPr>
          <p:spPr bwMode="auto">
            <a:xfrm>
              <a:off x="3792738" y="4081649"/>
              <a:ext cx="25139" cy="19753"/>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1" y="5"/>
                    <a:pt x="1" y="4"/>
                  </a:cubicBezTo>
                  <a:cubicBezTo>
                    <a:pt x="0" y="2"/>
                    <a:pt x="1" y="1"/>
                    <a:pt x="2" y="0"/>
                  </a:cubicBezTo>
                  <a:cubicBezTo>
                    <a:pt x="3" y="0"/>
                    <a:pt x="5" y="0"/>
                    <a:pt x="5" y="1"/>
                  </a:cubicBezTo>
                  <a:cubicBezTo>
                    <a:pt x="6" y="3"/>
                    <a:pt x="5" y="4"/>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56"/>
            <p:cNvSpPr>
              <a:spLocks/>
            </p:cNvSpPr>
            <p:nvPr/>
          </p:nvSpPr>
          <p:spPr bwMode="auto">
            <a:xfrm>
              <a:off x="3796329" y="4081649"/>
              <a:ext cx="16162" cy="19753"/>
            </a:xfrm>
            <a:custGeom>
              <a:avLst/>
              <a:gdLst>
                <a:gd name="T0" fmla="*/ 3 w 4"/>
                <a:gd name="T1" fmla="*/ 4 h 5"/>
                <a:gd name="T2" fmla="*/ 0 w 4"/>
                <a:gd name="T3" fmla="*/ 3 h 5"/>
                <a:gd name="T4" fmla="*/ 1 w 4"/>
                <a:gd name="T5" fmla="*/ 1 h 5"/>
                <a:gd name="T6" fmla="*/ 4 w 4"/>
                <a:gd name="T7" fmla="*/ 2 h 5"/>
                <a:gd name="T8" fmla="*/ 3 w 4"/>
                <a:gd name="T9" fmla="*/ 4 h 5"/>
              </a:gdLst>
              <a:ahLst/>
              <a:cxnLst>
                <a:cxn ang="0">
                  <a:pos x="T0" y="T1"/>
                </a:cxn>
                <a:cxn ang="0">
                  <a:pos x="T2" y="T3"/>
                </a:cxn>
                <a:cxn ang="0">
                  <a:pos x="T4" y="T5"/>
                </a:cxn>
                <a:cxn ang="0">
                  <a:pos x="T6" y="T7"/>
                </a:cxn>
                <a:cxn ang="0">
                  <a:pos x="T8" y="T9"/>
                </a:cxn>
              </a:cxnLst>
              <a:rect l="0" t="0" r="r" b="b"/>
              <a:pathLst>
                <a:path w="4" h="5">
                  <a:moveTo>
                    <a:pt x="3" y="4"/>
                  </a:moveTo>
                  <a:cubicBezTo>
                    <a:pt x="2" y="5"/>
                    <a:pt x="1" y="4"/>
                    <a:pt x="0" y="3"/>
                  </a:cubicBezTo>
                  <a:cubicBezTo>
                    <a:pt x="0" y="2"/>
                    <a:pt x="0" y="1"/>
                    <a:pt x="1" y="1"/>
                  </a:cubicBezTo>
                  <a:cubicBezTo>
                    <a:pt x="2" y="0"/>
                    <a:pt x="3" y="1"/>
                    <a:pt x="4" y="2"/>
                  </a:cubicBezTo>
                  <a:cubicBezTo>
                    <a:pt x="4" y="3"/>
                    <a:pt x="4" y="4"/>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57"/>
            <p:cNvSpPr>
              <a:spLocks/>
            </p:cNvSpPr>
            <p:nvPr/>
          </p:nvSpPr>
          <p:spPr bwMode="auto">
            <a:xfrm>
              <a:off x="3715525" y="4113971"/>
              <a:ext cx="21548" cy="26936"/>
            </a:xfrm>
            <a:custGeom>
              <a:avLst/>
              <a:gdLst>
                <a:gd name="T0" fmla="*/ 4 w 5"/>
                <a:gd name="T1" fmla="*/ 5 h 6"/>
                <a:gd name="T2" fmla="*/ 0 w 5"/>
                <a:gd name="T3" fmla="*/ 4 h 6"/>
                <a:gd name="T4" fmla="*/ 2 w 5"/>
                <a:gd name="T5" fmla="*/ 1 h 6"/>
                <a:gd name="T6" fmla="*/ 5 w 5"/>
                <a:gd name="T7" fmla="*/ 2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2" y="6"/>
                    <a:pt x="1" y="5"/>
                    <a:pt x="0" y="4"/>
                  </a:cubicBezTo>
                  <a:cubicBezTo>
                    <a:pt x="0" y="3"/>
                    <a:pt x="0" y="1"/>
                    <a:pt x="2" y="1"/>
                  </a:cubicBezTo>
                  <a:cubicBezTo>
                    <a:pt x="3" y="0"/>
                    <a:pt x="4" y="1"/>
                    <a:pt x="5" y="2"/>
                  </a:cubicBezTo>
                  <a:cubicBezTo>
                    <a:pt x="5"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58"/>
            <p:cNvSpPr>
              <a:spLocks/>
            </p:cNvSpPr>
            <p:nvPr/>
          </p:nvSpPr>
          <p:spPr bwMode="auto">
            <a:xfrm>
              <a:off x="3719116" y="4119359"/>
              <a:ext cx="17957" cy="16162"/>
            </a:xfrm>
            <a:custGeom>
              <a:avLst/>
              <a:gdLst>
                <a:gd name="T0" fmla="*/ 2 w 4"/>
                <a:gd name="T1" fmla="*/ 4 h 4"/>
                <a:gd name="T2" fmla="*/ 0 w 4"/>
                <a:gd name="T3" fmla="*/ 3 h 4"/>
                <a:gd name="T4" fmla="*/ 1 w 4"/>
                <a:gd name="T5" fmla="*/ 0 h 4"/>
                <a:gd name="T6" fmla="*/ 3 w 4"/>
                <a:gd name="T7" fmla="*/ 1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2" y="4"/>
                    <a:pt x="0" y="4"/>
                    <a:pt x="0" y="3"/>
                  </a:cubicBezTo>
                  <a:cubicBezTo>
                    <a:pt x="0" y="2"/>
                    <a:pt x="0" y="1"/>
                    <a:pt x="1" y="0"/>
                  </a:cubicBezTo>
                  <a:cubicBezTo>
                    <a:pt x="2" y="0"/>
                    <a:pt x="3" y="0"/>
                    <a:pt x="3" y="1"/>
                  </a:cubicBezTo>
                  <a:cubicBezTo>
                    <a:pt x="4" y="2"/>
                    <a:pt x="3" y="3"/>
                    <a:pt x="2"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59"/>
            <p:cNvSpPr>
              <a:spLocks/>
            </p:cNvSpPr>
            <p:nvPr/>
          </p:nvSpPr>
          <p:spPr bwMode="auto">
            <a:xfrm>
              <a:off x="3634719" y="4162455"/>
              <a:ext cx="25139" cy="25139"/>
            </a:xfrm>
            <a:custGeom>
              <a:avLst/>
              <a:gdLst>
                <a:gd name="T0" fmla="*/ 4 w 6"/>
                <a:gd name="T1" fmla="*/ 5 h 6"/>
                <a:gd name="T2" fmla="*/ 1 w 6"/>
                <a:gd name="T3" fmla="*/ 4 h 6"/>
                <a:gd name="T4" fmla="*/ 2 w 6"/>
                <a:gd name="T5" fmla="*/ 1 h 6"/>
                <a:gd name="T6" fmla="*/ 5 w 6"/>
                <a:gd name="T7" fmla="*/ 2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5"/>
                    <a:pt x="1" y="4"/>
                  </a:cubicBezTo>
                  <a:cubicBezTo>
                    <a:pt x="0" y="3"/>
                    <a:pt x="1" y="1"/>
                    <a:pt x="2" y="1"/>
                  </a:cubicBezTo>
                  <a:cubicBezTo>
                    <a:pt x="3" y="0"/>
                    <a:pt x="5" y="1"/>
                    <a:pt x="5" y="2"/>
                  </a:cubicBezTo>
                  <a:cubicBezTo>
                    <a:pt x="6"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0"/>
            <p:cNvSpPr>
              <a:spLocks/>
            </p:cNvSpPr>
            <p:nvPr/>
          </p:nvSpPr>
          <p:spPr bwMode="auto">
            <a:xfrm>
              <a:off x="3638310" y="4166047"/>
              <a:ext cx="17957" cy="16162"/>
            </a:xfrm>
            <a:custGeom>
              <a:avLst/>
              <a:gdLst>
                <a:gd name="T0" fmla="*/ 3 w 4"/>
                <a:gd name="T1" fmla="*/ 4 h 4"/>
                <a:gd name="T2" fmla="*/ 0 w 4"/>
                <a:gd name="T3" fmla="*/ 3 h 4"/>
                <a:gd name="T4" fmla="*/ 1 w 4"/>
                <a:gd name="T5" fmla="*/ 0 h 4"/>
                <a:gd name="T6" fmla="*/ 4 w 4"/>
                <a:gd name="T7" fmla="*/ 1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0" y="3"/>
                  </a:cubicBezTo>
                  <a:cubicBezTo>
                    <a:pt x="0" y="2"/>
                    <a:pt x="0" y="1"/>
                    <a:pt x="1" y="0"/>
                  </a:cubicBezTo>
                  <a:cubicBezTo>
                    <a:pt x="2" y="0"/>
                    <a:pt x="3" y="0"/>
                    <a:pt x="4" y="1"/>
                  </a:cubicBezTo>
                  <a:cubicBezTo>
                    <a:pt x="4" y="2"/>
                    <a:pt x="4" y="3"/>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61"/>
            <p:cNvSpPr>
              <a:spLocks/>
            </p:cNvSpPr>
            <p:nvPr/>
          </p:nvSpPr>
          <p:spPr bwMode="auto">
            <a:xfrm>
              <a:off x="3834039" y="4166047"/>
              <a:ext cx="21548" cy="25139"/>
            </a:xfrm>
            <a:custGeom>
              <a:avLst/>
              <a:gdLst>
                <a:gd name="T0" fmla="*/ 1 w 5"/>
                <a:gd name="T1" fmla="*/ 1 h 6"/>
                <a:gd name="T2" fmla="*/ 0 w 5"/>
                <a:gd name="T3" fmla="*/ 4 h 6"/>
                <a:gd name="T4" fmla="*/ 3 w 5"/>
                <a:gd name="T5" fmla="*/ 5 h 6"/>
                <a:gd name="T6" fmla="*/ 5 w 5"/>
                <a:gd name="T7" fmla="*/ 2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1"/>
                    <a:pt x="0" y="3"/>
                    <a:pt x="0" y="4"/>
                  </a:cubicBezTo>
                  <a:cubicBezTo>
                    <a:pt x="1" y="5"/>
                    <a:pt x="2" y="6"/>
                    <a:pt x="3" y="5"/>
                  </a:cubicBezTo>
                  <a:cubicBezTo>
                    <a:pt x="5" y="5"/>
                    <a:pt x="5" y="3"/>
                    <a:pt x="5" y="2"/>
                  </a:cubicBezTo>
                  <a:cubicBezTo>
                    <a:pt x="4" y="1"/>
                    <a:pt x="3" y="0"/>
                    <a:pt x="1" y="1"/>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62"/>
            <p:cNvSpPr>
              <a:spLocks/>
            </p:cNvSpPr>
            <p:nvPr/>
          </p:nvSpPr>
          <p:spPr bwMode="auto">
            <a:xfrm>
              <a:off x="3834039" y="4169638"/>
              <a:ext cx="21548" cy="17957"/>
            </a:xfrm>
            <a:custGeom>
              <a:avLst/>
              <a:gdLst>
                <a:gd name="T0" fmla="*/ 2 w 5"/>
                <a:gd name="T1" fmla="*/ 0 h 4"/>
                <a:gd name="T2" fmla="*/ 1 w 5"/>
                <a:gd name="T3" fmla="*/ 3 h 4"/>
                <a:gd name="T4" fmla="*/ 3 w 5"/>
                <a:gd name="T5" fmla="*/ 4 h 4"/>
                <a:gd name="T6" fmla="*/ 4 w 5"/>
                <a:gd name="T7" fmla="*/ 1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1" y="1"/>
                    <a:pt x="0" y="2"/>
                    <a:pt x="1" y="3"/>
                  </a:cubicBezTo>
                  <a:cubicBezTo>
                    <a:pt x="1" y="4"/>
                    <a:pt x="2" y="4"/>
                    <a:pt x="3" y="4"/>
                  </a:cubicBezTo>
                  <a:cubicBezTo>
                    <a:pt x="4" y="3"/>
                    <a:pt x="5" y="2"/>
                    <a:pt x="4" y="1"/>
                  </a:cubicBezTo>
                  <a:cubicBezTo>
                    <a:pt x="4" y="0"/>
                    <a:pt x="3" y="0"/>
                    <a:pt x="2" y="0"/>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3"/>
            <p:cNvSpPr>
              <a:spLocks/>
            </p:cNvSpPr>
            <p:nvPr/>
          </p:nvSpPr>
          <p:spPr bwMode="auto">
            <a:xfrm>
              <a:off x="3753233" y="4203755"/>
              <a:ext cx="25139" cy="21548"/>
            </a:xfrm>
            <a:custGeom>
              <a:avLst/>
              <a:gdLst>
                <a:gd name="T0" fmla="*/ 2 w 6"/>
                <a:gd name="T1" fmla="*/ 0 h 5"/>
                <a:gd name="T2" fmla="*/ 1 w 6"/>
                <a:gd name="T3" fmla="*/ 4 h 5"/>
                <a:gd name="T4" fmla="*/ 4 w 6"/>
                <a:gd name="T5" fmla="*/ 5 h 5"/>
                <a:gd name="T6" fmla="*/ 5 w 6"/>
                <a:gd name="T7" fmla="*/ 1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1" y="1"/>
                    <a:pt x="0" y="2"/>
                    <a:pt x="1" y="4"/>
                  </a:cubicBezTo>
                  <a:cubicBezTo>
                    <a:pt x="2" y="5"/>
                    <a:pt x="3" y="5"/>
                    <a:pt x="4" y="5"/>
                  </a:cubicBezTo>
                  <a:cubicBezTo>
                    <a:pt x="5" y="4"/>
                    <a:pt x="6" y="3"/>
                    <a:pt x="5" y="1"/>
                  </a:cubicBezTo>
                  <a:cubicBezTo>
                    <a:pt x="5"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64"/>
            <p:cNvSpPr>
              <a:spLocks/>
            </p:cNvSpPr>
            <p:nvPr/>
          </p:nvSpPr>
          <p:spPr bwMode="auto">
            <a:xfrm>
              <a:off x="3758621" y="4203755"/>
              <a:ext cx="16162" cy="21548"/>
            </a:xfrm>
            <a:custGeom>
              <a:avLst/>
              <a:gdLst>
                <a:gd name="T0" fmla="*/ 1 w 4"/>
                <a:gd name="T1" fmla="*/ 1 h 5"/>
                <a:gd name="T2" fmla="*/ 1 w 4"/>
                <a:gd name="T3" fmla="*/ 3 h 5"/>
                <a:gd name="T4" fmla="*/ 3 w 4"/>
                <a:gd name="T5" fmla="*/ 4 h 5"/>
                <a:gd name="T6" fmla="*/ 4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1" y="3"/>
                  </a:cubicBezTo>
                  <a:cubicBezTo>
                    <a:pt x="1" y="4"/>
                    <a:pt x="2" y="5"/>
                    <a:pt x="3" y="4"/>
                  </a:cubicBezTo>
                  <a:cubicBezTo>
                    <a:pt x="4" y="4"/>
                    <a:pt x="4" y="3"/>
                    <a:pt x="4"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65"/>
            <p:cNvSpPr>
              <a:spLocks/>
            </p:cNvSpPr>
            <p:nvPr/>
          </p:nvSpPr>
          <p:spPr bwMode="auto">
            <a:xfrm>
              <a:off x="3668837" y="4234282"/>
              <a:ext cx="25139" cy="21548"/>
            </a:xfrm>
            <a:custGeom>
              <a:avLst/>
              <a:gdLst>
                <a:gd name="T0" fmla="*/ 2 w 6"/>
                <a:gd name="T1" fmla="*/ 0 h 5"/>
                <a:gd name="T2" fmla="*/ 0 w 6"/>
                <a:gd name="T3" fmla="*/ 4 h 5"/>
                <a:gd name="T4" fmla="*/ 4 w 6"/>
                <a:gd name="T5" fmla="*/ 5 h 5"/>
                <a:gd name="T6" fmla="*/ 5 w 6"/>
                <a:gd name="T7" fmla="*/ 2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0" y="1"/>
                    <a:pt x="0" y="2"/>
                    <a:pt x="0" y="4"/>
                  </a:cubicBezTo>
                  <a:cubicBezTo>
                    <a:pt x="1" y="5"/>
                    <a:pt x="3" y="5"/>
                    <a:pt x="4" y="5"/>
                  </a:cubicBezTo>
                  <a:cubicBezTo>
                    <a:pt x="5" y="4"/>
                    <a:pt x="6" y="3"/>
                    <a:pt x="5" y="2"/>
                  </a:cubicBezTo>
                  <a:cubicBezTo>
                    <a:pt x="4"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66"/>
            <p:cNvSpPr>
              <a:spLocks/>
            </p:cNvSpPr>
            <p:nvPr/>
          </p:nvSpPr>
          <p:spPr bwMode="auto">
            <a:xfrm>
              <a:off x="3672428" y="4234282"/>
              <a:ext cx="17957" cy="21548"/>
            </a:xfrm>
            <a:custGeom>
              <a:avLst/>
              <a:gdLst>
                <a:gd name="T0" fmla="*/ 1 w 4"/>
                <a:gd name="T1" fmla="*/ 1 h 5"/>
                <a:gd name="T2" fmla="*/ 0 w 4"/>
                <a:gd name="T3" fmla="*/ 3 h 5"/>
                <a:gd name="T4" fmla="*/ 2 w 4"/>
                <a:gd name="T5" fmla="*/ 4 h 5"/>
                <a:gd name="T6" fmla="*/ 3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0" y="3"/>
                  </a:cubicBezTo>
                  <a:cubicBezTo>
                    <a:pt x="0" y="4"/>
                    <a:pt x="2" y="5"/>
                    <a:pt x="2" y="4"/>
                  </a:cubicBezTo>
                  <a:cubicBezTo>
                    <a:pt x="3" y="4"/>
                    <a:pt x="4" y="3"/>
                    <a:pt x="3"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67"/>
            <p:cNvSpPr>
              <a:spLocks/>
            </p:cNvSpPr>
            <p:nvPr/>
          </p:nvSpPr>
          <p:spPr bwMode="auto">
            <a:xfrm>
              <a:off x="1567897" y="3923630"/>
              <a:ext cx="831398" cy="1028923"/>
            </a:xfrm>
            <a:custGeom>
              <a:avLst/>
              <a:gdLst>
                <a:gd name="T0" fmla="*/ 169 w 195"/>
                <a:gd name="T1" fmla="*/ 242 h 242"/>
                <a:gd name="T2" fmla="*/ 156 w 195"/>
                <a:gd name="T3" fmla="*/ 238 h 242"/>
                <a:gd name="T4" fmla="*/ 12 w 195"/>
                <a:gd name="T5" fmla="*/ 145 h 242"/>
                <a:gd name="T6" fmla="*/ 2 w 195"/>
                <a:gd name="T7" fmla="*/ 122 h 242"/>
                <a:gd name="T8" fmla="*/ 19 w 195"/>
                <a:gd name="T9" fmla="*/ 20 h 242"/>
                <a:gd name="T10" fmla="*/ 45 w 195"/>
                <a:gd name="T11" fmla="*/ 2 h 242"/>
                <a:gd name="T12" fmla="*/ 64 w 195"/>
                <a:gd name="T13" fmla="*/ 28 h 242"/>
                <a:gd name="T14" fmla="*/ 49 w 195"/>
                <a:gd name="T15" fmla="*/ 114 h 242"/>
                <a:gd name="T16" fmla="*/ 181 w 195"/>
                <a:gd name="T17" fmla="*/ 200 h 242"/>
                <a:gd name="T18" fmla="*/ 188 w 195"/>
                <a:gd name="T19" fmla="*/ 231 h 242"/>
                <a:gd name="T20" fmla="*/ 169 w 195"/>
                <a:gd name="T21"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242">
                  <a:moveTo>
                    <a:pt x="169" y="242"/>
                  </a:moveTo>
                  <a:cubicBezTo>
                    <a:pt x="164" y="242"/>
                    <a:pt x="160" y="240"/>
                    <a:pt x="156" y="238"/>
                  </a:cubicBezTo>
                  <a:cubicBezTo>
                    <a:pt x="12" y="145"/>
                    <a:pt x="12" y="145"/>
                    <a:pt x="12" y="145"/>
                  </a:cubicBezTo>
                  <a:cubicBezTo>
                    <a:pt x="4" y="140"/>
                    <a:pt x="0" y="131"/>
                    <a:pt x="2" y="122"/>
                  </a:cubicBezTo>
                  <a:cubicBezTo>
                    <a:pt x="19" y="20"/>
                    <a:pt x="19" y="20"/>
                    <a:pt x="19" y="20"/>
                  </a:cubicBezTo>
                  <a:cubicBezTo>
                    <a:pt x="21" y="8"/>
                    <a:pt x="33" y="0"/>
                    <a:pt x="45" y="2"/>
                  </a:cubicBezTo>
                  <a:cubicBezTo>
                    <a:pt x="58" y="4"/>
                    <a:pt x="66" y="16"/>
                    <a:pt x="64" y="28"/>
                  </a:cubicBezTo>
                  <a:cubicBezTo>
                    <a:pt x="49" y="114"/>
                    <a:pt x="49" y="114"/>
                    <a:pt x="49" y="114"/>
                  </a:cubicBezTo>
                  <a:cubicBezTo>
                    <a:pt x="181" y="200"/>
                    <a:pt x="181" y="200"/>
                    <a:pt x="181" y="200"/>
                  </a:cubicBezTo>
                  <a:cubicBezTo>
                    <a:pt x="192" y="206"/>
                    <a:pt x="195" y="221"/>
                    <a:pt x="188" y="231"/>
                  </a:cubicBezTo>
                  <a:cubicBezTo>
                    <a:pt x="183" y="238"/>
                    <a:pt x="176" y="242"/>
                    <a:pt x="169" y="24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Oval 68"/>
            <p:cNvSpPr>
              <a:spLocks noChangeArrowheads="1"/>
            </p:cNvSpPr>
            <p:nvPr/>
          </p:nvSpPr>
          <p:spPr bwMode="auto">
            <a:xfrm>
              <a:off x="2199974" y="4713727"/>
              <a:ext cx="249599" cy="25139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Oval 69"/>
            <p:cNvSpPr>
              <a:spLocks noChangeArrowheads="1"/>
            </p:cNvSpPr>
            <p:nvPr/>
          </p:nvSpPr>
          <p:spPr bwMode="auto">
            <a:xfrm>
              <a:off x="2190995" y="3846416"/>
              <a:ext cx="285513" cy="229846"/>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70"/>
            <p:cNvSpPr>
              <a:spLocks/>
            </p:cNvSpPr>
            <p:nvPr/>
          </p:nvSpPr>
          <p:spPr bwMode="auto">
            <a:xfrm>
              <a:off x="1321888" y="1941204"/>
              <a:ext cx="2099145" cy="2091963"/>
            </a:xfrm>
            <a:custGeom>
              <a:avLst/>
              <a:gdLst>
                <a:gd name="T0" fmla="*/ 477 w 493"/>
                <a:gd name="T1" fmla="*/ 275 h 492"/>
                <a:gd name="T2" fmla="*/ 218 w 493"/>
                <a:gd name="T3" fmla="*/ 477 h 492"/>
                <a:gd name="T4" fmla="*/ 16 w 493"/>
                <a:gd name="T5" fmla="*/ 217 h 492"/>
                <a:gd name="T6" fmla="*/ 275 w 493"/>
                <a:gd name="T7" fmla="*/ 15 h 492"/>
                <a:gd name="T8" fmla="*/ 477 w 493"/>
                <a:gd name="T9" fmla="*/ 275 h 492"/>
              </a:gdLst>
              <a:ahLst/>
              <a:cxnLst>
                <a:cxn ang="0">
                  <a:pos x="T0" y="T1"/>
                </a:cxn>
                <a:cxn ang="0">
                  <a:pos x="T2" y="T3"/>
                </a:cxn>
                <a:cxn ang="0">
                  <a:pos x="T4" y="T5"/>
                </a:cxn>
                <a:cxn ang="0">
                  <a:pos x="T6" y="T7"/>
                </a:cxn>
                <a:cxn ang="0">
                  <a:pos x="T8" y="T9"/>
                </a:cxn>
              </a:cxnLst>
              <a:rect l="0" t="0" r="r" b="b"/>
              <a:pathLst>
                <a:path w="493" h="492">
                  <a:moveTo>
                    <a:pt x="477" y="275"/>
                  </a:moveTo>
                  <a:cubicBezTo>
                    <a:pt x="461" y="402"/>
                    <a:pt x="345" y="492"/>
                    <a:pt x="218" y="477"/>
                  </a:cubicBezTo>
                  <a:cubicBezTo>
                    <a:pt x="90" y="461"/>
                    <a:pt x="0" y="345"/>
                    <a:pt x="16" y="217"/>
                  </a:cubicBezTo>
                  <a:cubicBezTo>
                    <a:pt x="31" y="90"/>
                    <a:pt x="148" y="0"/>
                    <a:pt x="275" y="15"/>
                  </a:cubicBezTo>
                  <a:cubicBezTo>
                    <a:pt x="402" y="31"/>
                    <a:pt x="493" y="147"/>
                    <a:pt x="477" y="27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Freeform 71"/>
            <p:cNvSpPr>
              <a:spLocks/>
            </p:cNvSpPr>
            <p:nvPr/>
          </p:nvSpPr>
          <p:spPr bwMode="auto">
            <a:xfrm>
              <a:off x="1244675" y="2808516"/>
              <a:ext cx="405823" cy="404028"/>
            </a:xfrm>
            <a:custGeom>
              <a:avLst/>
              <a:gdLst>
                <a:gd name="T0" fmla="*/ 92 w 95"/>
                <a:gd name="T1" fmla="*/ 53 h 95"/>
                <a:gd name="T2" fmla="*/ 42 w 95"/>
                <a:gd name="T3" fmla="*/ 92 h 95"/>
                <a:gd name="T4" fmla="*/ 3 w 95"/>
                <a:gd name="T5" fmla="*/ 42 h 95"/>
                <a:gd name="T6" fmla="*/ 53 w 95"/>
                <a:gd name="T7" fmla="*/ 3 h 95"/>
                <a:gd name="T8" fmla="*/ 92 w 95"/>
                <a:gd name="T9" fmla="*/ 53 h 95"/>
              </a:gdLst>
              <a:ahLst/>
              <a:cxnLst>
                <a:cxn ang="0">
                  <a:pos x="T0" y="T1"/>
                </a:cxn>
                <a:cxn ang="0">
                  <a:pos x="T2" y="T3"/>
                </a:cxn>
                <a:cxn ang="0">
                  <a:pos x="T4" y="T5"/>
                </a:cxn>
                <a:cxn ang="0">
                  <a:pos x="T6" y="T7"/>
                </a:cxn>
                <a:cxn ang="0">
                  <a:pos x="T8" y="T9"/>
                </a:cxn>
              </a:cxnLst>
              <a:rect l="0" t="0" r="r" b="b"/>
              <a:pathLst>
                <a:path w="95" h="95">
                  <a:moveTo>
                    <a:pt x="92" y="53"/>
                  </a:moveTo>
                  <a:cubicBezTo>
                    <a:pt x="89" y="77"/>
                    <a:pt x="66" y="95"/>
                    <a:pt x="42" y="92"/>
                  </a:cubicBezTo>
                  <a:cubicBezTo>
                    <a:pt x="18" y="89"/>
                    <a:pt x="0" y="66"/>
                    <a:pt x="3" y="42"/>
                  </a:cubicBezTo>
                  <a:cubicBezTo>
                    <a:pt x="6" y="18"/>
                    <a:pt x="29" y="0"/>
                    <a:pt x="53" y="3"/>
                  </a:cubicBezTo>
                  <a:cubicBezTo>
                    <a:pt x="77" y="6"/>
                    <a:pt x="95" y="29"/>
                    <a:pt x="92" y="53"/>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72"/>
            <p:cNvSpPr>
              <a:spLocks/>
            </p:cNvSpPr>
            <p:nvPr/>
          </p:nvSpPr>
          <p:spPr bwMode="auto">
            <a:xfrm>
              <a:off x="1359598" y="1941204"/>
              <a:ext cx="2061435" cy="1718462"/>
            </a:xfrm>
            <a:custGeom>
              <a:avLst/>
              <a:gdLst>
                <a:gd name="T0" fmla="*/ 57 w 484"/>
                <a:gd name="T1" fmla="*/ 170 h 404"/>
                <a:gd name="T2" fmla="*/ 431 w 484"/>
                <a:gd name="T3" fmla="*/ 216 h 404"/>
                <a:gd name="T4" fmla="*/ 408 w 484"/>
                <a:gd name="T5" fmla="*/ 404 h 404"/>
                <a:gd name="T6" fmla="*/ 468 w 484"/>
                <a:gd name="T7" fmla="*/ 275 h 404"/>
                <a:gd name="T8" fmla="*/ 266 w 484"/>
                <a:gd name="T9" fmla="*/ 15 h 404"/>
                <a:gd name="T10" fmla="*/ 7 w 484"/>
                <a:gd name="T11" fmla="*/ 217 h 404"/>
                <a:gd name="T12" fmla="*/ 34 w 484"/>
                <a:gd name="T13" fmla="*/ 358 h 404"/>
                <a:gd name="T14" fmla="*/ 57 w 484"/>
                <a:gd name="T15" fmla="*/ 170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404">
                  <a:moveTo>
                    <a:pt x="57" y="170"/>
                  </a:moveTo>
                  <a:cubicBezTo>
                    <a:pt x="431" y="216"/>
                    <a:pt x="431" y="216"/>
                    <a:pt x="431" y="216"/>
                  </a:cubicBezTo>
                  <a:cubicBezTo>
                    <a:pt x="408" y="404"/>
                    <a:pt x="408" y="404"/>
                    <a:pt x="408" y="404"/>
                  </a:cubicBezTo>
                  <a:cubicBezTo>
                    <a:pt x="440" y="369"/>
                    <a:pt x="462" y="325"/>
                    <a:pt x="468" y="275"/>
                  </a:cubicBezTo>
                  <a:cubicBezTo>
                    <a:pt x="484" y="147"/>
                    <a:pt x="393" y="31"/>
                    <a:pt x="266" y="15"/>
                  </a:cubicBezTo>
                  <a:cubicBezTo>
                    <a:pt x="139" y="0"/>
                    <a:pt x="22" y="90"/>
                    <a:pt x="7" y="217"/>
                  </a:cubicBezTo>
                  <a:cubicBezTo>
                    <a:pt x="0" y="268"/>
                    <a:pt x="11" y="316"/>
                    <a:pt x="34" y="358"/>
                  </a:cubicBezTo>
                  <a:lnTo>
                    <a:pt x="57" y="170"/>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73"/>
            <p:cNvSpPr>
              <a:spLocks/>
            </p:cNvSpPr>
            <p:nvPr/>
          </p:nvSpPr>
          <p:spPr bwMode="auto">
            <a:xfrm>
              <a:off x="1278792" y="2519411"/>
              <a:ext cx="328609" cy="328609"/>
            </a:xfrm>
            <a:custGeom>
              <a:avLst/>
              <a:gdLst>
                <a:gd name="T0" fmla="*/ 74 w 77"/>
                <a:gd name="T1" fmla="*/ 43 h 77"/>
                <a:gd name="T2" fmla="*/ 34 w 77"/>
                <a:gd name="T3" fmla="*/ 75 h 77"/>
                <a:gd name="T4" fmla="*/ 2 w 77"/>
                <a:gd name="T5" fmla="*/ 34 h 77"/>
                <a:gd name="T6" fmla="*/ 43 w 77"/>
                <a:gd name="T7" fmla="*/ 2 h 77"/>
                <a:gd name="T8" fmla="*/ 74 w 77"/>
                <a:gd name="T9" fmla="*/ 43 h 77"/>
              </a:gdLst>
              <a:ahLst/>
              <a:cxnLst>
                <a:cxn ang="0">
                  <a:pos x="T0" y="T1"/>
                </a:cxn>
                <a:cxn ang="0">
                  <a:pos x="T2" y="T3"/>
                </a:cxn>
                <a:cxn ang="0">
                  <a:pos x="T4" y="T5"/>
                </a:cxn>
                <a:cxn ang="0">
                  <a:pos x="T6" y="T7"/>
                </a:cxn>
                <a:cxn ang="0">
                  <a:pos x="T8" y="T9"/>
                </a:cxn>
              </a:cxnLst>
              <a:rect l="0" t="0" r="r" b="b"/>
              <a:pathLst>
                <a:path w="77" h="77">
                  <a:moveTo>
                    <a:pt x="74" y="43"/>
                  </a:moveTo>
                  <a:cubicBezTo>
                    <a:pt x="72" y="63"/>
                    <a:pt x="54" y="77"/>
                    <a:pt x="34" y="75"/>
                  </a:cubicBezTo>
                  <a:cubicBezTo>
                    <a:pt x="14" y="72"/>
                    <a:pt x="0" y="54"/>
                    <a:pt x="2" y="34"/>
                  </a:cubicBezTo>
                  <a:cubicBezTo>
                    <a:pt x="5" y="14"/>
                    <a:pt x="23" y="0"/>
                    <a:pt x="43" y="2"/>
                  </a:cubicBezTo>
                  <a:cubicBezTo>
                    <a:pt x="63" y="5"/>
                    <a:pt x="77" y="23"/>
                    <a:pt x="74"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74"/>
            <p:cNvSpPr>
              <a:spLocks/>
            </p:cNvSpPr>
            <p:nvPr/>
          </p:nvSpPr>
          <p:spPr bwMode="auto">
            <a:xfrm>
              <a:off x="1309319" y="2323683"/>
              <a:ext cx="344770" cy="348361"/>
            </a:xfrm>
            <a:custGeom>
              <a:avLst/>
              <a:gdLst>
                <a:gd name="T0" fmla="*/ 75 w 81"/>
                <a:gd name="T1" fmla="*/ 51 h 82"/>
                <a:gd name="T2" fmla="*/ 30 w 81"/>
                <a:gd name="T3" fmla="*/ 76 h 82"/>
                <a:gd name="T4" fmla="*/ 6 w 81"/>
                <a:gd name="T5" fmla="*/ 31 h 82"/>
                <a:gd name="T6" fmla="*/ 51 w 81"/>
                <a:gd name="T7" fmla="*/ 6 h 82"/>
                <a:gd name="T8" fmla="*/ 75 w 81"/>
                <a:gd name="T9" fmla="*/ 51 h 82"/>
              </a:gdLst>
              <a:ahLst/>
              <a:cxnLst>
                <a:cxn ang="0">
                  <a:pos x="T0" y="T1"/>
                </a:cxn>
                <a:cxn ang="0">
                  <a:pos x="T2" y="T3"/>
                </a:cxn>
                <a:cxn ang="0">
                  <a:pos x="T4" y="T5"/>
                </a:cxn>
                <a:cxn ang="0">
                  <a:pos x="T6" y="T7"/>
                </a:cxn>
                <a:cxn ang="0">
                  <a:pos x="T8" y="T9"/>
                </a:cxn>
              </a:cxnLst>
              <a:rect l="0" t="0" r="r" b="b"/>
              <a:pathLst>
                <a:path w="81" h="82">
                  <a:moveTo>
                    <a:pt x="75" y="51"/>
                  </a:moveTo>
                  <a:cubicBezTo>
                    <a:pt x="70" y="71"/>
                    <a:pt x="49" y="82"/>
                    <a:pt x="30" y="76"/>
                  </a:cubicBezTo>
                  <a:cubicBezTo>
                    <a:pt x="11" y="70"/>
                    <a:pt x="0" y="50"/>
                    <a:pt x="6" y="31"/>
                  </a:cubicBezTo>
                  <a:cubicBezTo>
                    <a:pt x="11" y="11"/>
                    <a:pt x="32" y="0"/>
                    <a:pt x="51" y="6"/>
                  </a:cubicBezTo>
                  <a:cubicBezTo>
                    <a:pt x="70" y="12"/>
                    <a:pt x="81" y="32"/>
                    <a:pt x="75"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75"/>
            <p:cNvSpPr>
              <a:spLocks/>
            </p:cNvSpPr>
            <p:nvPr/>
          </p:nvSpPr>
          <p:spPr bwMode="auto">
            <a:xfrm>
              <a:off x="1427834" y="2140524"/>
              <a:ext cx="350157" cy="353749"/>
            </a:xfrm>
            <a:custGeom>
              <a:avLst/>
              <a:gdLst>
                <a:gd name="T0" fmla="*/ 72 w 82"/>
                <a:gd name="T1" fmla="*/ 61 h 83"/>
                <a:gd name="T2" fmla="*/ 22 w 82"/>
                <a:gd name="T3" fmla="*/ 73 h 83"/>
                <a:gd name="T4" fmla="*/ 10 w 82"/>
                <a:gd name="T5" fmla="*/ 23 h 83"/>
                <a:gd name="T6" fmla="*/ 60 w 82"/>
                <a:gd name="T7" fmla="*/ 11 h 83"/>
                <a:gd name="T8" fmla="*/ 72 w 82"/>
                <a:gd name="T9" fmla="*/ 61 h 83"/>
              </a:gdLst>
              <a:ahLst/>
              <a:cxnLst>
                <a:cxn ang="0">
                  <a:pos x="T0" y="T1"/>
                </a:cxn>
                <a:cxn ang="0">
                  <a:pos x="T2" y="T3"/>
                </a:cxn>
                <a:cxn ang="0">
                  <a:pos x="T4" y="T5"/>
                </a:cxn>
                <a:cxn ang="0">
                  <a:pos x="T6" y="T7"/>
                </a:cxn>
                <a:cxn ang="0">
                  <a:pos x="T8" y="T9"/>
                </a:cxn>
              </a:cxnLst>
              <a:rect l="0" t="0" r="r" b="b"/>
              <a:pathLst>
                <a:path w="82" h="83">
                  <a:moveTo>
                    <a:pt x="72" y="61"/>
                  </a:moveTo>
                  <a:cubicBezTo>
                    <a:pt x="61" y="78"/>
                    <a:pt x="39" y="83"/>
                    <a:pt x="22" y="73"/>
                  </a:cubicBezTo>
                  <a:cubicBezTo>
                    <a:pt x="5" y="62"/>
                    <a:pt x="0" y="40"/>
                    <a:pt x="10" y="23"/>
                  </a:cubicBezTo>
                  <a:cubicBezTo>
                    <a:pt x="21" y="6"/>
                    <a:pt x="43" y="0"/>
                    <a:pt x="60" y="11"/>
                  </a:cubicBezTo>
                  <a:cubicBezTo>
                    <a:pt x="77" y="21"/>
                    <a:pt x="82" y="44"/>
                    <a:pt x="72" y="6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Freeform 76"/>
            <p:cNvSpPr>
              <a:spLocks/>
            </p:cNvSpPr>
            <p:nvPr/>
          </p:nvSpPr>
          <p:spPr bwMode="auto">
            <a:xfrm>
              <a:off x="1610993" y="1966343"/>
              <a:ext cx="344770" cy="341178"/>
            </a:xfrm>
            <a:custGeom>
              <a:avLst/>
              <a:gdLst>
                <a:gd name="T0" fmla="*/ 65 w 81"/>
                <a:gd name="T1" fmla="*/ 67 h 80"/>
                <a:gd name="T2" fmla="*/ 14 w 81"/>
                <a:gd name="T3" fmla="*/ 65 h 80"/>
                <a:gd name="T4" fmla="*/ 15 w 81"/>
                <a:gd name="T5" fmla="*/ 14 h 80"/>
                <a:gd name="T6" fmla="*/ 67 w 81"/>
                <a:gd name="T7" fmla="*/ 15 h 80"/>
                <a:gd name="T8" fmla="*/ 65 w 81"/>
                <a:gd name="T9" fmla="*/ 67 h 80"/>
              </a:gdLst>
              <a:ahLst/>
              <a:cxnLst>
                <a:cxn ang="0">
                  <a:pos x="T0" y="T1"/>
                </a:cxn>
                <a:cxn ang="0">
                  <a:pos x="T2" y="T3"/>
                </a:cxn>
                <a:cxn ang="0">
                  <a:pos x="T4" y="T5"/>
                </a:cxn>
                <a:cxn ang="0">
                  <a:pos x="T6" y="T7"/>
                </a:cxn>
                <a:cxn ang="0">
                  <a:pos x="T8" y="T9"/>
                </a:cxn>
              </a:cxnLst>
              <a:rect l="0" t="0" r="r" b="b"/>
              <a:pathLst>
                <a:path w="81" h="80">
                  <a:moveTo>
                    <a:pt x="65" y="67"/>
                  </a:moveTo>
                  <a:cubicBezTo>
                    <a:pt x="51" y="80"/>
                    <a:pt x="28" y="80"/>
                    <a:pt x="14" y="65"/>
                  </a:cubicBezTo>
                  <a:cubicBezTo>
                    <a:pt x="0" y="51"/>
                    <a:pt x="1" y="28"/>
                    <a:pt x="15" y="14"/>
                  </a:cubicBezTo>
                  <a:cubicBezTo>
                    <a:pt x="30" y="0"/>
                    <a:pt x="53" y="1"/>
                    <a:pt x="67" y="15"/>
                  </a:cubicBezTo>
                  <a:cubicBezTo>
                    <a:pt x="81" y="30"/>
                    <a:pt x="80" y="53"/>
                    <a:pt x="65" y="6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77"/>
            <p:cNvSpPr>
              <a:spLocks/>
            </p:cNvSpPr>
            <p:nvPr/>
          </p:nvSpPr>
          <p:spPr bwMode="auto">
            <a:xfrm>
              <a:off x="1837248" y="1826281"/>
              <a:ext cx="353749" cy="353749"/>
            </a:xfrm>
            <a:custGeom>
              <a:avLst/>
              <a:gdLst>
                <a:gd name="T0" fmla="*/ 59 w 83"/>
                <a:gd name="T1" fmla="*/ 74 h 83"/>
                <a:gd name="T2" fmla="*/ 10 w 83"/>
                <a:gd name="T3" fmla="*/ 59 h 83"/>
                <a:gd name="T4" fmla="*/ 25 w 83"/>
                <a:gd name="T5" fmla="*/ 10 h 83"/>
                <a:gd name="T6" fmla="*/ 74 w 83"/>
                <a:gd name="T7" fmla="*/ 25 h 83"/>
                <a:gd name="T8" fmla="*/ 59 w 83"/>
                <a:gd name="T9" fmla="*/ 74 h 83"/>
              </a:gdLst>
              <a:ahLst/>
              <a:cxnLst>
                <a:cxn ang="0">
                  <a:pos x="T0" y="T1"/>
                </a:cxn>
                <a:cxn ang="0">
                  <a:pos x="T2" y="T3"/>
                </a:cxn>
                <a:cxn ang="0">
                  <a:pos x="T4" y="T5"/>
                </a:cxn>
                <a:cxn ang="0">
                  <a:pos x="T6" y="T7"/>
                </a:cxn>
                <a:cxn ang="0">
                  <a:pos x="T8" y="T9"/>
                </a:cxn>
              </a:cxnLst>
              <a:rect l="0" t="0" r="r" b="b"/>
              <a:pathLst>
                <a:path w="83" h="83">
                  <a:moveTo>
                    <a:pt x="59" y="74"/>
                  </a:moveTo>
                  <a:cubicBezTo>
                    <a:pt x="41" y="83"/>
                    <a:pt x="19" y="77"/>
                    <a:pt x="10" y="59"/>
                  </a:cubicBezTo>
                  <a:cubicBezTo>
                    <a:pt x="0" y="41"/>
                    <a:pt x="7" y="19"/>
                    <a:pt x="25" y="10"/>
                  </a:cubicBezTo>
                  <a:cubicBezTo>
                    <a:pt x="43" y="0"/>
                    <a:pt x="65" y="7"/>
                    <a:pt x="74" y="25"/>
                  </a:cubicBezTo>
                  <a:cubicBezTo>
                    <a:pt x="83" y="43"/>
                    <a:pt x="77" y="65"/>
                    <a:pt x="59" y="74"/>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78"/>
            <p:cNvSpPr>
              <a:spLocks/>
            </p:cNvSpPr>
            <p:nvPr/>
          </p:nvSpPr>
          <p:spPr bwMode="auto">
            <a:xfrm>
              <a:off x="2104803" y="1770614"/>
              <a:ext cx="337587" cy="335792"/>
            </a:xfrm>
            <a:custGeom>
              <a:avLst/>
              <a:gdLst>
                <a:gd name="T0" fmla="*/ 47 w 79"/>
                <a:gd name="T1" fmla="*/ 75 h 79"/>
                <a:gd name="T2" fmla="*/ 4 w 79"/>
                <a:gd name="T3" fmla="*/ 47 h 79"/>
                <a:gd name="T4" fmla="*/ 32 w 79"/>
                <a:gd name="T5" fmla="*/ 4 h 79"/>
                <a:gd name="T6" fmla="*/ 75 w 79"/>
                <a:gd name="T7" fmla="*/ 32 h 79"/>
                <a:gd name="T8" fmla="*/ 47 w 79"/>
                <a:gd name="T9" fmla="*/ 75 h 79"/>
              </a:gdLst>
              <a:ahLst/>
              <a:cxnLst>
                <a:cxn ang="0">
                  <a:pos x="T0" y="T1"/>
                </a:cxn>
                <a:cxn ang="0">
                  <a:pos x="T2" y="T3"/>
                </a:cxn>
                <a:cxn ang="0">
                  <a:pos x="T4" y="T5"/>
                </a:cxn>
                <a:cxn ang="0">
                  <a:pos x="T6" y="T7"/>
                </a:cxn>
                <a:cxn ang="0">
                  <a:pos x="T8" y="T9"/>
                </a:cxn>
              </a:cxnLst>
              <a:rect l="0" t="0" r="r" b="b"/>
              <a:pathLst>
                <a:path w="79" h="79">
                  <a:moveTo>
                    <a:pt x="47" y="75"/>
                  </a:moveTo>
                  <a:cubicBezTo>
                    <a:pt x="27" y="79"/>
                    <a:pt x="8" y="67"/>
                    <a:pt x="4" y="47"/>
                  </a:cubicBezTo>
                  <a:cubicBezTo>
                    <a:pt x="0" y="28"/>
                    <a:pt x="12" y="8"/>
                    <a:pt x="32" y="4"/>
                  </a:cubicBezTo>
                  <a:cubicBezTo>
                    <a:pt x="51" y="0"/>
                    <a:pt x="71" y="12"/>
                    <a:pt x="75" y="32"/>
                  </a:cubicBezTo>
                  <a:cubicBezTo>
                    <a:pt x="79" y="52"/>
                    <a:pt x="67" y="71"/>
                    <a:pt x="47"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79"/>
            <p:cNvSpPr>
              <a:spLocks/>
            </p:cNvSpPr>
            <p:nvPr/>
          </p:nvSpPr>
          <p:spPr bwMode="auto">
            <a:xfrm>
              <a:off x="2340037" y="1783184"/>
              <a:ext cx="314244" cy="310652"/>
            </a:xfrm>
            <a:custGeom>
              <a:avLst/>
              <a:gdLst>
                <a:gd name="T0" fmla="*/ 36 w 74"/>
                <a:gd name="T1" fmla="*/ 73 h 73"/>
                <a:gd name="T2" fmla="*/ 1 w 74"/>
                <a:gd name="T3" fmla="*/ 36 h 73"/>
                <a:gd name="T4" fmla="*/ 37 w 74"/>
                <a:gd name="T5" fmla="*/ 0 h 73"/>
                <a:gd name="T6" fmla="*/ 73 w 74"/>
                <a:gd name="T7" fmla="*/ 37 h 73"/>
                <a:gd name="T8" fmla="*/ 36 w 74"/>
                <a:gd name="T9" fmla="*/ 73 h 73"/>
              </a:gdLst>
              <a:ahLst/>
              <a:cxnLst>
                <a:cxn ang="0">
                  <a:pos x="T0" y="T1"/>
                </a:cxn>
                <a:cxn ang="0">
                  <a:pos x="T2" y="T3"/>
                </a:cxn>
                <a:cxn ang="0">
                  <a:pos x="T4" y="T5"/>
                </a:cxn>
                <a:cxn ang="0">
                  <a:pos x="T6" y="T7"/>
                </a:cxn>
                <a:cxn ang="0">
                  <a:pos x="T8" y="T9"/>
                </a:cxn>
              </a:cxnLst>
              <a:rect l="0" t="0" r="r" b="b"/>
              <a:pathLst>
                <a:path w="74" h="73">
                  <a:moveTo>
                    <a:pt x="36" y="73"/>
                  </a:moveTo>
                  <a:cubicBezTo>
                    <a:pt x="16" y="73"/>
                    <a:pt x="0" y="56"/>
                    <a:pt x="1" y="36"/>
                  </a:cubicBezTo>
                  <a:cubicBezTo>
                    <a:pt x="1" y="16"/>
                    <a:pt x="17" y="0"/>
                    <a:pt x="37" y="0"/>
                  </a:cubicBezTo>
                  <a:cubicBezTo>
                    <a:pt x="58" y="1"/>
                    <a:pt x="74" y="17"/>
                    <a:pt x="73" y="37"/>
                  </a:cubicBezTo>
                  <a:cubicBezTo>
                    <a:pt x="73" y="57"/>
                    <a:pt x="56" y="73"/>
                    <a:pt x="36"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80"/>
            <p:cNvSpPr>
              <a:spLocks/>
            </p:cNvSpPr>
            <p:nvPr/>
          </p:nvSpPr>
          <p:spPr bwMode="auto">
            <a:xfrm>
              <a:off x="2544744" y="1822689"/>
              <a:ext cx="344770" cy="339383"/>
            </a:xfrm>
            <a:custGeom>
              <a:avLst/>
              <a:gdLst>
                <a:gd name="T0" fmla="*/ 32 w 81"/>
                <a:gd name="T1" fmla="*/ 75 h 80"/>
                <a:gd name="T2" fmla="*/ 5 w 81"/>
                <a:gd name="T3" fmla="*/ 31 h 80"/>
                <a:gd name="T4" fmla="*/ 49 w 81"/>
                <a:gd name="T5" fmla="*/ 5 h 80"/>
                <a:gd name="T6" fmla="*/ 76 w 81"/>
                <a:gd name="T7" fmla="*/ 49 h 80"/>
                <a:gd name="T8" fmla="*/ 32 w 81"/>
                <a:gd name="T9" fmla="*/ 75 h 80"/>
              </a:gdLst>
              <a:ahLst/>
              <a:cxnLst>
                <a:cxn ang="0">
                  <a:pos x="T0" y="T1"/>
                </a:cxn>
                <a:cxn ang="0">
                  <a:pos x="T2" y="T3"/>
                </a:cxn>
                <a:cxn ang="0">
                  <a:pos x="T4" y="T5"/>
                </a:cxn>
                <a:cxn ang="0">
                  <a:pos x="T6" y="T7"/>
                </a:cxn>
                <a:cxn ang="0">
                  <a:pos x="T8" y="T9"/>
                </a:cxn>
              </a:cxnLst>
              <a:rect l="0" t="0" r="r" b="b"/>
              <a:pathLst>
                <a:path w="81" h="80">
                  <a:moveTo>
                    <a:pt x="32" y="75"/>
                  </a:moveTo>
                  <a:cubicBezTo>
                    <a:pt x="12" y="70"/>
                    <a:pt x="0" y="50"/>
                    <a:pt x="5" y="31"/>
                  </a:cubicBezTo>
                  <a:cubicBezTo>
                    <a:pt x="10" y="11"/>
                    <a:pt x="30" y="0"/>
                    <a:pt x="49" y="5"/>
                  </a:cubicBezTo>
                  <a:cubicBezTo>
                    <a:pt x="69" y="9"/>
                    <a:pt x="81" y="29"/>
                    <a:pt x="76" y="49"/>
                  </a:cubicBezTo>
                  <a:cubicBezTo>
                    <a:pt x="71" y="68"/>
                    <a:pt x="51" y="80"/>
                    <a:pt x="3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 name="Freeform 81"/>
            <p:cNvSpPr>
              <a:spLocks/>
            </p:cNvSpPr>
            <p:nvPr/>
          </p:nvSpPr>
          <p:spPr bwMode="auto">
            <a:xfrm>
              <a:off x="2765612" y="1916064"/>
              <a:ext cx="353749" cy="351952"/>
            </a:xfrm>
            <a:custGeom>
              <a:avLst/>
              <a:gdLst>
                <a:gd name="T0" fmla="*/ 23 w 83"/>
                <a:gd name="T1" fmla="*/ 73 h 83"/>
                <a:gd name="T2" fmla="*/ 10 w 83"/>
                <a:gd name="T3" fmla="*/ 23 h 83"/>
                <a:gd name="T4" fmla="*/ 60 w 83"/>
                <a:gd name="T5" fmla="*/ 11 h 83"/>
                <a:gd name="T6" fmla="*/ 72 w 83"/>
                <a:gd name="T7" fmla="*/ 60 h 83"/>
                <a:gd name="T8" fmla="*/ 23 w 83"/>
                <a:gd name="T9" fmla="*/ 73 h 83"/>
              </a:gdLst>
              <a:ahLst/>
              <a:cxnLst>
                <a:cxn ang="0">
                  <a:pos x="T0" y="T1"/>
                </a:cxn>
                <a:cxn ang="0">
                  <a:pos x="T2" y="T3"/>
                </a:cxn>
                <a:cxn ang="0">
                  <a:pos x="T4" y="T5"/>
                </a:cxn>
                <a:cxn ang="0">
                  <a:pos x="T6" y="T7"/>
                </a:cxn>
                <a:cxn ang="0">
                  <a:pos x="T8" y="T9"/>
                </a:cxn>
              </a:cxnLst>
              <a:rect l="0" t="0" r="r" b="b"/>
              <a:pathLst>
                <a:path w="83" h="83">
                  <a:moveTo>
                    <a:pt x="23" y="73"/>
                  </a:moveTo>
                  <a:cubicBezTo>
                    <a:pt x="5" y="63"/>
                    <a:pt x="0" y="40"/>
                    <a:pt x="10" y="23"/>
                  </a:cubicBezTo>
                  <a:cubicBezTo>
                    <a:pt x="20" y="6"/>
                    <a:pt x="43" y="0"/>
                    <a:pt x="60" y="11"/>
                  </a:cubicBezTo>
                  <a:cubicBezTo>
                    <a:pt x="77" y="21"/>
                    <a:pt x="83" y="43"/>
                    <a:pt x="72" y="60"/>
                  </a:cubicBezTo>
                  <a:cubicBezTo>
                    <a:pt x="62" y="78"/>
                    <a:pt x="40" y="83"/>
                    <a:pt x="23"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82"/>
            <p:cNvSpPr>
              <a:spLocks/>
            </p:cNvSpPr>
            <p:nvPr/>
          </p:nvSpPr>
          <p:spPr bwMode="auto">
            <a:xfrm>
              <a:off x="2957749" y="2102815"/>
              <a:ext cx="339383" cy="339383"/>
            </a:xfrm>
            <a:custGeom>
              <a:avLst/>
              <a:gdLst>
                <a:gd name="T0" fmla="*/ 15 w 80"/>
                <a:gd name="T1" fmla="*/ 66 h 80"/>
                <a:gd name="T2" fmla="*/ 13 w 80"/>
                <a:gd name="T3" fmla="*/ 15 h 80"/>
                <a:gd name="T4" fmla="*/ 65 w 80"/>
                <a:gd name="T5" fmla="*/ 14 h 80"/>
                <a:gd name="T6" fmla="*/ 66 w 80"/>
                <a:gd name="T7" fmla="*/ 65 h 80"/>
                <a:gd name="T8" fmla="*/ 15 w 80"/>
                <a:gd name="T9" fmla="*/ 66 h 80"/>
              </a:gdLst>
              <a:ahLst/>
              <a:cxnLst>
                <a:cxn ang="0">
                  <a:pos x="T0" y="T1"/>
                </a:cxn>
                <a:cxn ang="0">
                  <a:pos x="T2" y="T3"/>
                </a:cxn>
                <a:cxn ang="0">
                  <a:pos x="T4" y="T5"/>
                </a:cxn>
                <a:cxn ang="0">
                  <a:pos x="T6" y="T7"/>
                </a:cxn>
                <a:cxn ang="0">
                  <a:pos x="T8" y="T9"/>
                </a:cxn>
              </a:cxnLst>
              <a:rect l="0" t="0" r="r" b="b"/>
              <a:pathLst>
                <a:path w="80" h="80">
                  <a:moveTo>
                    <a:pt x="15" y="66"/>
                  </a:moveTo>
                  <a:cubicBezTo>
                    <a:pt x="0" y="53"/>
                    <a:pt x="0" y="30"/>
                    <a:pt x="13" y="15"/>
                  </a:cubicBezTo>
                  <a:cubicBezTo>
                    <a:pt x="27" y="1"/>
                    <a:pt x="50" y="0"/>
                    <a:pt x="65" y="14"/>
                  </a:cubicBezTo>
                  <a:cubicBezTo>
                    <a:pt x="79" y="28"/>
                    <a:pt x="80" y="51"/>
                    <a:pt x="66" y="65"/>
                  </a:cubicBezTo>
                  <a:cubicBezTo>
                    <a:pt x="52" y="80"/>
                    <a:pt x="29" y="80"/>
                    <a:pt x="15"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83"/>
            <p:cNvSpPr>
              <a:spLocks/>
            </p:cNvSpPr>
            <p:nvPr/>
          </p:nvSpPr>
          <p:spPr bwMode="auto">
            <a:xfrm>
              <a:off x="3067285" y="2264425"/>
              <a:ext cx="350157" cy="353749"/>
            </a:xfrm>
            <a:custGeom>
              <a:avLst/>
              <a:gdLst>
                <a:gd name="T0" fmla="*/ 11 w 82"/>
                <a:gd name="T1" fmla="*/ 62 h 83"/>
                <a:gd name="T2" fmla="*/ 20 w 82"/>
                <a:gd name="T3" fmla="*/ 11 h 83"/>
                <a:gd name="T4" fmla="*/ 71 w 82"/>
                <a:gd name="T5" fmla="*/ 21 h 83"/>
                <a:gd name="T6" fmla="*/ 62 w 82"/>
                <a:gd name="T7" fmla="*/ 71 h 83"/>
                <a:gd name="T8" fmla="*/ 11 w 82"/>
                <a:gd name="T9" fmla="*/ 62 h 83"/>
              </a:gdLst>
              <a:ahLst/>
              <a:cxnLst>
                <a:cxn ang="0">
                  <a:pos x="T0" y="T1"/>
                </a:cxn>
                <a:cxn ang="0">
                  <a:pos x="T2" y="T3"/>
                </a:cxn>
                <a:cxn ang="0">
                  <a:pos x="T4" y="T5"/>
                </a:cxn>
                <a:cxn ang="0">
                  <a:pos x="T6" y="T7"/>
                </a:cxn>
                <a:cxn ang="0">
                  <a:pos x="T8" y="T9"/>
                </a:cxn>
              </a:cxnLst>
              <a:rect l="0" t="0" r="r" b="b"/>
              <a:pathLst>
                <a:path w="82" h="83">
                  <a:moveTo>
                    <a:pt x="11" y="62"/>
                  </a:moveTo>
                  <a:cubicBezTo>
                    <a:pt x="0" y="45"/>
                    <a:pt x="4" y="23"/>
                    <a:pt x="20" y="11"/>
                  </a:cubicBezTo>
                  <a:cubicBezTo>
                    <a:pt x="37" y="0"/>
                    <a:pt x="60" y="4"/>
                    <a:pt x="71" y="21"/>
                  </a:cubicBezTo>
                  <a:cubicBezTo>
                    <a:pt x="82" y="37"/>
                    <a:pt x="78" y="60"/>
                    <a:pt x="62" y="71"/>
                  </a:cubicBezTo>
                  <a:cubicBezTo>
                    <a:pt x="45" y="83"/>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84"/>
            <p:cNvSpPr>
              <a:spLocks/>
            </p:cNvSpPr>
            <p:nvPr/>
          </p:nvSpPr>
          <p:spPr bwMode="auto">
            <a:xfrm>
              <a:off x="3131929" y="2409876"/>
              <a:ext cx="353749" cy="351952"/>
            </a:xfrm>
            <a:custGeom>
              <a:avLst/>
              <a:gdLst>
                <a:gd name="T0" fmla="*/ 8 w 83"/>
                <a:gd name="T1" fmla="*/ 57 h 83"/>
                <a:gd name="T2" fmla="*/ 26 w 83"/>
                <a:gd name="T3" fmla="*/ 9 h 83"/>
                <a:gd name="T4" fmla="*/ 74 w 83"/>
                <a:gd name="T5" fmla="*/ 26 h 83"/>
                <a:gd name="T6" fmla="*/ 57 w 83"/>
                <a:gd name="T7" fmla="*/ 75 h 83"/>
                <a:gd name="T8" fmla="*/ 8 w 83"/>
                <a:gd name="T9" fmla="*/ 57 h 83"/>
              </a:gdLst>
              <a:ahLst/>
              <a:cxnLst>
                <a:cxn ang="0">
                  <a:pos x="T0" y="T1"/>
                </a:cxn>
                <a:cxn ang="0">
                  <a:pos x="T2" y="T3"/>
                </a:cxn>
                <a:cxn ang="0">
                  <a:pos x="T4" y="T5"/>
                </a:cxn>
                <a:cxn ang="0">
                  <a:pos x="T6" y="T7"/>
                </a:cxn>
                <a:cxn ang="0">
                  <a:pos x="T8" y="T9"/>
                </a:cxn>
              </a:cxnLst>
              <a:rect l="0" t="0" r="r" b="b"/>
              <a:pathLst>
                <a:path w="83" h="83">
                  <a:moveTo>
                    <a:pt x="8" y="57"/>
                  </a:moveTo>
                  <a:cubicBezTo>
                    <a:pt x="0" y="39"/>
                    <a:pt x="8" y="17"/>
                    <a:pt x="26" y="9"/>
                  </a:cubicBezTo>
                  <a:cubicBezTo>
                    <a:pt x="44" y="0"/>
                    <a:pt x="66" y="8"/>
                    <a:pt x="74" y="26"/>
                  </a:cubicBezTo>
                  <a:cubicBezTo>
                    <a:pt x="83" y="45"/>
                    <a:pt x="75" y="66"/>
                    <a:pt x="57" y="75"/>
                  </a:cubicBezTo>
                  <a:cubicBezTo>
                    <a:pt x="39" y="83"/>
                    <a:pt x="17" y="75"/>
                    <a:pt x="8"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Freeform 85"/>
            <p:cNvSpPr>
              <a:spLocks/>
            </p:cNvSpPr>
            <p:nvPr/>
          </p:nvSpPr>
          <p:spPr bwMode="auto">
            <a:xfrm>
              <a:off x="3175026" y="2566099"/>
              <a:ext cx="344770" cy="344770"/>
            </a:xfrm>
            <a:custGeom>
              <a:avLst/>
              <a:gdLst>
                <a:gd name="T0" fmla="*/ 6 w 81"/>
                <a:gd name="T1" fmla="*/ 51 h 81"/>
                <a:gd name="T2" fmla="*/ 31 w 81"/>
                <a:gd name="T3" fmla="*/ 6 h 81"/>
                <a:gd name="T4" fmla="*/ 76 w 81"/>
                <a:gd name="T5" fmla="*/ 31 h 81"/>
                <a:gd name="T6" fmla="*/ 51 w 81"/>
                <a:gd name="T7" fmla="*/ 76 h 81"/>
                <a:gd name="T8" fmla="*/ 6 w 81"/>
                <a:gd name="T9" fmla="*/ 51 h 81"/>
              </a:gdLst>
              <a:ahLst/>
              <a:cxnLst>
                <a:cxn ang="0">
                  <a:pos x="T0" y="T1"/>
                </a:cxn>
                <a:cxn ang="0">
                  <a:pos x="T2" y="T3"/>
                </a:cxn>
                <a:cxn ang="0">
                  <a:pos x="T4" y="T5"/>
                </a:cxn>
                <a:cxn ang="0">
                  <a:pos x="T6" y="T7"/>
                </a:cxn>
                <a:cxn ang="0">
                  <a:pos x="T8" y="T9"/>
                </a:cxn>
              </a:cxnLst>
              <a:rect l="0" t="0" r="r" b="b"/>
              <a:pathLst>
                <a:path w="81" h="81">
                  <a:moveTo>
                    <a:pt x="6" y="51"/>
                  </a:moveTo>
                  <a:cubicBezTo>
                    <a:pt x="0" y="31"/>
                    <a:pt x="12" y="11"/>
                    <a:pt x="31" y="6"/>
                  </a:cubicBezTo>
                  <a:cubicBezTo>
                    <a:pt x="50" y="0"/>
                    <a:pt x="70" y="12"/>
                    <a:pt x="76" y="31"/>
                  </a:cubicBezTo>
                  <a:cubicBezTo>
                    <a:pt x="81" y="50"/>
                    <a:pt x="70" y="70"/>
                    <a:pt x="51" y="76"/>
                  </a:cubicBezTo>
                  <a:cubicBezTo>
                    <a:pt x="31" y="81"/>
                    <a:pt x="11" y="70"/>
                    <a:pt x="6"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86"/>
            <p:cNvSpPr>
              <a:spLocks/>
            </p:cNvSpPr>
            <p:nvPr/>
          </p:nvSpPr>
          <p:spPr bwMode="auto">
            <a:xfrm>
              <a:off x="3182208" y="2736689"/>
              <a:ext cx="328609" cy="332201"/>
            </a:xfrm>
            <a:custGeom>
              <a:avLst/>
              <a:gdLst>
                <a:gd name="T0" fmla="*/ 3 w 77"/>
                <a:gd name="T1" fmla="*/ 43 h 78"/>
                <a:gd name="T2" fmla="*/ 34 w 77"/>
                <a:gd name="T3" fmla="*/ 3 h 78"/>
                <a:gd name="T4" fmla="*/ 75 w 77"/>
                <a:gd name="T5" fmla="*/ 35 h 78"/>
                <a:gd name="T6" fmla="*/ 43 w 77"/>
                <a:gd name="T7" fmla="*/ 75 h 78"/>
                <a:gd name="T8" fmla="*/ 3 w 77"/>
                <a:gd name="T9" fmla="*/ 43 h 78"/>
              </a:gdLst>
              <a:ahLst/>
              <a:cxnLst>
                <a:cxn ang="0">
                  <a:pos x="T0" y="T1"/>
                </a:cxn>
                <a:cxn ang="0">
                  <a:pos x="T2" y="T3"/>
                </a:cxn>
                <a:cxn ang="0">
                  <a:pos x="T4" y="T5"/>
                </a:cxn>
                <a:cxn ang="0">
                  <a:pos x="T6" y="T7"/>
                </a:cxn>
                <a:cxn ang="0">
                  <a:pos x="T8" y="T9"/>
                </a:cxn>
              </a:cxnLst>
              <a:rect l="0" t="0" r="r" b="b"/>
              <a:pathLst>
                <a:path w="77" h="78">
                  <a:moveTo>
                    <a:pt x="3" y="43"/>
                  </a:moveTo>
                  <a:cubicBezTo>
                    <a:pt x="0" y="23"/>
                    <a:pt x="14" y="5"/>
                    <a:pt x="34" y="3"/>
                  </a:cubicBezTo>
                  <a:cubicBezTo>
                    <a:pt x="54" y="0"/>
                    <a:pt x="72" y="15"/>
                    <a:pt x="75" y="35"/>
                  </a:cubicBezTo>
                  <a:cubicBezTo>
                    <a:pt x="77" y="54"/>
                    <a:pt x="63" y="73"/>
                    <a:pt x="43" y="75"/>
                  </a:cubicBezTo>
                  <a:cubicBezTo>
                    <a:pt x="23" y="78"/>
                    <a:pt x="5" y="63"/>
                    <a:pt x="3"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87"/>
            <p:cNvSpPr>
              <a:spLocks/>
            </p:cNvSpPr>
            <p:nvPr/>
          </p:nvSpPr>
          <p:spPr bwMode="auto">
            <a:xfrm>
              <a:off x="2262822" y="3587839"/>
              <a:ext cx="353749" cy="177772"/>
            </a:xfrm>
            <a:custGeom>
              <a:avLst/>
              <a:gdLst>
                <a:gd name="T0" fmla="*/ 39 w 83"/>
                <a:gd name="T1" fmla="*/ 39 h 42"/>
                <a:gd name="T2" fmla="*/ 83 w 83"/>
                <a:gd name="T3" fmla="*/ 9 h 42"/>
                <a:gd name="T4" fmla="*/ 3 w 83"/>
                <a:gd name="T5" fmla="*/ 0 h 42"/>
                <a:gd name="T6" fmla="*/ 39 w 83"/>
                <a:gd name="T7" fmla="*/ 39 h 42"/>
              </a:gdLst>
              <a:ahLst/>
              <a:cxnLst>
                <a:cxn ang="0">
                  <a:pos x="T0" y="T1"/>
                </a:cxn>
                <a:cxn ang="0">
                  <a:pos x="T2" y="T3"/>
                </a:cxn>
                <a:cxn ang="0">
                  <a:pos x="T4" y="T5"/>
                </a:cxn>
                <a:cxn ang="0">
                  <a:pos x="T6" y="T7"/>
                </a:cxn>
              </a:cxnLst>
              <a:rect l="0" t="0" r="r" b="b"/>
              <a:pathLst>
                <a:path w="83" h="42">
                  <a:moveTo>
                    <a:pt x="39" y="39"/>
                  </a:moveTo>
                  <a:cubicBezTo>
                    <a:pt x="61" y="42"/>
                    <a:pt x="81" y="29"/>
                    <a:pt x="83" y="9"/>
                  </a:cubicBezTo>
                  <a:cubicBezTo>
                    <a:pt x="3" y="0"/>
                    <a:pt x="3" y="0"/>
                    <a:pt x="3" y="0"/>
                  </a:cubicBezTo>
                  <a:cubicBezTo>
                    <a:pt x="0" y="19"/>
                    <a:pt x="16" y="36"/>
                    <a:pt x="39" y="39"/>
                  </a:cubicBezTo>
                  <a:close/>
                </a:path>
              </a:pathLst>
            </a:custGeom>
            <a:solidFill>
              <a:srgbClr val="D64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Freeform 88"/>
            <p:cNvSpPr>
              <a:spLocks/>
            </p:cNvSpPr>
            <p:nvPr/>
          </p:nvSpPr>
          <p:spPr bwMode="auto">
            <a:xfrm>
              <a:off x="1948580" y="3451368"/>
              <a:ext cx="522542" cy="246008"/>
            </a:xfrm>
            <a:custGeom>
              <a:avLst/>
              <a:gdLst>
                <a:gd name="T0" fmla="*/ 91 w 123"/>
                <a:gd name="T1" fmla="*/ 52 h 58"/>
                <a:gd name="T2" fmla="*/ 57 w 123"/>
                <a:gd name="T3" fmla="*/ 57 h 58"/>
                <a:gd name="T4" fmla="*/ 9 w 123"/>
                <a:gd name="T5" fmla="*/ 40 h 58"/>
                <a:gd name="T6" fmla="*/ 14 w 123"/>
                <a:gd name="T7" fmla="*/ 0 h 58"/>
                <a:gd name="T8" fmla="*/ 28 w 123"/>
                <a:gd name="T9" fmla="*/ 25 h 58"/>
                <a:gd name="T10" fmla="*/ 70 w 123"/>
                <a:gd name="T11" fmla="*/ 9 h 58"/>
                <a:gd name="T12" fmla="*/ 116 w 123"/>
                <a:gd name="T13" fmla="*/ 16 h 58"/>
                <a:gd name="T14" fmla="*/ 91 w 123"/>
                <a:gd name="T15" fmla="*/ 52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8">
                  <a:moveTo>
                    <a:pt x="91" y="52"/>
                  </a:moveTo>
                  <a:cubicBezTo>
                    <a:pt x="91" y="52"/>
                    <a:pt x="72" y="56"/>
                    <a:pt x="57" y="57"/>
                  </a:cubicBezTo>
                  <a:cubicBezTo>
                    <a:pt x="41" y="58"/>
                    <a:pt x="16" y="50"/>
                    <a:pt x="9" y="40"/>
                  </a:cubicBezTo>
                  <a:cubicBezTo>
                    <a:pt x="2" y="29"/>
                    <a:pt x="0" y="10"/>
                    <a:pt x="14" y="0"/>
                  </a:cubicBezTo>
                  <a:cubicBezTo>
                    <a:pt x="14" y="0"/>
                    <a:pt x="9" y="32"/>
                    <a:pt x="28" y="25"/>
                  </a:cubicBezTo>
                  <a:cubicBezTo>
                    <a:pt x="47" y="18"/>
                    <a:pt x="58" y="12"/>
                    <a:pt x="70" y="9"/>
                  </a:cubicBezTo>
                  <a:cubicBezTo>
                    <a:pt x="82" y="6"/>
                    <a:pt x="110" y="6"/>
                    <a:pt x="116" y="16"/>
                  </a:cubicBezTo>
                  <a:cubicBezTo>
                    <a:pt x="123" y="26"/>
                    <a:pt x="122" y="47"/>
                    <a:pt x="91" y="5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89"/>
            <p:cNvSpPr>
              <a:spLocks/>
            </p:cNvSpPr>
            <p:nvPr/>
          </p:nvSpPr>
          <p:spPr bwMode="auto">
            <a:xfrm>
              <a:off x="2415455" y="3485485"/>
              <a:ext cx="542294" cy="289104"/>
            </a:xfrm>
            <a:custGeom>
              <a:avLst/>
              <a:gdLst>
                <a:gd name="T0" fmla="*/ 29 w 127"/>
                <a:gd name="T1" fmla="*/ 50 h 68"/>
                <a:gd name="T2" fmla="*/ 60 w 127"/>
                <a:gd name="T3" fmla="*/ 63 h 68"/>
                <a:gd name="T4" fmla="*/ 111 w 127"/>
                <a:gd name="T5" fmla="*/ 58 h 68"/>
                <a:gd name="T6" fmla="*/ 116 w 127"/>
                <a:gd name="T7" fmla="*/ 19 h 68"/>
                <a:gd name="T8" fmla="*/ 96 w 127"/>
                <a:gd name="T9" fmla="*/ 39 h 68"/>
                <a:gd name="T10" fmla="*/ 59 w 127"/>
                <a:gd name="T11" fmla="*/ 13 h 68"/>
                <a:gd name="T12" fmla="*/ 13 w 127"/>
                <a:gd name="T13" fmla="*/ 9 h 68"/>
                <a:gd name="T14" fmla="*/ 29 w 127"/>
                <a:gd name="T15" fmla="*/ 5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8">
                  <a:moveTo>
                    <a:pt x="29" y="50"/>
                  </a:moveTo>
                  <a:cubicBezTo>
                    <a:pt x="29" y="50"/>
                    <a:pt x="46" y="59"/>
                    <a:pt x="60" y="63"/>
                  </a:cubicBezTo>
                  <a:cubicBezTo>
                    <a:pt x="75" y="68"/>
                    <a:pt x="102" y="67"/>
                    <a:pt x="111" y="58"/>
                  </a:cubicBezTo>
                  <a:cubicBezTo>
                    <a:pt x="120" y="50"/>
                    <a:pt x="127" y="32"/>
                    <a:pt x="116" y="19"/>
                  </a:cubicBezTo>
                  <a:cubicBezTo>
                    <a:pt x="116" y="19"/>
                    <a:pt x="113" y="51"/>
                    <a:pt x="96" y="39"/>
                  </a:cubicBezTo>
                  <a:cubicBezTo>
                    <a:pt x="79" y="28"/>
                    <a:pt x="70" y="19"/>
                    <a:pt x="59" y="13"/>
                  </a:cubicBezTo>
                  <a:cubicBezTo>
                    <a:pt x="48" y="8"/>
                    <a:pt x="21" y="0"/>
                    <a:pt x="13" y="9"/>
                  </a:cubicBezTo>
                  <a:cubicBezTo>
                    <a:pt x="4" y="17"/>
                    <a:pt x="0" y="38"/>
                    <a:pt x="29" y="50"/>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90"/>
            <p:cNvSpPr>
              <a:spLocks/>
            </p:cNvSpPr>
            <p:nvPr/>
          </p:nvSpPr>
          <p:spPr bwMode="auto">
            <a:xfrm>
              <a:off x="1623562" y="3569882"/>
              <a:ext cx="1393444" cy="463284"/>
            </a:xfrm>
            <a:custGeom>
              <a:avLst/>
              <a:gdLst>
                <a:gd name="T0" fmla="*/ 154 w 327"/>
                <a:gd name="T1" fmla="*/ 102 h 109"/>
                <a:gd name="T2" fmla="*/ 327 w 327"/>
                <a:gd name="T3" fmla="*/ 43 h 109"/>
                <a:gd name="T4" fmla="*/ 313 w 327"/>
                <a:gd name="T5" fmla="*/ 38 h 109"/>
                <a:gd name="T6" fmla="*/ 262 w 327"/>
                <a:gd name="T7" fmla="*/ 67 h 109"/>
                <a:gd name="T8" fmla="*/ 179 w 327"/>
                <a:gd name="T9" fmla="*/ 61 h 109"/>
                <a:gd name="T10" fmla="*/ 161 w 327"/>
                <a:gd name="T11" fmla="*/ 46 h 109"/>
                <a:gd name="T12" fmla="*/ 139 w 327"/>
                <a:gd name="T13" fmla="*/ 56 h 109"/>
                <a:gd name="T14" fmla="*/ 58 w 327"/>
                <a:gd name="T15" fmla="*/ 41 h 109"/>
                <a:gd name="T16" fmla="*/ 15 w 327"/>
                <a:gd name="T17" fmla="*/ 1 h 109"/>
                <a:gd name="T18" fmla="*/ 0 w 327"/>
                <a:gd name="T19" fmla="*/ 2 h 109"/>
                <a:gd name="T20" fmla="*/ 154 w 327"/>
                <a:gd name="T21" fmla="*/ 10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7" h="109">
                  <a:moveTo>
                    <a:pt x="154" y="102"/>
                  </a:moveTo>
                  <a:cubicBezTo>
                    <a:pt x="218" y="109"/>
                    <a:pt x="280" y="86"/>
                    <a:pt x="327" y="43"/>
                  </a:cubicBezTo>
                  <a:cubicBezTo>
                    <a:pt x="322" y="40"/>
                    <a:pt x="317" y="38"/>
                    <a:pt x="313" y="38"/>
                  </a:cubicBezTo>
                  <a:cubicBezTo>
                    <a:pt x="302" y="37"/>
                    <a:pt x="282" y="62"/>
                    <a:pt x="262" y="67"/>
                  </a:cubicBezTo>
                  <a:cubicBezTo>
                    <a:pt x="242" y="71"/>
                    <a:pt x="188" y="69"/>
                    <a:pt x="179" y="61"/>
                  </a:cubicBezTo>
                  <a:cubicBezTo>
                    <a:pt x="171" y="54"/>
                    <a:pt x="161" y="46"/>
                    <a:pt x="161" y="46"/>
                  </a:cubicBezTo>
                  <a:cubicBezTo>
                    <a:pt x="161" y="46"/>
                    <a:pt x="148" y="51"/>
                    <a:pt x="139" y="56"/>
                  </a:cubicBezTo>
                  <a:cubicBezTo>
                    <a:pt x="129" y="61"/>
                    <a:pt x="76" y="51"/>
                    <a:pt x="58" y="41"/>
                  </a:cubicBezTo>
                  <a:cubicBezTo>
                    <a:pt x="39" y="32"/>
                    <a:pt x="26" y="3"/>
                    <a:pt x="15" y="1"/>
                  </a:cubicBezTo>
                  <a:cubicBezTo>
                    <a:pt x="11" y="0"/>
                    <a:pt x="6" y="1"/>
                    <a:pt x="0" y="2"/>
                  </a:cubicBezTo>
                  <a:cubicBezTo>
                    <a:pt x="35" y="56"/>
                    <a:pt x="89" y="94"/>
                    <a:pt x="154" y="10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Freeform 91"/>
            <p:cNvSpPr>
              <a:spLocks noEditPoints="1"/>
            </p:cNvSpPr>
            <p:nvPr/>
          </p:nvSpPr>
          <p:spPr bwMode="auto">
            <a:xfrm>
              <a:off x="1632541" y="2792354"/>
              <a:ext cx="1779515" cy="790097"/>
            </a:xfrm>
            <a:custGeom>
              <a:avLst/>
              <a:gdLst>
                <a:gd name="T0" fmla="*/ 409 w 418"/>
                <a:gd name="T1" fmla="*/ 52 h 186"/>
                <a:gd name="T2" fmla="*/ 250 w 418"/>
                <a:gd name="T3" fmla="*/ 30 h 186"/>
                <a:gd name="T4" fmla="*/ 228 w 418"/>
                <a:gd name="T5" fmla="*/ 41 h 186"/>
                <a:gd name="T6" fmla="*/ 209 w 418"/>
                <a:gd name="T7" fmla="*/ 43 h 186"/>
                <a:gd name="T8" fmla="*/ 191 w 418"/>
                <a:gd name="T9" fmla="*/ 36 h 186"/>
                <a:gd name="T10" fmla="*/ 171 w 418"/>
                <a:gd name="T11" fmla="*/ 21 h 186"/>
                <a:gd name="T12" fmla="*/ 12 w 418"/>
                <a:gd name="T13" fmla="*/ 5 h 186"/>
                <a:gd name="T14" fmla="*/ 2 w 418"/>
                <a:gd name="T15" fmla="*/ 9 h 186"/>
                <a:gd name="T16" fmla="*/ 0 w 418"/>
                <a:gd name="T17" fmla="*/ 29 h 186"/>
                <a:gd name="T18" fmla="*/ 6 w 418"/>
                <a:gd name="T19" fmla="*/ 36 h 186"/>
                <a:gd name="T20" fmla="*/ 8 w 418"/>
                <a:gd name="T21" fmla="*/ 85 h 186"/>
                <a:gd name="T22" fmla="*/ 84 w 418"/>
                <a:gd name="T23" fmla="*/ 153 h 186"/>
                <a:gd name="T24" fmla="*/ 163 w 418"/>
                <a:gd name="T25" fmla="*/ 123 h 186"/>
                <a:gd name="T26" fmla="*/ 186 w 418"/>
                <a:gd name="T27" fmla="*/ 80 h 186"/>
                <a:gd name="T28" fmla="*/ 190 w 418"/>
                <a:gd name="T29" fmla="*/ 69 h 186"/>
                <a:gd name="T30" fmla="*/ 206 w 418"/>
                <a:gd name="T31" fmla="*/ 67 h 186"/>
                <a:gd name="T32" fmla="*/ 221 w 418"/>
                <a:gd name="T33" fmla="*/ 72 h 186"/>
                <a:gd name="T34" fmla="*/ 222 w 418"/>
                <a:gd name="T35" fmla="*/ 85 h 186"/>
                <a:gd name="T36" fmla="*/ 234 w 418"/>
                <a:gd name="T37" fmla="*/ 131 h 186"/>
                <a:gd name="T38" fmla="*/ 304 w 418"/>
                <a:gd name="T39" fmla="*/ 180 h 186"/>
                <a:gd name="T40" fmla="*/ 394 w 418"/>
                <a:gd name="T41" fmla="*/ 131 h 186"/>
                <a:gd name="T42" fmla="*/ 407 w 418"/>
                <a:gd name="T43" fmla="*/ 84 h 186"/>
                <a:gd name="T44" fmla="*/ 415 w 418"/>
                <a:gd name="T45" fmla="*/ 78 h 186"/>
                <a:gd name="T46" fmla="*/ 418 w 418"/>
                <a:gd name="T47" fmla="*/ 58 h 186"/>
                <a:gd name="T48" fmla="*/ 409 w 418"/>
                <a:gd name="T49" fmla="*/ 52 h 186"/>
                <a:gd name="T50" fmla="*/ 177 w 418"/>
                <a:gd name="T51" fmla="*/ 74 h 186"/>
                <a:gd name="T52" fmla="*/ 92 w 418"/>
                <a:gd name="T53" fmla="*/ 145 h 186"/>
                <a:gd name="T54" fmla="*/ 52 w 418"/>
                <a:gd name="T55" fmla="*/ 138 h 186"/>
                <a:gd name="T56" fmla="*/ 25 w 418"/>
                <a:gd name="T57" fmla="*/ 113 h 186"/>
                <a:gd name="T58" fmla="*/ 22 w 418"/>
                <a:gd name="T59" fmla="*/ 106 h 186"/>
                <a:gd name="T60" fmla="*/ 18 w 418"/>
                <a:gd name="T61" fmla="*/ 84 h 186"/>
                <a:gd name="T62" fmla="*/ 17 w 418"/>
                <a:gd name="T63" fmla="*/ 48 h 186"/>
                <a:gd name="T64" fmla="*/ 27 w 418"/>
                <a:gd name="T65" fmla="*/ 18 h 186"/>
                <a:gd name="T66" fmla="*/ 71 w 418"/>
                <a:gd name="T67" fmla="*/ 11 h 186"/>
                <a:gd name="T68" fmla="*/ 109 w 418"/>
                <a:gd name="T69" fmla="*/ 13 h 186"/>
                <a:gd name="T70" fmla="*/ 133 w 418"/>
                <a:gd name="T71" fmla="*/ 17 h 186"/>
                <a:gd name="T72" fmla="*/ 155 w 418"/>
                <a:gd name="T73" fmla="*/ 24 h 186"/>
                <a:gd name="T74" fmla="*/ 177 w 418"/>
                <a:gd name="T75" fmla="*/ 37 h 186"/>
                <a:gd name="T76" fmla="*/ 179 w 418"/>
                <a:gd name="T77" fmla="*/ 41 h 186"/>
                <a:gd name="T78" fmla="*/ 178 w 418"/>
                <a:gd name="T79" fmla="*/ 71 h 186"/>
                <a:gd name="T80" fmla="*/ 177 w 418"/>
                <a:gd name="T81" fmla="*/ 74 h 186"/>
                <a:gd name="T82" fmla="*/ 393 w 418"/>
                <a:gd name="T83" fmla="*/ 93 h 186"/>
                <a:gd name="T84" fmla="*/ 384 w 418"/>
                <a:gd name="T85" fmla="*/ 127 h 186"/>
                <a:gd name="T86" fmla="*/ 376 w 418"/>
                <a:gd name="T87" fmla="*/ 148 h 186"/>
                <a:gd name="T88" fmla="*/ 371 w 418"/>
                <a:gd name="T89" fmla="*/ 154 h 186"/>
                <a:gd name="T90" fmla="*/ 338 w 418"/>
                <a:gd name="T91" fmla="*/ 172 h 186"/>
                <a:gd name="T92" fmla="*/ 298 w 418"/>
                <a:gd name="T93" fmla="*/ 170 h 186"/>
                <a:gd name="T94" fmla="*/ 232 w 418"/>
                <a:gd name="T95" fmla="*/ 80 h 186"/>
                <a:gd name="T96" fmla="*/ 232 w 418"/>
                <a:gd name="T97" fmla="*/ 77 h 186"/>
                <a:gd name="T98" fmla="*/ 238 w 418"/>
                <a:gd name="T99" fmla="*/ 48 h 186"/>
                <a:gd name="T100" fmla="*/ 241 w 418"/>
                <a:gd name="T101" fmla="*/ 45 h 186"/>
                <a:gd name="T102" fmla="*/ 265 w 418"/>
                <a:gd name="T103" fmla="*/ 37 h 186"/>
                <a:gd name="T104" fmla="*/ 288 w 418"/>
                <a:gd name="T105" fmla="*/ 36 h 186"/>
                <a:gd name="T106" fmla="*/ 313 w 418"/>
                <a:gd name="T107" fmla="*/ 38 h 186"/>
                <a:gd name="T108" fmla="*/ 350 w 418"/>
                <a:gd name="T109" fmla="*/ 44 h 186"/>
                <a:gd name="T110" fmla="*/ 391 w 418"/>
                <a:gd name="T111" fmla="*/ 62 h 186"/>
                <a:gd name="T112" fmla="*/ 393 w 418"/>
                <a:gd name="T113" fmla="*/ 9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8" h="186">
                  <a:moveTo>
                    <a:pt x="409" y="52"/>
                  </a:moveTo>
                  <a:cubicBezTo>
                    <a:pt x="357" y="35"/>
                    <a:pt x="304" y="26"/>
                    <a:pt x="250" y="30"/>
                  </a:cubicBezTo>
                  <a:cubicBezTo>
                    <a:pt x="239" y="31"/>
                    <a:pt x="232" y="35"/>
                    <a:pt x="228" y="41"/>
                  </a:cubicBezTo>
                  <a:cubicBezTo>
                    <a:pt x="220" y="42"/>
                    <a:pt x="212" y="44"/>
                    <a:pt x="209" y="43"/>
                  </a:cubicBezTo>
                  <a:cubicBezTo>
                    <a:pt x="205" y="43"/>
                    <a:pt x="198" y="40"/>
                    <a:pt x="191" y="36"/>
                  </a:cubicBezTo>
                  <a:cubicBezTo>
                    <a:pt x="188" y="30"/>
                    <a:pt x="182" y="24"/>
                    <a:pt x="171" y="21"/>
                  </a:cubicBezTo>
                  <a:cubicBezTo>
                    <a:pt x="120" y="4"/>
                    <a:pt x="66" y="0"/>
                    <a:pt x="12" y="5"/>
                  </a:cubicBezTo>
                  <a:cubicBezTo>
                    <a:pt x="3" y="6"/>
                    <a:pt x="2" y="9"/>
                    <a:pt x="2" y="9"/>
                  </a:cubicBezTo>
                  <a:cubicBezTo>
                    <a:pt x="0" y="29"/>
                    <a:pt x="0" y="29"/>
                    <a:pt x="0" y="29"/>
                  </a:cubicBezTo>
                  <a:cubicBezTo>
                    <a:pt x="0" y="29"/>
                    <a:pt x="2" y="30"/>
                    <a:pt x="6" y="36"/>
                  </a:cubicBezTo>
                  <a:cubicBezTo>
                    <a:pt x="10" y="42"/>
                    <a:pt x="6" y="49"/>
                    <a:pt x="8" y="85"/>
                  </a:cubicBezTo>
                  <a:cubicBezTo>
                    <a:pt x="11" y="120"/>
                    <a:pt x="32" y="147"/>
                    <a:pt x="84" y="153"/>
                  </a:cubicBezTo>
                  <a:cubicBezTo>
                    <a:pt x="116" y="157"/>
                    <a:pt x="143" y="149"/>
                    <a:pt x="163" y="123"/>
                  </a:cubicBezTo>
                  <a:cubicBezTo>
                    <a:pt x="173" y="110"/>
                    <a:pt x="180" y="95"/>
                    <a:pt x="186" y="80"/>
                  </a:cubicBezTo>
                  <a:cubicBezTo>
                    <a:pt x="187" y="76"/>
                    <a:pt x="189" y="73"/>
                    <a:pt x="190" y="69"/>
                  </a:cubicBezTo>
                  <a:cubicBezTo>
                    <a:pt x="198" y="68"/>
                    <a:pt x="206" y="67"/>
                    <a:pt x="206" y="67"/>
                  </a:cubicBezTo>
                  <a:cubicBezTo>
                    <a:pt x="206" y="67"/>
                    <a:pt x="213" y="69"/>
                    <a:pt x="221" y="72"/>
                  </a:cubicBezTo>
                  <a:cubicBezTo>
                    <a:pt x="221" y="76"/>
                    <a:pt x="222" y="81"/>
                    <a:pt x="222" y="85"/>
                  </a:cubicBezTo>
                  <a:cubicBezTo>
                    <a:pt x="224" y="100"/>
                    <a:pt x="227" y="117"/>
                    <a:pt x="234" y="131"/>
                  </a:cubicBezTo>
                  <a:cubicBezTo>
                    <a:pt x="248" y="162"/>
                    <a:pt x="272" y="176"/>
                    <a:pt x="304" y="180"/>
                  </a:cubicBezTo>
                  <a:cubicBezTo>
                    <a:pt x="356" y="186"/>
                    <a:pt x="383" y="165"/>
                    <a:pt x="394" y="131"/>
                  </a:cubicBezTo>
                  <a:cubicBezTo>
                    <a:pt x="405" y="97"/>
                    <a:pt x="402" y="89"/>
                    <a:pt x="407" y="84"/>
                  </a:cubicBezTo>
                  <a:cubicBezTo>
                    <a:pt x="412" y="78"/>
                    <a:pt x="415" y="78"/>
                    <a:pt x="415" y="78"/>
                  </a:cubicBezTo>
                  <a:cubicBezTo>
                    <a:pt x="418" y="58"/>
                    <a:pt x="418" y="58"/>
                    <a:pt x="418" y="58"/>
                  </a:cubicBezTo>
                  <a:cubicBezTo>
                    <a:pt x="418" y="58"/>
                    <a:pt x="417" y="55"/>
                    <a:pt x="409" y="52"/>
                  </a:cubicBezTo>
                  <a:close/>
                  <a:moveTo>
                    <a:pt x="177" y="74"/>
                  </a:moveTo>
                  <a:cubicBezTo>
                    <a:pt x="165" y="107"/>
                    <a:pt x="149" y="150"/>
                    <a:pt x="92" y="145"/>
                  </a:cubicBezTo>
                  <a:cubicBezTo>
                    <a:pt x="79" y="144"/>
                    <a:pt x="65" y="143"/>
                    <a:pt x="52" y="138"/>
                  </a:cubicBezTo>
                  <a:cubicBezTo>
                    <a:pt x="40" y="133"/>
                    <a:pt x="32" y="125"/>
                    <a:pt x="25" y="113"/>
                  </a:cubicBezTo>
                  <a:cubicBezTo>
                    <a:pt x="23" y="111"/>
                    <a:pt x="22" y="108"/>
                    <a:pt x="22" y="106"/>
                  </a:cubicBezTo>
                  <a:cubicBezTo>
                    <a:pt x="19" y="99"/>
                    <a:pt x="19" y="91"/>
                    <a:pt x="18" y="84"/>
                  </a:cubicBezTo>
                  <a:cubicBezTo>
                    <a:pt x="17" y="72"/>
                    <a:pt x="17" y="60"/>
                    <a:pt x="17" y="48"/>
                  </a:cubicBezTo>
                  <a:cubicBezTo>
                    <a:pt x="18" y="38"/>
                    <a:pt x="18" y="26"/>
                    <a:pt x="27" y="18"/>
                  </a:cubicBezTo>
                  <a:cubicBezTo>
                    <a:pt x="37" y="9"/>
                    <a:pt x="58" y="11"/>
                    <a:pt x="71" y="11"/>
                  </a:cubicBezTo>
                  <a:cubicBezTo>
                    <a:pt x="86" y="11"/>
                    <a:pt x="94" y="12"/>
                    <a:pt x="109" y="13"/>
                  </a:cubicBezTo>
                  <a:cubicBezTo>
                    <a:pt x="117" y="14"/>
                    <a:pt x="125" y="16"/>
                    <a:pt x="133" y="17"/>
                  </a:cubicBezTo>
                  <a:cubicBezTo>
                    <a:pt x="140" y="19"/>
                    <a:pt x="148" y="21"/>
                    <a:pt x="155" y="24"/>
                  </a:cubicBezTo>
                  <a:cubicBezTo>
                    <a:pt x="163" y="27"/>
                    <a:pt x="171" y="30"/>
                    <a:pt x="177" y="37"/>
                  </a:cubicBezTo>
                  <a:cubicBezTo>
                    <a:pt x="177" y="38"/>
                    <a:pt x="178" y="39"/>
                    <a:pt x="179" y="41"/>
                  </a:cubicBezTo>
                  <a:cubicBezTo>
                    <a:pt x="184" y="50"/>
                    <a:pt x="182" y="61"/>
                    <a:pt x="178" y="71"/>
                  </a:cubicBezTo>
                  <a:cubicBezTo>
                    <a:pt x="178" y="72"/>
                    <a:pt x="178" y="73"/>
                    <a:pt x="177" y="74"/>
                  </a:cubicBezTo>
                  <a:close/>
                  <a:moveTo>
                    <a:pt x="393" y="93"/>
                  </a:moveTo>
                  <a:cubicBezTo>
                    <a:pt x="391" y="105"/>
                    <a:pt x="388" y="116"/>
                    <a:pt x="384" y="127"/>
                  </a:cubicBezTo>
                  <a:cubicBezTo>
                    <a:pt x="382" y="134"/>
                    <a:pt x="380" y="142"/>
                    <a:pt x="376" y="148"/>
                  </a:cubicBezTo>
                  <a:cubicBezTo>
                    <a:pt x="374" y="150"/>
                    <a:pt x="373" y="153"/>
                    <a:pt x="371" y="154"/>
                  </a:cubicBezTo>
                  <a:cubicBezTo>
                    <a:pt x="361" y="164"/>
                    <a:pt x="352" y="170"/>
                    <a:pt x="338" y="172"/>
                  </a:cubicBezTo>
                  <a:cubicBezTo>
                    <a:pt x="325" y="174"/>
                    <a:pt x="311" y="172"/>
                    <a:pt x="298" y="170"/>
                  </a:cubicBezTo>
                  <a:cubicBezTo>
                    <a:pt x="241" y="161"/>
                    <a:pt x="236" y="116"/>
                    <a:pt x="232" y="80"/>
                  </a:cubicBezTo>
                  <a:cubicBezTo>
                    <a:pt x="232" y="79"/>
                    <a:pt x="232" y="78"/>
                    <a:pt x="232" y="77"/>
                  </a:cubicBezTo>
                  <a:cubicBezTo>
                    <a:pt x="230" y="67"/>
                    <a:pt x="231" y="56"/>
                    <a:pt x="238" y="48"/>
                  </a:cubicBezTo>
                  <a:cubicBezTo>
                    <a:pt x="239" y="47"/>
                    <a:pt x="240" y="46"/>
                    <a:pt x="241" y="45"/>
                  </a:cubicBezTo>
                  <a:cubicBezTo>
                    <a:pt x="248" y="39"/>
                    <a:pt x="257" y="38"/>
                    <a:pt x="265" y="37"/>
                  </a:cubicBezTo>
                  <a:cubicBezTo>
                    <a:pt x="273" y="36"/>
                    <a:pt x="281" y="36"/>
                    <a:pt x="288" y="36"/>
                  </a:cubicBezTo>
                  <a:cubicBezTo>
                    <a:pt x="296" y="36"/>
                    <a:pt x="305" y="37"/>
                    <a:pt x="313" y="38"/>
                  </a:cubicBezTo>
                  <a:cubicBezTo>
                    <a:pt x="328" y="40"/>
                    <a:pt x="336" y="41"/>
                    <a:pt x="350" y="44"/>
                  </a:cubicBezTo>
                  <a:cubicBezTo>
                    <a:pt x="362" y="47"/>
                    <a:pt x="384" y="50"/>
                    <a:pt x="391" y="62"/>
                  </a:cubicBezTo>
                  <a:cubicBezTo>
                    <a:pt x="398" y="71"/>
                    <a:pt x="395" y="83"/>
                    <a:pt x="393" y="93"/>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92"/>
            <p:cNvSpPr>
              <a:spLocks/>
            </p:cNvSpPr>
            <p:nvPr/>
          </p:nvSpPr>
          <p:spPr bwMode="auto">
            <a:xfrm>
              <a:off x="1364985" y="2758237"/>
              <a:ext cx="289104" cy="152633"/>
            </a:xfrm>
            <a:custGeom>
              <a:avLst/>
              <a:gdLst>
                <a:gd name="T0" fmla="*/ 57 w 68"/>
                <a:gd name="T1" fmla="*/ 35 h 36"/>
                <a:gd name="T2" fmla="*/ 6 w 68"/>
                <a:gd name="T3" fmla="*/ 21 h 36"/>
                <a:gd name="T4" fmla="*/ 1 w 68"/>
                <a:gd name="T5" fmla="*/ 12 h 36"/>
                <a:gd name="T6" fmla="*/ 3 w 68"/>
                <a:gd name="T7" fmla="*/ 6 h 36"/>
                <a:gd name="T8" fmla="*/ 11 w 68"/>
                <a:gd name="T9" fmla="*/ 1 h 36"/>
                <a:gd name="T10" fmla="*/ 62 w 68"/>
                <a:gd name="T11" fmla="*/ 15 h 36"/>
                <a:gd name="T12" fmla="*/ 67 w 68"/>
                <a:gd name="T13" fmla="*/ 24 h 36"/>
                <a:gd name="T14" fmla="*/ 65 w 68"/>
                <a:gd name="T15" fmla="*/ 30 h 36"/>
                <a:gd name="T16" fmla="*/ 57 w 68"/>
                <a:gd name="T17"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
                  <a:moveTo>
                    <a:pt x="57" y="35"/>
                  </a:moveTo>
                  <a:cubicBezTo>
                    <a:pt x="6" y="21"/>
                    <a:pt x="6" y="21"/>
                    <a:pt x="6" y="21"/>
                  </a:cubicBezTo>
                  <a:cubicBezTo>
                    <a:pt x="2" y="20"/>
                    <a:pt x="0" y="16"/>
                    <a:pt x="1" y="12"/>
                  </a:cubicBezTo>
                  <a:cubicBezTo>
                    <a:pt x="3" y="6"/>
                    <a:pt x="3" y="6"/>
                    <a:pt x="3" y="6"/>
                  </a:cubicBezTo>
                  <a:cubicBezTo>
                    <a:pt x="4" y="2"/>
                    <a:pt x="8" y="0"/>
                    <a:pt x="11" y="1"/>
                  </a:cubicBezTo>
                  <a:cubicBezTo>
                    <a:pt x="62" y="15"/>
                    <a:pt x="62" y="15"/>
                    <a:pt x="62" y="15"/>
                  </a:cubicBezTo>
                  <a:cubicBezTo>
                    <a:pt x="66" y="16"/>
                    <a:pt x="68" y="20"/>
                    <a:pt x="67" y="24"/>
                  </a:cubicBezTo>
                  <a:cubicBezTo>
                    <a:pt x="65" y="30"/>
                    <a:pt x="65" y="30"/>
                    <a:pt x="65" y="30"/>
                  </a:cubicBezTo>
                  <a:cubicBezTo>
                    <a:pt x="64" y="34"/>
                    <a:pt x="60" y="36"/>
                    <a:pt x="57" y="35"/>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93"/>
            <p:cNvSpPr>
              <a:spLocks/>
            </p:cNvSpPr>
            <p:nvPr/>
          </p:nvSpPr>
          <p:spPr bwMode="auto">
            <a:xfrm>
              <a:off x="2604001" y="2936008"/>
              <a:ext cx="732636" cy="599756"/>
            </a:xfrm>
            <a:custGeom>
              <a:avLst/>
              <a:gdLst>
                <a:gd name="T0" fmla="*/ 123 w 172"/>
                <a:gd name="T1" fmla="*/ 9 h 141"/>
                <a:gd name="T2" fmla="*/ 84 w 172"/>
                <a:gd name="T3" fmla="*/ 2 h 141"/>
                <a:gd name="T4" fmla="*/ 59 w 172"/>
                <a:gd name="T5" fmla="*/ 0 h 141"/>
                <a:gd name="T6" fmla="*/ 36 w 172"/>
                <a:gd name="T7" fmla="*/ 1 h 141"/>
                <a:gd name="T8" fmla="*/ 11 w 172"/>
                <a:gd name="T9" fmla="*/ 9 h 141"/>
                <a:gd name="T10" fmla="*/ 8 w 172"/>
                <a:gd name="T11" fmla="*/ 12 h 141"/>
                <a:gd name="T12" fmla="*/ 1 w 172"/>
                <a:gd name="T13" fmla="*/ 43 h 141"/>
                <a:gd name="T14" fmla="*/ 2 w 172"/>
                <a:gd name="T15" fmla="*/ 46 h 141"/>
                <a:gd name="T16" fmla="*/ 69 w 172"/>
                <a:gd name="T17" fmla="*/ 138 h 141"/>
                <a:gd name="T18" fmla="*/ 111 w 172"/>
                <a:gd name="T19" fmla="*/ 139 h 141"/>
                <a:gd name="T20" fmla="*/ 144 w 172"/>
                <a:gd name="T21" fmla="*/ 122 h 141"/>
                <a:gd name="T22" fmla="*/ 149 w 172"/>
                <a:gd name="T23" fmla="*/ 115 h 141"/>
                <a:gd name="T24" fmla="*/ 158 w 172"/>
                <a:gd name="T25" fmla="*/ 94 h 141"/>
                <a:gd name="T26" fmla="*/ 167 w 172"/>
                <a:gd name="T27" fmla="*/ 59 h 141"/>
                <a:gd name="T28" fmla="*/ 165 w 172"/>
                <a:gd name="T29" fmla="*/ 27 h 141"/>
                <a:gd name="T30" fmla="*/ 123 w 172"/>
                <a:gd name="T31" fmla="*/ 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1">
                  <a:moveTo>
                    <a:pt x="123" y="9"/>
                  </a:moveTo>
                  <a:cubicBezTo>
                    <a:pt x="108" y="5"/>
                    <a:pt x="100" y="4"/>
                    <a:pt x="84" y="2"/>
                  </a:cubicBezTo>
                  <a:cubicBezTo>
                    <a:pt x="76" y="1"/>
                    <a:pt x="68" y="0"/>
                    <a:pt x="59" y="0"/>
                  </a:cubicBezTo>
                  <a:cubicBezTo>
                    <a:pt x="52" y="0"/>
                    <a:pt x="44" y="0"/>
                    <a:pt x="36" y="1"/>
                  </a:cubicBezTo>
                  <a:cubicBezTo>
                    <a:pt x="27" y="2"/>
                    <a:pt x="18" y="4"/>
                    <a:pt x="11" y="9"/>
                  </a:cubicBezTo>
                  <a:cubicBezTo>
                    <a:pt x="10" y="10"/>
                    <a:pt x="9" y="11"/>
                    <a:pt x="8" y="12"/>
                  </a:cubicBezTo>
                  <a:cubicBezTo>
                    <a:pt x="0" y="21"/>
                    <a:pt x="0" y="32"/>
                    <a:pt x="1" y="43"/>
                  </a:cubicBezTo>
                  <a:cubicBezTo>
                    <a:pt x="1" y="44"/>
                    <a:pt x="1" y="45"/>
                    <a:pt x="2" y="46"/>
                  </a:cubicBezTo>
                  <a:cubicBezTo>
                    <a:pt x="6" y="82"/>
                    <a:pt x="11" y="128"/>
                    <a:pt x="69" y="138"/>
                  </a:cubicBezTo>
                  <a:cubicBezTo>
                    <a:pt x="83" y="140"/>
                    <a:pt x="97" y="141"/>
                    <a:pt x="111" y="139"/>
                  </a:cubicBezTo>
                  <a:cubicBezTo>
                    <a:pt x="124" y="137"/>
                    <a:pt x="134" y="131"/>
                    <a:pt x="144" y="122"/>
                  </a:cubicBezTo>
                  <a:cubicBezTo>
                    <a:pt x="146" y="120"/>
                    <a:pt x="148" y="118"/>
                    <a:pt x="149" y="115"/>
                  </a:cubicBezTo>
                  <a:cubicBezTo>
                    <a:pt x="153" y="109"/>
                    <a:pt x="156" y="101"/>
                    <a:pt x="158" y="94"/>
                  </a:cubicBezTo>
                  <a:cubicBezTo>
                    <a:pt x="162" y="83"/>
                    <a:pt x="165" y="71"/>
                    <a:pt x="167" y="59"/>
                  </a:cubicBezTo>
                  <a:cubicBezTo>
                    <a:pt x="169" y="48"/>
                    <a:pt x="172" y="36"/>
                    <a:pt x="165" y="27"/>
                  </a:cubicBezTo>
                  <a:cubicBezTo>
                    <a:pt x="157" y="15"/>
                    <a:pt x="136" y="11"/>
                    <a:pt x="123" y="9"/>
                  </a:cubicBezTo>
                  <a:close/>
                </a:path>
              </a:pathLst>
            </a:custGeom>
            <a:solidFill>
              <a:srgbClr val="5151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94"/>
            <p:cNvSpPr>
              <a:spLocks/>
            </p:cNvSpPr>
            <p:nvPr/>
          </p:nvSpPr>
          <p:spPr bwMode="auto">
            <a:xfrm>
              <a:off x="1691798" y="2821085"/>
              <a:ext cx="732636" cy="617712"/>
            </a:xfrm>
            <a:custGeom>
              <a:avLst/>
              <a:gdLst>
                <a:gd name="T0" fmla="*/ 56 w 172"/>
                <a:gd name="T1" fmla="*/ 2 h 145"/>
                <a:gd name="T2" fmla="*/ 95 w 172"/>
                <a:gd name="T3" fmla="*/ 5 h 145"/>
                <a:gd name="T4" fmla="*/ 120 w 172"/>
                <a:gd name="T5" fmla="*/ 9 h 145"/>
                <a:gd name="T6" fmla="*/ 142 w 172"/>
                <a:gd name="T7" fmla="*/ 15 h 145"/>
                <a:gd name="T8" fmla="*/ 164 w 172"/>
                <a:gd name="T9" fmla="*/ 29 h 145"/>
                <a:gd name="T10" fmla="*/ 167 w 172"/>
                <a:gd name="T11" fmla="*/ 33 h 145"/>
                <a:gd name="T12" fmla="*/ 166 w 172"/>
                <a:gd name="T13" fmla="*/ 64 h 145"/>
                <a:gd name="T14" fmla="*/ 165 w 172"/>
                <a:gd name="T15" fmla="*/ 67 h 145"/>
                <a:gd name="T16" fmla="*/ 78 w 172"/>
                <a:gd name="T17" fmla="*/ 140 h 145"/>
                <a:gd name="T18" fmla="*/ 37 w 172"/>
                <a:gd name="T19" fmla="*/ 132 h 145"/>
                <a:gd name="T20" fmla="*/ 9 w 172"/>
                <a:gd name="T21" fmla="*/ 107 h 145"/>
                <a:gd name="T22" fmla="*/ 5 w 172"/>
                <a:gd name="T23" fmla="*/ 100 h 145"/>
                <a:gd name="T24" fmla="*/ 2 w 172"/>
                <a:gd name="T25" fmla="*/ 77 h 145"/>
                <a:gd name="T26" fmla="*/ 1 w 172"/>
                <a:gd name="T27" fmla="*/ 41 h 145"/>
                <a:gd name="T28" fmla="*/ 11 w 172"/>
                <a:gd name="T29" fmla="*/ 10 h 145"/>
                <a:gd name="T30" fmla="*/ 56 w 172"/>
                <a:gd name="T31" fmla="*/ 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5">
                  <a:moveTo>
                    <a:pt x="56" y="2"/>
                  </a:moveTo>
                  <a:cubicBezTo>
                    <a:pt x="71" y="2"/>
                    <a:pt x="79" y="3"/>
                    <a:pt x="95" y="5"/>
                  </a:cubicBezTo>
                  <a:cubicBezTo>
                    <a:pt x="103" y="6"/>
                    <a:pt x="111" y="7"/>
                    <a:pt x="120" y="9"/>
                  </a:cubicBezTo>
                  <a:cubicBezTo>
                    <a:pt x="127" y="10"/>
                    <a:pt x="135" y="12"/>
                    <a:pt x="142" y="15"/>
                  </a:cubicBezTo>
                  <a:cubicBezTo>
                    <a:pt x="150" y="18"/>
                    <a:pt x="159" y="22"/>
                    <a:pt x="164" y="29"/>
                  </a:cubicBezTo>
                  <a:cubicBezTo>
                    <a:pt x="165" y="30"/>
                    <a:pt x="166" y="31"/>
                    <a:pt x="167" y="33"/>
                  </a:cubicBezTo>
                  <a:cubicBezTo>
                    <a:pt x="172" y="43"/>
                    <a:pt x="170" y="54"/>
                    <a:pt x="166" y="64"/>
                  </a:cubicBezTo>
                  <a:cubicBezTo>
                    <a:pt x="166" y="65"/>
                    <a:pt x="165" y="66"/>
                    <a:pt x="165" y="67"/>
                  </a:cubicBezTo>
                  <a:cubicBezTo>
                    <a:pt x="152" y="101"/>
                    <a:pt x="136" y="145"/>
                    <a:pt x="78" y="140"/>
                  </a:cubicBezTo>
                  <a:cubicBezTo>
                    <a:pt x="64" y="139"/>
                    <a:pt x="50" y="137"/>
                    <a:pt x="37" y="132"/>
                  </a:cubicBezTo>
                  <a:cubicBezTo>
                    <a:pt x="24" y="127"/>
                    <a:pt x="16" y="119"/>
                    <a:pt x="9" y="107"/>
                  </a:cubicBezTo>
                  <a:cubicBezTo>
                    <a:pt x="7" y="105"/>
                    <a:pt x="6" y="102"/>
                    <a:pt x="5" y="100"/>
                  </a:cubicBezTo>
                  <a:cubicBezTo>
                    <a:pt x="3" y="92"/>
                    <a:pt x="2" y="84"/>
                    <a:pt x="2" y="77"/>
                  </a:cubicBezTo>
                  <a:cubicBezTo>
                    <a:pt x="1" y="65"/>
                    <a:pt x="0" y="53"/>
                    <a:pt x="1" y="41"/>
                  </a:cubicBezTo>
                  <a:cubicBezTo>
                    <a:pt x="2" y="30"/>
                    <a:pt x="2" y="18"/>
                    <a:pt x="11" y="10"/>
                  </a:cubicBezTo>
                  <a:cubicBezTo>
                    <a:pt x="21" y="0"/>
                    <a:pt x="43" y="2"/>
                    <a:pt x="56" y="2"/>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95"/>
            <p:cNvSpPr>
              <a:spLocks/>
            </p:cNvSpPr>
            <p:nvPr/>
          </p:nvSpPr>
          <p:spPr bwMode="auto">
            <a:xfrm>
              <a:off x="3762212" y="3638118"/>
              <a:ext cx="127494" cy="102354"/>
            </a:xfrm>
            <a:custGeom>
              <a:avLst/>
              <a:gdLst>
                <a:gd name="T0" fmla="*/ 29 w 30"/>
                <a:gd name="T1" fmla="*/ 9 h 24"/>
                <a:gd name="T2" fmla="*/ 17 w 30"/>
                <a:gd name="T3" fmla="*/ 22 h 24"/>
                <a:gd name="T4" fmla="*/ 1 w 30"/>
                <a:gd name="T5" fmla="*/ 15 h 24"/>
                <a:gd name="T6" fmla="*/ 13 w 30"/>
                <a:gd name="T7" fmla="*/ 2 h 24"/>
                <a:gd name="T8" fmla="*/ 29 w 30"/>
                <a:gd name="T9" fmla="*/ 9 h 24"/>
              </a:gdLst>
              <a:ahLst/>
              <a:cxnLst>
                <a:cxn ang="0">
                  <a:pos x="T0" y="T1"/>
                </a:cxn>
                <a:cxn ang="0">
                  <a:pos x="T2" y="T3"/>
                </a:cxn>
                <a:cxn ang="0">
                  <a:pos x="T4" y="T5"/>
                </a:cxn>
                <a:cxn ang="0">
                  <a:pos x="T6" y="T7"/>
                </a:cxn>
                <a:cxn ang="0">
                  <a:pos x="T8" y="T9"/>
                </a:cxn>
              </a:cxnLst>
              <a:rect l="0" t="0" r="r" b="b"/>
              <a:pathLst>
                <a:path w="30" h="24">
                  <a:moveTo>
                    <a:pt x="29" y="9"/>
                  </a:moveTo>
                  <a:cubicBezTo>
                    <a:pt x="30" y="15"/>
                    <a:pt x="25" y="21"/>
                    <a:pt x="17" y="22"/>
                  </a:cubicBezTo>
                  <a:cubicBezTo>
                    <a:pt x="9" y="24"/>
                    <a:pt x="2" y="20"/>
                    <a:pt x="1" y="15"/>
                  </a:cubicBezTo>
                  <a:cubicBezTo>
                    <a:pt x="0" y="9"/>
                    <a:pt x="5" y="3"/>
                    <a:pt x="13" y="2"/>
                  </a:cubicBezTo>
                  <a:cubicBezTo>
                    <a:pt x="21" y="0"/>
                    <a:pt x="28" y="3"/>
                    <a:pt x="29" y="9"/>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Rectangle 96"/>
            <p:cNvSpPr>
              <a:spLocks noChangeArrowheads="1"/>
            </p:cNvSpPr>
            <p:nvPr/>
          </p:nvSpPr>
          <p:spPr bwMode="auto">
            <a:xfrm>
              <a:off x="3864565" y="3327465"/>
              <a:ext cx="21548" cy="353749"/>
            </a:xfrm>
            <a:prstGeom prst="rect">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8" name="Freeform 97"/>
            <p:cNvSpPr>
              <a:spLocks/>
            </p:cNvSpPr>
            <p:nvPr/>
          </p:nvSpPr>
          <p:spPr bwMode="auto">
            <a:xfrm>
              <a:off x="4038746" y="3587839"/>
              <a:ext cx="132880" cy="102354"/>
            </a:xfrm>
            <a:custGeom>
              <a:avLst/>
              <a:gdLst>
                <a:gd name="T0" fmla="*/ 30 w 31"/>
                <a:gd name="T1" fmla="*/ 9 h 24"/>
                <a:gd name="T2" fmla="*/ 18 w 31"/>
                <a:gd name="T3" fmla="*/ 22 h 24"/>
                <a:gd name="T4" fmla="*/ 2 w 31"/>
                <a:gd name="T5" fmla="*/ 15 h 24"/>
                <a:gd name="T6" fmla="*/ 14 w 31"/>
                <a:gd name="T7" fmla="*/ 2 h 24"/>
                <a:gd name="T8" fmla="*/ 30 w 31"/>
                <a:gd name="T9" fmla="*/ 9 h 24"/>
              </a:gdLst>
              <a:ahLst/>
              <a:cxnLst>
                <a:cxn ang="0">
                  <a:pos x="T0" y="T1"/>
                </a:cxn>
                <a:cxn ang="0">
                  <a:pos x="T2" y="T3"/>
                </a:cxn>
                <a:cxn ang="0">
                  <a:pos x="T4" y="T5"/>
                </a:cxn>
                <a:cxn ang="0">
                  <a:pos x="T6" y="T7"/>
                </a:cxn>
                <a:cxn ang="0">
                  <a:pos x="T8" y="T9"/>
                </a:cxn>
              </a:cxnLst>
              <a:rect l="0" t="0" r="r" b="b"/>
              <a:pathLst>
                <a:path w="31" h="24">
                  <a:moveTo>
                    <a:pt x="30" y="9"/>
                  </a:moveTo>
                  <a:cubicBezTo>
                    <a:pt x="31" y="15"/>
                    <a:pt x="26" y="21"/>
                    <a:pt x="18" y="22"/>
                  </a:cubicBezTo>
                  <a:cubicBezTo>
                    <a:pt x="10" y="24"/>
                    <a:pt x="3" y="20"/>
                    <a:pt x="2" y="15"/>
                  </a:cubicBezTo>
                  <a:cubicBezTo>
                    <a:pt x="0" y="9"/>
                    <a:pt x="6" y="3"/>
                    <a:pt x="14" y="2"/>
                  </a:cubicBezTo>
                  <a:cubicBezTo>
                    <a:pt x="22" y="0"/>
                    <a:pt x="29" y="4"/>
                    <a:pt x="30" y="9"/>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9" name="Rectangle 98"/>
            <p:cNvSpPr>
              <a:spLocks noChangeArrowheads="1"/>
            </p:cNvSpPr>
            <p:nvPr/>
          </p:nvSpPr>
          <p:spPr bwMode="auto">
            <a:xfrm>
              <a:off x="4144690" y="3280778"/>
              <a:ext cx="21548" cy="348361"/>
            </a:xfrm>
            <a:prstGeom prst="rect">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0" name="Freeform 99"/>
            <p:cNvSpPr>
              <a:spLocks/>
            </p:cNvSpPr>
            <p:nvPr/>
          </p:nvSpPr>
          <p:spPr bwMode="auto">
            <a:xfrm>
              <a:off x="3868156" y="3268209"/>
              <a:ext cx="298082" cy="98763"/>
            </a:xfrm>
            <a:custGeom>
              <a:avLst/>
              <a:gdLst>
                <a:gd name="T0" fmla="*/ 166 w 166"/>
                <a:gd name="T1" fmla="*/ 0 h 55"/>
                <a:gd name="T2" fmla="*/ 0 w 166"/>
                <a:gd name="T3" fmla="*/ 36 h 55"/>
                <a:gd name="T4" fmla="*/ 3 w 166"/>
                <a:gd name="T5" fmla="*/ 55 h 55"/>
                <a:gd name="T6" fmla="*/ 166 w 166"/>
                <a:gd name="T7" fmla="*/ 19 h 55"/>
                <a:gd name="T8" fmla="*/ 166 w 166"/>
                <a:gd name="T9" fmla="*/ 0 h 55"/>
              </a:gdLst>
              <a:ahLst/>
              <a:cxnLst>
                <a:cxn ang="0">
                  <a:pos x="T0" y="T1"/>
                </a:cxn>
                <a:cxn ang="0">
                  <a:pos x="T2" y="T3"/>
                </a:cxn>
                <a:cxn ang="0">
                  <a:pos x="T4" y="T5"/>
                </a:cxn>
                <a:cxn ang="0">
                  <a:pos x="T6" y="T7"/>
                </a:cxn>
                <a:cxn ang="0">
                  <a:pos x="T8" y="T9"/>
                </a:cxn>
              </a:cxnLst>
              <a:rect l="0" t="0" r="r" b="b"/>
              <a:pathLst>
                <a:path w="166" h="55">
                  <a:moveTo>
                    <a:pt x="166" y="0"/>
                  </a:moveTo>
                  <a:lnTo>
                    <a:pt x="0" y="36"/>
                  </a:lnTo>
                  <a:lnTo>
                    <a:pt x="3" y="55"/>
                  </a:lnTo>
                  <a:lnTo>
                    <a:pt x="166" y="19"/>
                  </a:lnTo>
                  <a:lnTo>
                    <a:pt x="166" y="0"/>
                  </a:ln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1" name="Freeform 100"/>
            <p:cNvSpPr>
              <a:spLocks/>
            </p:cNvSpPr>
            <p:nvPr/>
          </p:nvSpPr>
          <p:spPr bwMode="auto">
            <a:xfrm>
              <a:off x="4324258" y="3068888"/>
              <a:ext cx="127494" cy="407619"/>
            </a:xfrm>
            <a:custGeom>
              <a:avLst/>
              <a:gdLst>
                <a:gd name="T0" fmla="*/ 30 w 30"/>
                <a:gd name="T1" fmla="*/ 82 h 96"/>
                <a:gd name="T2" fmla="*/ 30 w 30"/>
                <a:gd name="T3" fmla="*/ 82 h 96"/>
                <a:gd name="T4" fmla="*/ 30 w 30"/>
                <a:gd name="T5" fmla="*/ 0 h 96"/>
                <a:gd name="T6" fmla="*/ 25 w 30"/>
                <a:gd name="T7" fmla="*/ 0 h 96"/>
                <a:gd name="T8" fmla="*/ 25 w 30"/>
                <a:gd name="T9" fmla="*/ 75 h 96"/>
                <a:gd name="T10" fmla="*/ 14 w 30"/>
                <a:gd name="T11" fmla="*/ 74 h 96"/>
                <a:gd name="T12" fmla="*/ 1 w 30"/>
                <a:gd name="T13" fmla="*/ 87 h 96"/>
                <a:gd name="T14" fmla="*/ 17 w 30"/>
                <a:gd name="T15" fmla="*/ 94 h 96"/>
                <a:gd name="T16" fmla="*/ 30 w 30"/>
                <a:gd name="T17"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96">
                  <a:moveTo>
                    <a:pt x="30" y="82"/>
                  </a:moveTo>
                  <a:cubicBezTo>
                    <a:pt x="30" y="82"/>
                    <a:pt x="30" y="82"/>
                    <a:pt x="30" y="82"/>
                  </a:cubicBezTo>
                  <a:cubicBezTo>
                    <a:pt x="30" y="0"/>
                    <a:pt x="30" y="0"/>
                    <a:pt x="30" y="0"/>
                  </a:cubicBezTo>
                  <a:cubicBezTo>
                    <a:pt x="25" y="0"/>
                    <a:pt x="25" y="0"/>
                    <a:pt x="25" y="0"/>
                  </a:cubicBezTo>
                  <a:cubicBezTo>
                    <a:pt x="25" y="75"/>
                    <a:pt x="25" y="75"/>
                    <a:pt x="25" y="75"/>
                  </a:cubicBezTo>
                  <a:cubicBezTo>
                    <a:pt x="22" y="74"/>
                    <a:pt x="18" y="73"/>
                    <a:pt x="14" y="74"/>
                  </a:cubicBezTo>
                  <a:cubicBezTo>
                    <a:pt x="6" y="75"/>
                    <a:pt x="0" y="81"/>
                    <a:pt x="1" y="87"/>
                  </a:cubicBezTo>
                  <a:cubicBezTo>
                    <a:pt x="2" y="93"/>
                    <a:pt x="10" y="96"/>
                    <a:pt x="17" y="94"/>
                  </a:cubicBezTo>
                  <a:cubicBezTo>
                    <a:pt x="25" y="93"/>
                    <a:pt x="30" y="88"/>
                    <a:pt x="30" y="82"/>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2" name="Freeform 101"/>
            <p:cNvSpPr>
              <a:spLocks/>
            </p:cNvSpPr>
            <p:nvPr/>
          </p:nvSpPr>
          <p:spPr bwMode="auto">
            <a:xfrm>
              <a:off x="4426612" y="2991675"/>
              <a:ext cx="152633" cy="294491"/>
            </a:xfrm>
            <a:custGeom>
              <a:avLst/>
              <a:gdLst>
                <a:gd name="T0" fmla="*/ 1 w 36"/>
                <a:gd name="T1" fmla="*/ 0 h 69"/>
                <a:gd name="T2" fmla="*/ 30 w 36"/>
                <a:gd name="T3" fmla="*/ 27 h 69"/>
                <a:gd name="T4" fmla="*/ 34 w 36"/>
                <a:gd name="T5" fmla="*/ 50 h 69"/>
                <a:gd name="T6" fmla="*/ 25 w 36"/>
                <a:gd name="T7" fmla="*/ 69 h 69"/>
                <a:gd name="T8" fmla="*/ 18 w 36"/>
                <a:gd name="T9" fmla="*/ 30 h 69"/>
                <a:gd name="T10" fmla="*/ 1 w 36"/>
                <a:gd name="T11" fmla="*/ 19 h 69"/>
                <a:gd name="T12" fmla="*/ 1 w 36"/>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6" h="69">
                  <a:moveTo>
                    <a:pt x="1" y="0"/>
                  </a:moveTo>
                  <a:cubicBezTo>
                    <a:pt x="10" y="9"/>
                    <a:pt x="21" y="17"/>
                    <a:pt x="30" y="27"/>
                  </a:cubicBezTo>
                  <a:cubicBezTo>
                    <a:pt x="36" y="34"/>
                    <a:pt x="36" y="42"/>
                    <a:pt x="34" y="50"/>
                  </a:cubicBezTo>
                  <a:cubicBezTo>
                    <a:pt x="33" y="57"/>
                    <a:pt x="29" y="63"/>
                    <a:pt x="25" y="69"/>
                  </a:cubicBezTo>
                  <a:cubicBezTo>
                    <a:pt x="25" y="69"/>
                    <a:pt x="36" y="42"/>
                    <a:pt x="18" y="30"/>
                  </a:cubicBezTo>
                  <a:cubicBezTo>
                    <a:pt x="0" y="18"/>
                    <a:pt x="1" y="19"/>
                    <a:pt x="1" y="19"/>
                  </a:cubicBezTo>
                  <a:lnTo>
                    <a:pt x="1" y="0"/>
                  </a:ln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3" name="Freeform 102"/>
            <p:cNvSpPr>
              <a:spLocks/>
            </p:cNvSpPr>
            <p:nvPr/>
          </p:nvSpPr>
          <p:spPr bwMode="auto">
            <a:xfrm>
              <a:off x="4426612" y="3119167"/>
              <a:ext cx="152633" cy="298082"/>
            </a:xfrm>
            <a:custGeom>
              <a:avLst/>
              <a:gdLst>
                <a:gd name="T0" fmla="*/ 1 w 36"/>
                <a:gd name="T1" fmla="*/ 0 h 70"/>
                <a:gd name="T2" fmla="*/ 30 w 36"/>
                <a:gd name="T3" fmla="*/ 28 h 70"/>
                <a:gd name="T4" fmla="*/ 34 w 36"/>
                <a:gd name="T5" fmla="*/ 51 h 70"/>
                <a:gd name="T6" fmla="*/ 25 w 36"/>
                <a:gd name="T7" fmla="*/ 70 h 70"/>
                <a:gd name="T8" fmla="*/ 18 w 36"/>
                <a:gd name="T9" fmla="*/ 31 h 70"/>
                <a:gd name="T10" fmla="*/ 1 w 36"/>
                <a:gd name="T11" fmla="*/ 20 h 70"/>
                <a:gd name="T12" fmla="*/ 1 w 36"/>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6" h="70">
                  <a:moveTo>
                    <a:pt x="1" y="0"/>
                  </a:moveTo>
                  <a:cubicBezTo>
                    <a:pt x="10" y="10"/>
                    <a:pt x="21" y="18"/>
                    <a:pt x="30" y="28"/>
                  </a:cubicBezTo>
                  <a:cubicBezTo>
                    <a:pt x="36" y="35"/>
                    <a:pt x="36" y="43"/>
                    <a:pt x="34" y="51"/>
                  </a:cubicBezTo>
                  <a:cubicBezTo>
                    <a:pt x="33" y="58"/>
                    <a:pt x="29" y="64"/>
                    <a:pt x="25" y="70"/>
                  </a:cubicBezTo>
                  <a:cubicBezTo>
                    <a:pt x="25" y="70"/>
                    <a:pt x="36" y="43"/>
                    <a:pt x="18" y="31"/>
                  </a:cubicBezTo>
                  <a:cubicBezTo>
                    <a:pt x="0" y="19"/>
                    <a:pt x="1" y="20"/>
                    <a:pt x="1" y="20"/>
                  </a:cubicBezTo>
                  <a:lnTo>
                    <a:pt x="1" y="0"/>
                  </a:ln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4" name="Oval 103"/>
            <p:cNvSpPr>
              <a:spLocks noChangeArrowheads="1"/>
            </p:cNvSpPr>
            <p:nvPr/>
          </p:nvSpPr>
          <p:spPr bwMode="auto">
            <a:xfrm>
              <a:off x="3280971" y="4309701"/>
              <a:ext cx="251395" cy="256782"/>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07" name="Group 106"/>
          <p:cNvGrpSpPr/>
          <p:nvPr/>
        </p:nvGrpSpPr>
        <p:grpSpPr>
          <a:xfrm>
            <a:off x="3982692" y="3875537"/>
            <a:ext cx="408317" cy="487424"/>
            <a:chOff x="4763" y="4111625"/>
            <a:chExt cx="811212" cy="968375"/>
          </a:xfrm>
          <a:solidFill>
            <a:schemeClr val="accent3"/>
          </a:solidFill>
        </p:grpSpPr>
        <p:sp>
          <p:nvSpPr>
            <p:cNvPr id="10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0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15" name="Group 114"/>
          <p:cNvGrpSpPr/>
          <p:nvPr/>
        </p:nvGrpSpPr>
        <p:grpSpPr>
          <a:xfrm>
            <a:off x="3948895" y="2187265"/>
            <a:ext cx="484228" cy="485826"/>
            <a:chOff x="6110288" y="2439988"/>
            <a:chExt cx="962025" cy="965200"/>
          </a:xfrm>
          <a:solidFill>
            <a:schemeClr val="accent1"/>
          </a:solidFill>
        </p:grpSpPr>
        <p:sp>
          <p:nvSpPr>
            <p:cNvPr id="11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26" name="Group 125"/>
          <p:cNvGrpSpPr/>
          <p:nvPr/>
        </p:nvGrpSpPr>
        <p:grpSpPr>
          <a:xfrm>
            <a:off x="3937615" y="3035840"/>
            <a:ext cx="491513" cy="485826"/>
            <a:chOff x="8145463" y="2447925"/>
            <a:chExt cx="960437" cy="949325"/>
          </a:xfrm>
          <a:solidFill>
            <a:schemeClr val="accent2"/>
          </a:solidFill>
        </p:grpSpPr>
        <p:sp>
          <p:nvSpPr>
            <p:cNvPr id="12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5" name="Group 134"/>
          <p:cNvGrpSpPr/>
          <p:nvPr/>
        </p:nvGrpSpPr>
        <p:grpSpPr>
          <a:xfrm>
            <a:off x="3995558" y="4712439"/>
            <a:ext cx="379951" cy="483574"/>
            <a:chOff x="34925" y="2444750"/>
            <a:chExt cx="750887" cy="955675"/>
          </a:xfrm>
          <a:solidFill>
            <a:schemeClr val="accent4"/>
          </a:solidFill>
        </p:grpSpPr>
        <p:sp>
          <p:nvSpPr>
            <p:cNvPr id="13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4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4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42" name="TextBox 141"/>
          <p:cNvSpPr txBox="1"/>
          <p:nvPr/>
        </p:nvSpPr>
        <p:spPr>
          <a:xfrm>
            <a:off x="4588140" y="218929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3" name="TextBox 142"/>
          <p:cNvSpPr txBox="1"/>
          <p:nvPr/>
        </p:nvSpPr>
        <p:spPr>
          <a:xfrm>
            <a:off x="4588140" y="3034342"/>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4" name="TextBox 143"/>
          <p:cNvSpPr txBox="1"/>
          <p:nvPr/>
        </p:nvSpPr>
        <p:spPr>
          <a:xfrm>
            <a:off x="4588140" y="3870004"/>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5" name="TextBox 144"/>
          <p:cNvSpPr txBox="1"/>
          <p:nvPr/>
        </p:nvSpPr>
        <p:spPr>
          <a:xfrm>
            <a:off x="4588140" y="4714809"/>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6" name="Rectangle 145"/>
          <p:cNvSpPr/>
          <p:nvPr/>
        </p:nvSpPr>
        <p:spPr>
          <a:xfrm>
            <a:off x="4588139" y="2458288"/>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
        <p:nvSpPr>
          <p:cNvPr id="147" name="Rectangle 146"/>
          <p:cNvSpPr/>
          <p:nvPr/>
        </p:nvSpPr>
        <p:spPr>
          <a:xfrm>
            <a:off x="4588139" y="3313275"/>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
        <p:nvSpPr>
          <p:cNvPr id="148" name="Rectangle 147"/>
          <p:cNvSpPr/>
          <p:nvPr/>
        </p:nvSpPr>
        <p:spPr>
          <a:xfrm>
            <a:off x="4588139" y="4198000"/>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
        <p:nvSpPr>
          <p:cNvPr id="149" name="Rectangle 148"/>
          <p:cNvSpPr/>
          <p:nvPr/>
        </p:nvSpPr>
        <p:spPr>
          <a:xfrm>
            <a:off x="4588139" y="5051564"/>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Tree>
    <p:extLst>
      <p:ext uri="{BB962C8B-B14F-4D97-AF65-F5344CB8AC3E}">
        <p14:creationId xmlns:p14="http://schemas.microsoft.com/office/powerpoint/2010/main" val="1597152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3682418" cy="715581"/>
          </a:xfrm>
          <a:prstGeom prst="rect">
            <a:avLst/>
          </a:prstGeom>
          <a:noFill/>
        </p:spPr>
        <p:txBody>
          <a:bodyPr wrap="none" rtlCol="0">
            <a:spAutoFit/>
          </a:bodyPr>
          <a:lstStyle/>
          <a:p>
            <a:r>
              <a:rPr lang="en-US" sz="4050" dirty="0">
                <a:solidFill>
                  <a:schemeClr val="bg1">
                    <a:lumMod val="50000"/>
                  </a:schemeClr>
                </a:solidFill>
                <a:latin typeface="+mj-lt"/>
              </a:rPr>
              <a:t>Listen Music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46" name="Group 45"/>
          <p:cNvGrpSpPr/>
          <p:nvPr/>
        </p:nvGrpSpPr>
        <p:grpSpPr>
          <a:xfrm>
            <a:off x="3098927" y="1945898"/>
            <a:ext cx="2946146" cy="3259722"/>
            <a:chOff x="1939926" y="1728788"/>
            <a:chExt cx="3848100" cy="4257675"/>
          </a:xfrm>
        </p:grpSpPr>
        <p:sp>
          <p:nvSpPr>
            <p:cNvPr id="6" name="Freeform 5"/>
            <p:cNvSpPr>
              <a:spLocks/>
            </p:cNvSpPr>
            <p:nvPr/>
          </p:nvSpPr>
          <p:spPr bwMode="auto">
            <a:xfrm>
              <a:off x="2695576" y="4557713"/>
              <a:ext cx="1557338" cy="1428750"/>
            </a:xfrm>
            <a:custGeom>
              <a:avLst/>
              <a:gdLst>
                <a:gd name="T0" fmla="*/ 405 w 414"/>
                <a:gd name="T1" fmla="*/ 27 h 380"/>
                <a:gd name="T2" fmla="*/ 347 w 414"/>
                <a:gd name="T3" fmla="*/ 0 h 380"/>
                <a:gd name="T4" fmla="*/ 67 w 414"/>
                <a:gd name="T5" fmla="*/ 0 h 380"/>
                <a:gd name="T6" fmla="*/ 9 w 414"/>
                <a:gd name="T7" fmla="*/ 27 h 380"/>
                <a:gd name="T8" fmla="*/ 6 w 414"/>
                <a:gd name="T9" fmla="*/ 29 h 380"/>
                <a:gd name="T10" fmla="*/ 0 w 414"/>
                <a:gd name="T11" fmla="*/ 39 h 380"/>
                <a:gd name="T12" fmla="*/ 1 w 414"/>
                <a:gd name="T13" fmla="*/ 57 h 380"/>
                <a:gd name="T14" fmla="*/ 18 w 414"/>
                <a:gd name="T15" fmla="*/ 304 h 380"/>
                <a:gd name="T16" fmla="*/ 24 w 414"/>
                <a:gd name="T17" fmla="*/ 380 h 380"/>
                <a:gd name="T18" fmla="*/ 390 w 414"/>
                <a:gd name="T19" fmla="*/ 380 h 380"/>
                <a:gd name="T20" fmla="*/ 413 w 414"/>
                <a:gd name="T21" fmla="*/ 57 h 380"/>
                <a:gd name="T22" fmla="*/ 414 w 414"/>
                <a:gd name="T23" fmla="*/ 39 h 380"/>
                <a:gd name="T24" fmla="*/ 405 w 414"/>
                <a:gd name="T25" fmla="*/ 2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380">
                  <a:moveTo>
                    <a:pt x="405" y="27"/>
                  </a:moveTo>
                  <a:cubicBezTo>
                    <a:pt x="399" y="23"/>
                    <a:pt x="360" y="6"/>
                    <a:pt x="347" y="0"/>
                  </a:cubicBezTo>
                  <a:cubicBezTo>
                    <a:pt x="67" y="0"/>
                    <a:pt x="67" y="0"/>
                    <a:pt x="67" y="0"/>
                  </a:cubicBezTo>
                  <a:cubicBezTo>
                    <a:pt x="54" y="6"/>
                    <a:pt x="15" y="23"/>
                    <a:pt x="9" y="27"/>
                  </a:cubicBezTo>
                  <a:cubicBezTo>
                    <a:pt x="8" y="27"/>
                    <a:pt x="7" y="28"/>
                    <a:pt x="6" y="29"/>
                  </a:cubicBezTo>
                  <a:cubicBezTo>
                    <a:pt x="1" y="33"/>
                    <a:pt x="0" y="39"/>
                    <a:pt x="0" y="39"/>
                  </a:cubicBezTo>
                  <a:cubicBezTo>
                    <a:pt x="1" y="57"/>
                    <a:pt x="1" y="57"/>
                    <a:pt x="1" y="57"/>
                  </a:cubicBezTo>
                  <a:cubicBezTo>
                    <a:pt x="18" y="304"/>
                    <a:pt x="18" y="304"/>
                    <a:pt x="18" y="304"/>
                  </a:cubicBezTo>
                  <a:cubicBezTo>
                    <a:pt x="24" y="380"/>
                    <a:pt x="24" y="380"/>
                    <a:pt x="24" y="380"/>
                  </a:cubicBezTo>
                  <a:cubicBezTo>
                    <a:pt x="390" y="380"/>
                    <a:pt x="390" y="380"/>
                    <a:pt x="390" y="380"/>
                  </a:cubicBezTo>
                  <a:cubicBezTo>
                    <a:pt x="413" y="57"/>
                    <a:pt x="413" y="57"/>
                    <a:pt x="413" y="57"/>
                  </a:cubicBezTo>
                  <a:cubicBezTo>
                    <a:pt x="414" y="39"/>
                    <a:pt x="414" y="39"/>
                    <a:pt x="414" y="39"/>
                  </a:cubicBezTo>
                  <a:cubicBezTo>
                    <a:pt x="414" y="39"/>
                    <a:pt x="412" y="31"/>
                    <a:pt x="405" y="27"/>
                  </a:cubicBez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Oval 6"/>
            <p:cNvSpPr>
              <a:spLocks noChangeArrowheads="1"/>
            </p:cNvSpPr>
            <p:nvPr/>
          </p:nvSpPr>
          <p:spPr bwMode="auto">
            <a:xfrm>
              <a:off x="3260726" y="4398963"/>
              <a:ext cx="428625" cy="4254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2297113" y="2360613"/>
              <a:ext cx="2354263" cy="2354263"/>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Oval 8"/>
            <p:cNvSpPr>
              <a:spLocks noChangeArrowheads="1"/>
            </p:cNvSpPr>
            <p:nvPr/>
          </p:nvSpPr>
          <p:spPr bwMode="auto">
            <a:xfrm>
              <a:off x="4302126"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Oval 9"/>
            <p:cNvSpPr>
              <a:spLocks noChangeArrowheads="1"/>
            </p:cNvSpPr>
            <p:nvPr/>
          </p:nvSpPr>
          <p:spPr bwMode="auto">
            <a:xfrm>
              <a:off x="2195513"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2297113" y="2360613"/>
              <a:ext cx="2354263" cy="1865313"/>
            </a:xfrm>
            <a:custGeom>
              <a:avLst/>
              <a:gdLst>
                <a:gd name="T0" fmla="*/ 59 w 626"/>
                <a:gd name="T1" fmla="*/ 241 h 496"/>
                <a:gd name="T2" fmla="*/ 567 w 626"/>
                <a:gd name="T3" fmla="*/ 241 h 496"/>
                <a:gd name="T4" fmla="*/ 567 w 626"/>
                <a:gd name="T5" fmla="*/ 496 h 496"/>
                <a:gd name="T6" fmla="*/ 626 w 626"/>
                <a:gd name="T7" fmla="*/ 313 h 496"/>
                <a:gd name="T8" fmla="*/ 313 w 626"/>
                <a:gd name="T9" fmla="*/ 0 h 496"/>
                <a:gd name="T10" fmla="*/ 0 w 626"/>
                <a:gd name="T11" fmla="*/ 313 h 496"/>
                <a:gd name="T12" fmla="*/ 59 w 626"/>
                <a:gd name="T13" fmla="*/ 496 h 496"/>
                <a:gd name="T14" fmla="*/ 59 w 626"/>
                <a:gd name="T15" fmla="*/ 241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6" h="496">
                  <a:moveTo>
                    <a:pt x="59" y="241"/>
                  </a:moveTo>
                  <a:cubicBezTo>
                    <a:pt x="567" y="241"/>
                    <a:pt x="567" y="241"/>
                    <a:pt x="567" y="241"/>
                  </a:cubicBezTo>
                  <a:cubicBezTo>
                    <a:pt x="567" y="496"/>
                    <a:pt x="567" y="496"/>
                    <a:pt x="567" y="496"/>
                  </a:cubicBezTo>
                  <a:cubicBezTo>
                    <a:pt x="604" y="444"/>
                    <a:pt x="626" y="381"/>
                    <a:pt x="626" y="313"/>
                  </a:cubicBezTo>
                  <a:cubicBezTo>
                    <a:pt x="626" y="140"/>
                    <a:pt x="486" y="0"/>
                    <a:pt x="313" y="0"/>
                  </a:cubicBezTo>
                  <a:cubicBezTo>
                    <a:pt x="140" y="0"/>
                    <a:pt x="0" y="140"/>
                    <a:pt x="0" y="313"/>
                  </a:cubicBezTo>
                  <a:cubicBezTo>
                    <a:pt x="0" y="381"/>
                    <a:pt x="22" y="444"/>
                    <a:pt x="59" y="496"/>
                  </a:cubicBezTo>
                  <a:lnTo>
                    <a:pt x="59" y="241"/>
                  </a:ln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Oval 11"/>
            <p:cNvSpPr>
              <a:spLocks noChangeArrowheads="1"/>
            </p:cNvSpPr>
            <p:nvPr/>
          </p:nvSpPr>
          <p:spPr bwMode="auto">
            <a:xfrm>
              <a:off x="2151063" y="3132138"/>
              <a:ext cx="368300" cy="368300"/>
            </a:xfrm>
            <a:prstGeom prst="ellipse">
              <a:avLst/>
            </a:pr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2154238" y="2890838"/>
              <a:ext cx="398463" cy="398463"/>
            </a:xfrm>
            <a:custGeom>
              <a:avLst/>
              <a:gdLst>
                <a:gd name="T0" fmla="*/ 101 w 106"/>
                <a:gd name="T1" fmla="*/ 61 h 106"/>
                <a:gd name="T2" fmla="*/ 45 w 106"/>
                <a:gd name="T3" fmla="*/ 101 h 106"/>
                <a:gd name="T4" fmla="*/ 5 w 106"/>
                <a:gd name="T5" fmla="*/ 45 h 106"/>
                <a:gd name="T6" fmla="*/ 61 w 106"/>
                <a:gd name="T7" fmla="*/ 5 h 106"/>
                <a:gd name="T8" fmla="*/ 101 w 106"/>
                <a:gd name="T9" fmla="*/ 61 h 106"/>
              </a:gdLst>
              <a:ahLst/>
              <a:cxnLst>
                <a:cxn ang="0">
                  <a:pos x="T0" y="T1"/>
                </a:cxn>
                <a:cxn ang="0">
                  <a:pos x="T2" y="T3"/>
                </a:cxn>
                <a:cxn ang="0">
                  <a:pos x="T4" y="T5"/>
                </a:cxn>
                <a:cxn ang="0">
                  <a:pos x="T6" y="T7"/>
                </a:cxn>
                <a:cxn ang="0">
                  <a:pos x="T8" y="T9"/>
                </a:cxn>
              </a:cxnLst>
              <a:rect l="0" t="0" r="r" b="b"/>
              <a:pathLst>
                <a:path w="106" h="106">
                  <a:moveTo>
                    <a:pt x="101" y="61"/>
                  </a:moveTo>
                  <a:cubicBezTo>
                    <a:pt x="97" y="88"/>
                    <a:pt x="72" y="106"/>
                    <a:pt x="45" y="101"/>
                  </a:cubicBezTo>
                  <a:cubicBezTo>
                    <a:pt x="18" y="97"/>
                    <a:pt x="0" y="71"/>
                    <a:pt x="5" y="45"/>
                  </a:cubicBezTo>
                  <a:cubicBezTo>
                    <a:pt x="9" y="18"/>
                    <a:pt x="35" y="0"/>
                    <a:pt x="61" y="5"/>
                  </a:cubicBezTo>
                  <a:cubicBezTo>
                    <a:pt x="88" y="9"/>
                    <a:pt x="106" y="34"/>
                    <a:pt x="101" y="6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2263776" y="2651126"/>
              <a:ext cx="417513" cy="420688"/>
            </a:xfrm>
            <a:custGeom>
              <a:avLst/>
              <a:gdLst>
                <a:gd name="T0" fmla="*/ 100 w 111"/>
                <a:gd name="T1" fmla="*/ 76 h 112"/>
                <a:gd name="T2" fmla="*/ 35 w 111"/>
                <a:gd name="T3" fmla="*/ 100 h 112"/>
                <a:gd name="T4" fmla="*/ 11 w 111"/>
                <a:gd name="T5" fmla="*/ 36 h 112"/>
                <a:gd name="T6" fmla="*/ 76 w 111"/>
                <a:gd name="T7" fmla="*/ 11 h 112"/>
                <a:gd name="T8" fmla="*/ 100 w 111"/>
                <a:gd name="T9" fmla="*/ 76 h 112"/>
              </a:gdLst>
              <a:ahLst/>
              <a:cxnLst>
                <a:cxn ang="0">
                  <a:pos x="T0" y="T1"/>
                </a:cxn>
                <a:cxn ang="0">
                  <a:pos x="T2" y="T3"/>
                </a:cxn>
                <a:cxn ang="0">
                  <a:pos x="T4" y="T5"/>
                </a:cxn>
                <a:cxn ang="0">
                  <a:pos x="T6" y="T7"/>
                </a:cxn>
                <a:cxn ang="0">
                  <a:pos x="T8" y="T9"/>
                </a:cxn>
              </a:cxnLst>
              <a:rect l="0" t="0" r="r" b="b"/>
              <a:pathLst>
                <a:path w="111" h="112">
                  <a:moveTo>
                    <a:pt x="100" y="76"/>
                  </a:moveTo>
                  <a:cubicBezTo>
                    <a:pt x="89" y="101"/>
                    <a:pt x="60" y="112"/>
                    <a:pt x="35" y="100"/>
                  </a:cubicBezTo>
                  <a:cubicBezTo>
                    <a:pt x="10" y="89"/>
                    <a:pt x="0" y="60"/>
                    <a:pt x="11" y="36"/>
                  </a:cubicBezTo>
                  <a:cubicBezTo>
                    <a:pt x="22" y="11"/>
                    <a:pt x="51" y="0"/>
                    <a:pt x="76" y="11"/>
                  </a:cubicBezTo>
                  <a:cubicBezTo>
                    <a:pt x="100" y="23"/>
                    <a:pt x="111" y="52"/>
                    <a:pt x="100" y="7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2451101" y="2413001"/>
              <a:ext cx="414338" cy="414338"/>
            </a:xfrm>
            <a:custGeom>
              <a:avLst/>
              <a:gdLst>
                <a:gd name="T0" fmla="*/ 93 w 110"/>
                <a:gd name="T1" fmla="*/ 86 h 110"/>
                <a:gd name="T2" fmla="*/ 24 w 110"/>
                <a:gd name="T3" fmla="*/ 93 h 110"/>
                <a:gd name="T4" fmla="*/ 17 w 110"/>
                <a:gd name="T5" fmla="*/ 24 h 110"/>
                <a:gd name="T6" fmla="*/ 86 w 110"/>
                <a:gd name="T7" fmla="*/ 17 h 110"/>
                <a:gd name="T8" fmla="*/ 93 w 110"/>
                <a:gd name="T9" fmla="*/ 86 h 110"/>
              </a:gdLst>
              <a:ahLst/>
              <a:cxnLst>
                <a:cxn ang="0">
                  <a:pos x="T0" y="T1"/>
                </a:cxn>
                <a:cxn ang="0">
                  <a:pos x="T2" y="T3"/>
                </a:cxn>
                <a:cxn ang="0">
                  <a:pos x="T4" y="T5"/>
                </a:cxn>
                <a:cxn ang="0">
                  <a:pos x="T6" y="T7"/>
                </a:cxn>
                <a:cxn ang="0">
                  <a:pos x="T8" y="T9"/>
                </a:cxn>
              </a:cxnLst>
              <a:rect l="0" t="0" r="r" b="b"/>
              <a:pathLst>
                <a:path w="110" h="110">
                  <a:moveTo>
                    <a:pt x="93" y="86"/>
                  </a:moveTo>
                  <a:cubicBezTo>
                    <a:pt x="75" y="107"/>
                    <a:pt x="44" y="110"/>
                    <a:pt x="24" y="93"/>
                  </a:cubicBezTo>
                  <a:cubicBezTo>
                    <a:pt x="3" y="75"/>
                    <a:pt x="0" y="45"/>
                    <a:pt x="17" y="24"/>
                  </a:cubicBezTo>
                  <a:cubicBezTo>
                    <a:pt x="34" y="3"/>
                    <a:pt x="65" y="0"/>
                    <a:pt x="86" y="17"/>
                  </a:cubicBezTo>
                  <a:cubicBezTo>
                    <a:pt x="107" y="34"/>
                    <a:pt x="110" y="65"/>
                    <a:pt x="93" y="8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2703513" y="2222501"/>
              <a:ext cx="417513" cy="415925"/>
            </a:xfrm>
            <a:custGeom>
              <a:avLst/>
              <a:gdLst>
                <a:gd name="T0" fmla="*/ 83 w 111"/>
                <a:gd name="T1" fmla="*/ 95 h 111"/>
                <a:gd name="T2" fmla="*/ 15 w 111"/>
                <a:gd name="T3" fmla="*/ 83 h 111"/>
                <a:gd name="T4" fmla="*/ 27 w 111"/>
                <a:gd name="T5" fmla="*/ 15 h 111"/>
                <a:gd name="T6" fmla="*/ 96 w 111"/>
                <a:gd name="T7" fmla="*/ 27 h 111"/>
                <a:gd name="T8" fmla="*/ 83 w 111"/>
                <a:gd name="T9" fmla="*/ 95 h 111"/>
              </a:gdLst>
              <a:ahLst/>
              <a:cxnLst>
                <a:cxn ang="0">
                  <a:pos x="T0" y="T1"/>
                </a:cxn>
                <a:cxn ang="0">
                  <a:pos x="T2" y="T3"/>
                </a:cxn>
                <a:cxn ang="0">
                  <a:pos x="T4" y="T5"/>
                </a:cxn>
                <a:cxn ang="0">
                  <a:pos x="T6" y="T7"/>
                </a:cxn>
                <a:cxn ang="0">
                  <a:pos x="T8" y="T9"/>
                </a:cxn>
              </a:cxnLst>
              <a:rect l="0" t="0" r="r" b="b"/>
              <a:pathLst>
                <a:path w="111" h="111">
                  <a:moveTo>
                    <a:pt x="83" y="95"/>
                  </a:moveTo>
                  <a:cubicBezTo>
                    <a:pt x="61" y="111"/>
                    <a:pt x="31" y="105"/>
                    <a:pt x="15" y="83"/>
                  </a:cubicBezTo>
                  <a:cubicBezTo>
                    <a:pt x="0" y="61"/>
                    <a:pt x="5" y="30"/>
                    <a:pt x="27" y="15"/>
                  </a:cubicBezTo>
                  <a:cubicBezTo>
                    <a:pt x="50" y="0"/>
                    <a:pt x="80" y="5"/>
                    <a:pt x="96" y="27"/>
                  </a:cubicBezTo>
                  <a:cubicBezTo>
                    <a:pt x="111" y="49"/>
                    <a:pt x="105" y="80"/>
                    <a:pt x="83"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3000376" y="2109788"/>
              <a:ext cx="414338" cy="412750"/>
            </a:xfrm>
            <a:custGeom>
              <a:avLst/>
              <a:gdLst>
                <a:gd name="T0" fmla="*/ 71 w 110"/>
                <a:gd name="T1" fmla="*/ 101 h 110"/>
                <a:gd name="T2" fmla="*/ 8 w 110"/>
                <a:gd name="T3" fmla="*/ 71 h 110"/>
                <a:gd name="T4" fmla="*/ 39 w 110"/>
                <a:gd name="T5" fmla="*/ 8 h 110"/>
                <a:gd name="T6" fmla="*/ 101 w 110"/>
                <a:gd name="T7" fmla="*/ 39 h 110"/>
                <a:gd name="T8" fmla="*/ 71 w 110"/>
                <a:gd name="T9" fmla="*/ 101 h 110"/>
              </a:gdLst>
              <a:ahLst/>
              <a:cxnLst>
                <a:cxn ang="0">
                  <a:pos x="T0" y="T1"/>
                </a:cxn>
                <a:cxn ang="0">
                  <a:pos x="T2" y="T3"/>
                </a:cxn>
                <a:cxn ang="0">
                  <a:pos x="T4" y="T5"/>
                </a:cxn>
                <a:cxn ang="0">
                  <a:pos x="T6" y="T7"/>
                </a:cxn>
                <a:cxn ang="0">
                  <a:pos x="T8" y="T9"/>
                </a:cxn>
              </a:cxnLst>
              <a:rect l="0" t="0" r="r" b="b"/>
              <a:pathLst>
                <a:path w="110" h="110">
                  <a:moveTo>
                    <a:pt x="71" y="101"/>
                  </a:moveTo>
                  <a:cubicBezTo>
                    <a:pt x="45" y="110"/>
                    <a:pt x="17" y="96"/>
                    <a:pt x="8" y="71"/>
                  </a:cubicBezTo>
                  <a:cubicBezTo>
                    <a:pt x="0" y="45"/>
                    <a:pt x="13" y="17"/>
                    <a:pt x="39" y="8"/>
                  </a:cubicBezTo>
                  <a:cubicBezTo>
                    <a:pt x="64" y="0"/>
                    <a:pt x="92" y="13"/>
                    <a:pt x="101" y="39"/>
                  </a:cubicBezTo>
                  <a:cubicBezTo>
                    <a:pt x="110" y="64"/>
                    <a:pt x="96" y="92"/>
                    <a:pt x="71" y="10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3275013" y="2090738"/>
              <a:ext cx="387350" cy="387350"/>
            </a:xfrm>
            <a:custGeom>
              <a:avLst/>
              <a:gdLst>
                <a:gd name="T0" fmla="*/ 57 w 103"/>
                <a:gd name="T1" fmla="*/ 100 h 103"/>
                <a:gd name="T2" fmla="*/ 3 w 103"/>
                <a:gd name="T3" fmla="*/ 56 h 103"/>
                <a:gd name="T4" fmla="*/ 46 w 103"/>
                <a:gd name="T5" fmla="*/ 3 h 103"/>
                <a:gd name="T6" fmla="*/ 100 w 103"/>
                <a:gd name="T7" fmla="*/ 46 h 103"/>
                <a:gd name="T8" fmla="*/ 57 w 103"/>
                <a:gd name="T9" fmla="*/ 100 h 103"/>
              </a:gdLst>
              <a:ahLst/>
              <a:cxnLst>
                <a:cxn ang="0">
                  <a:pos x="T0" y="T1"/>
                </a:cxn>
                <a:cxn ang="0">
                  <a:pos x="T2" y="T3"/>
                </a:cxn>
                <a:cxn ang="0">
                  <a:pos x="T4" y="T5"/>
                </a:cxn>
                <a:cxn ang="0">
                  <a:pos x="T6" y="T7"/>
                </a:cxn>
                <a:cxn ang="0">
                  <a:pos x="T8" y="T9"/>
                </a:cxn>
              </a:cxnLst>
              <a:rect l="0" t="0" r="r" b="b"/>
              <a:pathLst>
                <a:path w="103" h="103">
                  <a:moveTo>
                    <a:pt x="57" y="100"/>
                  </a:moveTo>
                  <a:cubicBezTo>
                    <a:pt x="30" y="103"/>
                    <a:pt x="6" y="83"/>
                    <a:pt x="3" y="56"/>
                  </a:cubicBezTo>
                  <a:cubicBezTo>
                    <a:pt x="0" y="29"/>
                    <a:pt x="20" y="5"/>
                    <a:pt x="46" y="3"/>
                  </a:cubicBezTo>
                  <a:cubicBezTo>
                    <a:pt x="73" y="0"/>
                    <a:pt x="97" y="19"/>
                    <a:pt x="100" y="46"/>
                  </a:cubicBezTo>
                  <a:cubicBezTo>
                    <a:pt x="103" y="73"/>
                    <a:pt x="84" y="97"/>
                    <a:pt x="57"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3541713" y="2116138"/>
              <a:ext cx="392113" cy="392113"/>
            </a:xfrm>
            <a:custGeom>
              <a:avLst/>
              <a:gdLst>
                <a:gd name="T0" fmla="*/ 46 w 104"/>
                <a:gd name="T1" fmla="*/ 100 h 104"/>
                <a:gd name="T2" fmla="*/ 3 w 104"/>
                <a:gd name="T3" fmla="*/ 46 h 104"/>
                <a:gd name="T4" fmla="*/ 58 w 104"/>
                <a:gd name="T5" fmla="*/ 3 h 104"/>
                <a:gd name="T6" fmla="*/ 100 w 104"/>
                <a:gd name="T7" fmla="*/ 58 h 104"/>
                <a:gd name="T8" fmla="*/ 46 w 104"/>
                <a:gd name="T9" fmla="*/ 100 h 104"/>
              </a:gdLst>
              <a:ahLst/>
              <a:cxnLst>
                <a:cxn ang="0">
                  <a:pos x="T0" y="T1"/>
                </a:cxn>
                <a:cxn ang="0">
                  <a:pos x="T2" y="T3"/>
                </a:cxn>
                <a:cxn ang="0">
                  <a:pos x="T4" y="T5"/>
                </a:cxn>
                <a:cxn ang="0">
                  <a:pos x="T6" y="T7"/>
                </a:cxn>
                <a:cxn ang="0">
                  <a:pos x="T8" y="T9"/>
                </a:cxn>
              </a:cxnLst>
              <a:rect l="0" t="0" r="r" b="b"/>
              <a:pathLst>
                <a:path w="104" h="104">
                  <a:moveTo>
                    <a:pt x="46" y="100"/>
                  </a:moveTo>
                  <a:cubicBezTo>
                    <a:pt x="19" y="97"/>
                    <a:pt x="0" y="73"/>
                    <a:pt x="3" y="46"/>
                  </a:cubicBezTo>
                  <a:cubicBezTo>
                    <a:pt x="6" y="19"/>
                    <a:pt x="31" y="0"/>
                    <a:pt x="58" y="3"/>
                  </a:cubicBezTo>
                  <a:cubicBezTo>
                    <a:pt x="85" y="7"/>
                    <a:pt x="104" y="31"/>
                    <a:pt x="100" y="58"/>
                  </a:cubicBezTo>
                  <a:cubicBezTo>
                    <a:pt x="97" y="85"/>
                    <a:pt x="72" y="104"/>
                    <a:pt x="4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3805238" y="2192338"/>
              <a:ext cx="422275" cy="417513"/>
            </a:xfrm>
            <a:custGeom>
              <a:avLst/>
              <a:gdLst>
                <a:gd name="T0" fmla="*/ 36 w 112"/>
                <a:gd name="T1" fmla="*/ 100 h 111"/>
                <a:gd name="T2" fmla="*/ 11 w 112"/>
                <a:gd name="T3" fmla="*/ 36 h 111"/>
                <a:gd name="T4" fmla="*/ 76 w 112"/>
                <a:gd name="T5" fmla="*/ 10 h 111"/>
                <a:gd name="T6" fmla="*/ 101 w 112"/>
                <a:gd name="T7" fmla="*/ 75 h 111"/>
                <a:gd name="T8" fmla="*/ 36 w 112"/>
                <a:gd name="T9" fmla="*/ 100 h 111"/>
              </a:gdLst>
              <a:ahLst/>
              <a:cxnLst>
                <a:cxn ang="0">
                  <a:pos x="T0" y="T1"/>
                </a:cxn>
                <a:cxn ang="0">
                  <a:pos x="T2" y="T3"/>
                </a:cxn>
                <a:cxn ang="0">
                  <a:pos x="T4" y="T5"/>
                </a:cxn>
                <a:cxn ang="0">
                  <a:pos x="T6" y="T7"/>
                </a:cxn>
                <a:cxn ang="0">
                  <a:pos x="T8" y="T9"/>
                </a:cxn>
              </a:cxnLst>
              <a:rect l="0" t="0" r="r" b="b"/>
              <a:pathLst>
                <a:path w="112" h="111">
                  <a:moveTo>
                    <a:pt x="36" y="100"/>
                  </a:moveTo>
                  <a:cubicBezTo>
                    <a:pt x="12" y="89"/>
                    <a:pt x="0" y="60"/>
                    <a:pt x="11" y="36"/>
                  </a:cubicBezTo>
                  <a:cubicBezTo>
                    <a:pt x="22" y="11"/>
                    <a:pt x="51" y="0"/>
                    <a:pt x="76" y="10"/>
                  </a:cubicBezTo>
                  <a:cubicBezTo>
                    <a:pt x="100" y="21"/>
                    <a:pt x="112" y="50"/>
                    <a:pt x="101" y="75"/>
                  </a:cubicBezTo>
                  <a:cubicBezTo>
                    <a:pt x="90" y="100"/>
                    <a:pt x="61" y="111"/>
                    <a:pt x="3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4054476" y="2376488"/>
              <a:ext cx="412750" cy="417513"/>
            </a:xfrm>
            <a:custGeom>
              <a:avLst/>
              <a:gdLst>
                <a:gd name="T0" fmla="*/ 26 w 110"/>
                <a:gd name="T1" fmla="*/ 95 h 111"/>
                <a:gd name="T2" fmla="*/ 16 w 110"/>
                <a:gd name="T3" fmla="*/ 26 h 111"/>
                <a:gd name="T4" fmla="*/ 84 w 110"/>
                <a:gd name="T5" fmla="*/ 16 h 111"/>
                <a:gd name="T6" fmla="*/ 94 w 110"/>
                <a:gd name="T7" fmla="*/ 85 h 111"/>
                <a:gd name="T8" fmla="*/ 26 w 110"/>
                <a:gd name="T9" fmla="*/ 95 h 111"/>
              </a:gdLst>
              <a:ahLst/>
              <a:cxnLst>
                <a:cxn ang="0">
                  <a:pos x="T0" y="T1"/>
                </a:cxn>
                <a:cxn ang="0">
                  <a:pos x="T2" y="T3"/>
                </a:cxn>
                <a:cxn ang="0">
                  <a:pos x="T4" y="T5"/>
                </a:cxn>
                <a:cxn ang="0">
                  <a:pos x="T6" y="T7"/>
                </a:cxn>
                <a:cxn ang="0">
                  <a:pos x="T8" y="T9"/>
                </a:cxn>
              </a:cxnLst>
              <a:rect l="0" t="0" r="r" b="b"/>
              <a:pathLst>
                <a:path w="110" h="111">
                  <a:moveTo>
                    <a:pt x="26" y="95"/>
                  </a:moveTo>
                  <a:cubicBezTo>
                    <a:pt x="4" y="79"/>
                    <a:pt x="0" y="48"/>
                    <a:pt x="16" y="26"/>
                  </a:cubicBezTo>
                  <a:cubicBezTo>
                    <a:pt x="32" y="5"/>
                    <a:pt x="62" y="0"/>
                    <a:pt x="84" y="16"/>
                  </a:cubicBezTo>
                  <a:cubicBezTo>
                    <a:pt x="106" y="32"/>
                    <a:pt x="110" y="63"/>
                    <a:pt x="94" y="85"/>
                  </a:cubicBezTo>
                  <a:cubicBezTo>
                    <a:pt x="78" y="106"/>
                    <a:pt x="48" y="111"/>
                    <a:pt x="26"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4214813" y="2560638"/>
              <a:ext cx="411163" cy="409575"/>
            </a:xfrm>
            <a:custGeom>
              <a:avLst/>
              <a:gdLst>
                <a:gd name="T0" fmla="*/ 18 w 109"/>
                <a:gd name="T1" fmla="*/ 87 h 109"/>
                <a:gd name="T2" fmla="*/ 22 w 109"/>
                <a:gd name="T3" fmla="*/ 18 h 109"/>
                <a:gd name="T4" fmla="*/ 91 w 109"/>
                <a:gd name="T5" fmla="*/ 22 h 109"/>
                <a:gd name="T6" fmla="*/ 87 w 109"/>
                <a:gd name="T7" fmla="*/ 91 h 109"/>
                <a:gd name="T8" fmla="*/ 18 w 109"/>
                <a:gd name="T9" fmla="*/ 87 h 109"/>
              </a:gdLst>
              <a:ahLst/>
              <a:cxnLst>
                <a:cxn ang="0">
                  <a:pos x="T0" y="T1"/>
                </a:cxn>
                <a:cxn ang="0">
                  <a:pos x="T2" y="T3"/>
                </a:cxn>
                <a:cxn ang="0">
                  <a:pos x="T4" y="T5"/>
                </a:cxn>
                <a:cxn ang="0">
                  <a:pos x="T6" y="T7"/>
                </a:cxn>
                <a:cxn ang="0">
                  <a:pos x="T8" y="T9"/>
                </a:cxn>
              </a:cxnLst>
              <a:rect l="0" t="0" r="r" b="b"/>
              <a:pathLst>
                <a:path w="109" h="109">
                  <a:moveTo>
                    <a:pt x="18" y="87"/>
                  </a:moveTo>
                  <a:cubicBezTo>
                    <a:pt x="0" y="67"/>
                    <a:pt x="2" y="36"/>
                    <a:pt x="22" y="18"/>
                  </a:cubicBezTo>
                  <a:cubicBezTo>
                    <a:pt x="43" y="0"/>
                    <a:pt x="74" y="2"/>
                    <a:pt x="91" y="22"/>
                  </a:cubicBezTo>
                  <a:cubicBezTo>
                    <a:pt x="109" y="42"/>
                    <a:pt x="108" y="73"/>
                    <a:pt x="87" y="91"/>
                  </a:cubicBezTo>
                  <a:cubicBezTo>
                    <a:pt x="67" y="109"/>
                    <a:pt x="36" y="107"/>
                    <a:pt x="18" y="87"/>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4310063" y="2717801"/>
              <a:ext cx="420688" cy="422275"/>
            </a:xfrm>
            <a:custGeom>
              <a:avLst/>
              <a:gdLst>
                <a:gd name="T0" fmla="*/ 15 w 112"/>
                <a:gd name="T1" fmla="*/ 82 h 112"/>
                <a:gd name="T2" fmla="*/ 30 w 112"/>
                <a:gd name="T3" fmla="*/ 15 h 112"/>
                <a:gd name="T4" fmla="*/ 98 w 112"/>
                <a:gd name="T5" fmla="*/ 30 h 112"/>
                <a:gd name="T6" fmla="*/ 82 w 112"/>
                <a:gd name="T7" fmla="*/ 97 h 112"/>
                <a:gd name="T8" fmla="*/ 15 w 112"/>
                <a:gd name="T9" fmla="*/ 82 h 112"/>
              </a:gdLst>
              <a:ahLst/>
              <a:cxnLst>
                <a:cxn ang="0">
                  <a:pos x="T0" y="T1"/>
                </a:cxn>
                <a:cxn ang="0">
                  <a:pos x="T2" y="T3"/>
                </a:cxn>
                <a:cxn ang="0">
                  <a:pos x="T4" y="T5"/>
                </a:cxn>
                <a:cxn ang="0">
                  <a:pos x="T6" y="T7"/>
                </a:cxn>
                <a:cxn ang="0">
                  <a:pos x="T8" y="T9"/>
                </a:cxn>
              </a:cxnLst>
              <a:rect l="0" t="0" r="r" b="b"/>
              <a:pathLst>
                <a:path w="112" h="112">
                  <a:moveTo>
                    <a:pt x="15" y="82"/>
                  </a:moveTo>
                  <a:cubicBezTo>
                    <a:pt x="0" y="59"/>
                    <a:pt x="7" y="29"/>
                    <a:pt x="30" y="15"/>
                  </a:cubicBezTo>
                  <a:cubicBezTo>
                    <a:pt x="53" y="0"/>
                    <a:pt x="83" y="7"/>
                    <a:pt x="98" y="30"/>
                  </a:cubicBezTo>
                  <a:cubicBezTo>
                    <a:pt x="112" y="53"/>
                    <a:pt x="105" y="83"/>
                    <a:pt x="82" y="97"/>
                  </a:cubicBezTo>
                  <a:cubicBezTo>
                    <a:pt x="59" y="112"/>
                    <a:pt x="29" y="105"/>
                    <a:pt x="15" y="82"/>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4381501" y="2895601"/>
              <a:ext cx="417513" cy="415925"/>
            </a:xfrm>
            <a:custGeom>
              <a:avLst/>
              <a:gdLst>
                <a:gd name="T0" fmla="*/ 11 w 111"/>
                <a:gd name="T1" fmla="*/ 74 h 111"/>
                <a:gd name="T2" fmla="*/ 37 w 111"/>
                <a:gd name="T3" fmla="*/ 10 h 111"/>
                <a:gd name="T4" fmla="*/ 101 w 111"/>
                <a:gd name="T5" fmla="*/ 36 h 111"/>
                <a:gd name="T6" fmla="*/ 75 w 111"/>
                <a:gd name="T7" fmla="*/ 100 h 111"/>
                <a:gd name="T8" fmla="*/ 11 w 111"/>
                <a:gd name="T9" fmla="*/ 74 h 111"/>
              </a:gdLst>
              <a:ahLst/>
              <a:cxnLst>
                <a:cxn ang="0">
                  <a:pos x="T0" y="T1"/>
                </a:cxn>
                <a:cxn ang="0">
                  <a:pos x="T2" y="T3"/>
                </a:cxn>
                <a:cxn ang="0">
                  <a:pos x="T4" y="T5"/>
                </a:cxn>
                <a:cxn ang="0">
                  <a:pos x="T6" y="T7"/>
                </a:cxn>
                <a:cxn ang="0">
                  <a:pos x="T8" y="T9"/>
                </a:cxn>
              </a:cxnLst>
              <a:rect l="0" t="0" r="r" b="b"/>
              <a:pathLst>
                <a:path w="111" h="111">
                  <a:moveTo>
                    <a:pt x="11" y="74"/>
                  </a:moveTo>
                  <a:cubicBezTo>
                    <a:pt x="0" y="50"/>
                    <a:pt x="12" y="21"/>
                    <a:pt x="37" y="10"/>
                  </a:cubicBezTo>
                  <a:cubicBezTo>
                    <a:pt x="62" y="0"/>
                    <a:pt x="90" y="12"/>
                    <a:pt x="101" y="36"/>
                  </a:cubicBezTo>
                  <a:cubicBezTo>
                    <a:pt x="111" y="61"/>
                    <a:pt x="100" y="90"/>
                    <a:pt x="75" y="100"/>
                  </a:cubicBezTo>
                  <a:cubicBezTo>
                    <a:pt x="50" y="111"/>
                    <a:pt x="21" y="99"/>
                    <a:pt x="11" y="7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p:cNvSpPr>
            <p:nvPr/>
          </p:nvSpPr>
          <p:spPr bwMode="auto">
            <a:xfrm>
              <a:off x="4411663" y="3090863"/>
              <a:ext cx="406400" cy="406400"/>
            </a:xfrm>
            <a:custGeom>
              <a:avLst/>
              <a:gdLst>
                <a:gd name="T0" fmla="*/ 6 w 108"/>
                <a:gd name="T1" fmla="*/ 66 h 108"/>
                <a:gd name="T2" fmla="*/ 42 w 108"/>
                <a:gd name="T3" fmla="*/ 7 h 108"/>
                <a:gd name="T4" fmla="*/ 101 w 108"/>
                <a:gd name="T5" fmla="*/ 42 h 108"/>
                <a:gd name="T6" fmla="*/ 66 w 108"/>
                <a:gd name="T7" fmla="*/ 102 h 108"/>
                <a:gd name="T8" fmla="*/ 6 w 108"/>
                <a:gd name="T9" fmla="*/ 66 h 108"/>
              </a:gdLst>
              <a:ahLst/>
              <a:cxnLst>
                <a:cxn ang="0">
                  <a:pos x="T0" y="T1"/>
                </a:cxn>
                <a:cxn ang="0">
                  <a:pos x="T2" y="T3"/>
                </a:cxn>
                <a:cxn ang="0">
                  <a:pos x="T4" y="T5"/>
                </a:cxn>
                <a:cxn ang="0">
                  <a:pos x="T6" y="T7"/>
                </a:cxn>
                <a:cxn ang="0">
                  <a:pos x="T8" y="T9"/>
                </a:cxn>
              </a:cxnLst>
              <a:rect l="0" t="0" r="r" b="b"/>
              <a:pathLst>
                <a:path w="108" h="108">
                  <a:moveTo>
                    <a:pt x="6" y="66"/>
                  </a:moveTo>
                  <a:cubicBezTo>
                    <a:pt x="0" y="40"/>
                    <a:pt x="16" y="13"/>
                    <a:pt x="42" y="7"/>
                  </a:cubicBezTo>
                  <a:cubicBezTo>
                    <a:pt x="68" y="0"/>
                    <a:pt x="95" y="16"/>
                    <a:pt x="101" y="42"/>
                  </a:cubicBezTo>
                  <a:cubicBezTo>
                    <a:pt x="108" y="69"/>
                    <a:pt x="92" y="95"/>
                    <a:pt x="66" y="102"/>
                  </a:cubicBezTo>
                  <a:cubicBezTo>
                    <a:pt x="40" y="108"/>
                    <a:pt x="13" y="92"/>
                    <a:pt x="6" y="6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p:cNvSpPr>
            <p:nvPr/>
          </p:nvSpPr>
          <p:spPr bwMode="auto">
            <a:xfrm>
              <a:off x="3271838" y="4256088"/>
              <a:ext cx="406400" cy="176213"/>
            </a:xfrm>
            <a:custGeom>
              <a:avLst/>
              <a:gdLst>
                <a:gd name="T0" fmla="*/ 54 w 108"/>
                <a:gd name="T1" fmla="*/ 47 h 47"/>
                <a:gd name="T2" fmla="*/ 108 w 108"/>
                <a:gd name="T3" fmla="*/ 0 h 47"/>
                <a:gd name="T4" fmla="*/ 0 w 108"/>
                <a:gd name="T5" fmla="*/ 0 h 47"/>
                <a:gd name="T6" fmla="*/ 54 w 108"/>
                <a:gd name="T7" fmla="*/ 47 h 47"/>
              </a:gdLst>
              <a:ahLst/>
              <a:cxnLst>
                <a:cxn ang="0">
                  <a:pos x="T0" y="T1"/>
                </a:cxn>
                <a:cxn ang="0">
                  <a:pos x="T2" y="T3"/>
                </a:cxn>
                <a:cxn ang="0">
                  <a:pos x="T4" y="T5"/>
                </a:cxn>
                <a:cxn ang="0">
                  <a:pos x="T6" y="T7"/>
                </a:cxn>
              </a:cxnLst>
              <a:rect l="0" t="0" r="r" b="b"/>
              <a:pathLst>
                <a:path w="108" h="47">
                  <a:moveTo>
                    <a:pt x="54" y="47"/>
                  </a:moveTo>
                  <a:cubicBezTo>
                    <a:pt x="84" y="47"/>
                    <a:pt x="108" y="26"/>
                    <a:pt x="108" y="0"/>
                  </a:cubicBezTo>
                  <a:cubicBezTo>
                    <a:pt x="0" y="0"/>
                    <a:pt x="0" y="0"/>
                    <a:pt x="0" y="0"/>
                  </a:cubicBezTo>
                  <a:cubicBezTo>
                    <a:pt x="0" y="26"/>
                    <a:pt x="24" y="47"/>
                    <a:pt x="54" y="47"/>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2873376" y="4110038"/>
              <a:ext cx="631825" cy="300038"/>
            </a:xfrm>
            <a:custGeom>
              <a:avLst/>
              <a:gdLst>
                <a:gd name="T0" fmla="*/ 128 w 168"/>
                <a:gd name="T1" fmla="*/ 64 h 80"/>
                <a:gd name="T2" fmla="*/ 83 w 168"/>
                <a:gd name="T3" fmla="*/ 76 h 80"/>
                <a:gd name="T4" fmla="*/ 16 w 168"/>
                <a:gd name="T5" fmla="*/ 62 h 80"/>
                <a:gd name="T6" fmla="*/ 16 w 168"/>
                <a:gd name="T7" fmla="*/ 8 h 80"/>
                <a:gd name="T8" fmla="*/ 39 w 168"/>
                <a:gd name="T9" fmla="*/ 39 h 80"/>
                <a:gd name="T10" fmla="*/ 93 w 168"/>
                <a:gd name="T11" fmla="*/ 10 h 80"/>
                <a:gd name="T12" fmla="*/ 156 w 168"/>
                <a:gd name="T13" fmla="*/ 12 h 80"/>
                <a:gd name="T14" fmla="*/ 128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128" y="64"/>
                  </a:moveTo>
                  <a:cubicBezTo>
                    <a:pt x="128" y="64"/>
                    <a:pt x="103" y="73"/>
                    <a:pt x="83" y="76"/>
                  </a:cubicBezTo>
                  <a:cubicBezTo>
                    <a:pt x="62" y="80"/>
                    <a:pt x="27" y="75"/>
                    <a:pt x="16" y="62"/>
                  </a:cubicBezTo>
                  <a:cubicBezTo>
                    <a:pt x="6" y="49"/>
                    <a:pt x="0" y="24"/>
                    <a:pt x="16" y="8"/>
                  </a:cubicBezTo>
                  <a:cubicBezTo>
                    <a:pt x="16" y="8"/>
                    <a:pt x="15" y="52"/>
                    <a:pt x="39" y="39"/>
                  </a:cubicBezTo>
                  <a:cubicBezTo>
                    <a:pt x="64" y="27"/>
                    <a:pt x="77" y="16"/>
                    <a:pt x="93" y="10"/>
                  </a:cubicBezTo>
                  <a:cubicBezTo>
                    <a:pt x="109" y="5"/>
                    <a:pt x="146" y="0"/>
                    <a:pt x="156" y="12"/>
                  </a:cubicBezTo>
                  <a:cubicBezTo>
                    <a:pt x="166" y="25"/>
                    <a:pt x="168" y="53"/>
                    <a:pt x="128"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3444876" y="4110038"/>
              <a:ext cx="631825" cy="300038"/>
            </a:xfrm>
            <a:custGeom>
              <a:avLst/>
              <a:gdLst>
                <a:gd name="T0" fmla="*/ 40 w 168"/>
                <a:gd name="T1" fmla="*/ 64 h 80"/>
                <a:gd name="T2" fmla="*/ 85 w 168"/>
                <a:gd name="T3" fmla="*/ 76 h 80"/>
                <a:gd name="T4" fmla="*/ 152 w 168"/>
                <a:gd name="T5" fmla="*/ 62 h 80"/>
                <a:gd name="T6" fmla="*/ 152 w 168"/>
                <a:gd name="T7" fmla="*/ 8 h 80"/>
                <a:gd name="T8" fmla="*/ 129 w 168"/>
                <a:gd name="T9" fmla="*/ 39 h 80"/>
                <a:gd name="T10" fmla="*/ 75 w 168"/>
                <a:gd name="T11" fmla="*/ 10 h 80"/>
                <a:gd name="T12" fmla="*/ 12 w 168"/>
                <a:gd name="T13" fmla="*/ 12 h 80"/>
                <a:gd name="T14" fmla="*/ 40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40" y="64"/>
                  </a:moveTo>
                  <a:cubicBezTo>
                    <a:pt x="40" y="64"/>
                    <a:pt x="65" y="73"/>
                    <a:pt x="85" y="76"/>
                  </a:cubicBezTo>
                  <a:cubicBezTo>
                    <a:pt x="106" y="80"/>
                    <a:pt x="141" y="75"/>
                    <a:pt x="152" y="62"/>
                  </a:cubicBezTo>
                  <a:cubicBezTo>
                    <a:pt x="162" y="49"/>
                    <a:pt x="168" y="24"/>
                    <a:pt x="152" y="8"/>
                  </a:cubicBezTo>
                  <a:cubicBezTo>
                    <a:pt x="152" y="8"/>
                    <a:pt x="153" y="52"/>
                    <a:pt x="129" y="39"/>
                  </a:cubicBezTo>
                  <a:cubicBezTo>
                    <a:pt x="104" y="27"/>
                    <a:pt x="91" y="16"/>
                    <a:pt x="75" y="10"/>
                  </a:cubicBezTo>
                  <a:cubicBezTo>
                    <a:pt x="59" y="5"/>
                    <a:pt x="22" y="0"/>
                    <a:pt x="12" y="12"/>
                  </a:cubicBezTo>
                  <a:cubicBezTo>
                    <a:pt x="2" y="25"/>
                    <a:pt x="0" y="53"/>
                    <a:pt x="40"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2620963" y="4327526"/>
              <a:ext cx="1708150" cy="387350"/>
            </a:xfrm>
            <a:custGeom>
              <a:avLst/>
              <a:gdLst>
                <a:gd name="T0" fmla="*/ 227 w 454"/>
                <a:gd name="T1" fmla="*/ 103 h 103"/>
                <a:gd name="T2" fmla="*/ 454 w 454"/>
                <a:gd name="T3" fmla="*/ 5 h 103"/>
                <a:gd name="T4" fmla="*/ 435 w 454"/>
                <a:gd name="T5" fmla="*/ 0 h 103"/>
                <a:gd name="T6" fmla="*/ 369 w 454"/>
                <a:gd name="T7" fmla="*/ 44 h 103"/>
                <a:gd name="T8" fmla="*/ 255 w 454"/>
                <a:gd name="T9" fmla="*/ 50 h 103"/>
                <a:gd name="T10" fmla="*/ 227 w 454"/>
                <a:gd name="T11" fmla="*/ 34 h 103"/>
                <a:gd name="T12" fmla="*/ 199 w 454"/>
                <a:gd name="T13" fmla="*/ 50 h 103"/>
                <a:gd name="T14" fmla="*/ 85 w 454"/>
                <a:gd name="T15" fmla="*/ 44 h 103"/>
                <a:gd name="T16" fmla="*/ 19 w 454"/>
                <a:gd name="T17" fmla="*/ 0 h 103"/>
                <a:gd name="T18" fmla="*/ 0 w 454"/>
                <a:gd name="T19" fmla="*/ 5 h 103"/>
                <a:gd name="T20" fmla="*/ 227 w 454"/>
                <a:gd name="T21"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4" h="103">
                  <a:moveTo>
                    <a:pt x="227" y="103"/>
                  </a:moveTo>
                  <a:cubicBezTo>
                    <a:pt x="316" y="103"/>
                    <a:pt x="397" y="65"/>
                    <a:pt x="454" y="5"/>
                  </a:cubicBezTo>
                  <a:cubicBezTo>
                    <a:pt x="447" y="2"/>
                    <a:pt x="440" y="0"/>
                    <a:pt x="435" y="0"/>
                  </a:cubicBezTo>
                  <a:cubicBezTo>
                    <a:pt x="419" y="1"/>
                    <a:pt x="396" y="35"/>
                    <a:pt x="369" y="44"/>
                  </a:cubicBezTo>
                  <a:cubicBezTo>
                    <a:pt x="342" y="52"/>
                    <a:pt x="268" y="57"/>
                    <a:pt x="255" y="50"/>
                  </a:cubicBezTo>
                  <a:cubicBezTo>
                    <a:pt x="243" y="42"/>
                    <a:pt x="227" y="34"/>
                    <a:pt x="227" y="34"/>
                  </a:cubicBezTo>
                  <a:cubicBezTo>
                    <a:pt x="227" y="34"/>
                    <a:pt x="211" y="42"/>
                    <a:pt x="199" y="50"/>
                  </a:cubicBezTo>
                  <a:cubicBezTo>
                    <a:pt x="186" y="57"/>
                    <a:pt x="112" y="52"/>
                    <a:pt x="85" y="44"/>
                  </a:cubicBezTo>
                  <a:cubicBezTo>
                    <a:pt x="58" y="35"/>
                    <a:pt x="35" y="1"/>
                    <a:pt x="19" y="0"/>
                  </a:cubicBezTo>
                  <a:cubicBezTo>
                    <a:pt x="14" y="0"/>
                    <a:pt x="7" y="2"/>
                    <a:pt x="0" y="5"/>
                  </a:cubicBezTo>
                  <a:cubicBezTo>
                    <a:pt x="57" y="65"/>
                    <a:pt x="137" y="103"/>
                    <a:pt x="227" y="103"/>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noEditPoints="1"/>
            </p:cNvSpPr>
            <p:nvPr/>
          </p:nvSpPr>
          <p:spPr bwMode="auto">
            <a:xfrm>
              <a:off x="2382838" y="3346451"/>
              <a:ext cx="2182813" cy="796925"/>
            </a:xfrm>
            <a:custGeom>
              <a:avLst/>
              <a:gdLst>
                <a:gd name="T0" fmla="*/ 567 w 580"/>
                <a:gd name="T1" fmla="*/ 19 h 212"/>
                <a:gd name="T2" fmla="*/ 345 w 580"/>
                <a:gd name="T3" fmla="*/ 16 h 212"/>
                <a:gd name="T4" fmla="*/ 316 w 580"/>
                <a:gd name="T5" fmla="*/ 33 h 212"/>
                <a:gd name="T6" fmla="*/ 290 w 580"/>
                <a:gd name="T7" fmla="*/ 40 h 212"/>
                <a:gd name="T8" fmla="*/ 264 w 580"/>
                <a:gd name="T9" fmla="*/ 33 h 212"/>
                <a:gd name="T10" fmla="*/ 235 w 580"/>
                <a:gd name="T11" fmla="*/ 16 h 212"/>
                <a:gd name="T12" fmla="*/ 13 w 580"/>
                <a:gd name="T13" fmla="*/ 19 h 212"/>
                <a:gd name="T14" fmla="*/ 0 w 580"/>
                <a:gd name="T15" fmla="*/ 26 h 212"/>
                <a:gd name="T16" fmla="*/ 0 w 580"/>
                <a:gd name="T17" fmla="*/ 54 h 212"/>
                <a:gd name="T18" fmla="*/ 10 w 580"/>
                <a:gd name="T19" fmla="*/ 63 h 212"/>
                <a:gd name="T20" fmla="*/ 21 w 580"/>
                <a:gd name="T21" fmla="*/ 130 h 212"/>
                <a:gd name="T22" fmla="*/ 136 w 580"/>
                <a:gd name="T23" fmla="*/ 212 h 212"/>
                <a:gd name="T24" fmla="*/ 241 w 580"/>
                <a:gd name="T25" fmla="*/ 157 h 212"/>
                <a:gd name="T26" fmla="*/ 265 w 580"/>
                <a:gd name="T27" fmla="*/ 95 h 212"/>
                <a:gd name="T28" fmla="*/ 268 w 580"/>
                <a:gd name="T29" fmla="*/ 78 h 212"/>
                <a:gd name="T30" fmla="*/ 290 w 580"/>
                <a:gd name="T31" fmla="*/ 73 h 212"/>
                <a:gd name="T32" fmla="*/ 312 w 580"/>
                <a:gd name="T33" fmla="*/ 78 h 212"/>
                <a:gd name="T34" fmla="*/ 315 w 580"/>
                <a:gd name="T35" fmla="*/ 95 h 212"/>
                <a:gd name="T36" fmla="*/ 339 w 580"/>
                <a:gd name="T37" fmla="*/ 157 h 212"/>
                <a:gd name="T38" fmla="*/ 444 w 580"/>
                <a:gd name="T39" fmla="*/ 212 h 212"/>
                <a:gd name="T40" fmla="*/ 559 w 580"/>
                <a:gd name="T41" fmla="*/ 130 h 212"/>
                <a:gd name="T42" fmla="*/ 570 w 580"/>
                <a:gd name="T43" fmla="*/ 63 h 212"/>
                <a:gd name="T44" fmla="*/ 580 w 580"/>
                <a:gd name="T45" fmla="*/ 54 h 212"/>
                <a:gd name="T46" fmla="*/ 580 w 580"/>
                <a:gd name="T47" fmla="*/ 26 h 212"/>
                <a:gd name="T48" fmla="*/ 567 w 580"/>
                <a:gd name="T49" fmla="*/ 19 h 212"/>
                <a:gd name="T50" fmla="*/ 252 w 580"/>
                <a:gd name="T51" fmla="*/ 87 h 212"/>
                <a:gd name="T52" fmla="*/ 146 w 580"/>
                <a:gd name="T53" fmla="*/ 200 h 212"/>
                <a:gd name="T54" fmla="*/ 90 w 580"/>
                <a:gd name="T55" fmla="*/ 196 h 212"/>
                <a:gd name="T56" fmla="*/ 48 w 580"/>
                <a:gd name="T57" fmla="*/ 166 h 212"/>
                <a:gd name="T58" fmla="*/ 43 w 580"/>
                <a:gd name="T59" fmla="*/ 157 h 212"/>
                <a:gd name="T60" fmla="*/ 34 w 580"/>
                <a:gd name="T61" fmla="*/ 127 h 212"/>
                <a:gd name="T62" fmla="*/ 27 w 580"/>
                <a:gd name="T63" fmla="*/ 78 h 212"/>
                <a:gd name="T64" fmla="*/ 35 w 580"/>
                <a:gd name="T65" fmla="*/ 36 h 212"/>
                <a:gd name="T66" fmla="*/ 95 w 580"/>
                <a:gd name="T67" fmla="*/ 18 h 212"/>
                <a:gd name="T68" fmla="*/ 148 w 580"/>
                <a:gd name="T69" fmla="*/ 15 h 212"/>
                <a:gd name="T70" fmla="*/ 182 w 580"/>
                <a:gd name="T71" fmla="*/ 17 h 212"/>
                <a:gd name="T72" fmla="*/ 213 w 580"/>
                <a:gd name="T73" fmla="*/ 22 h 212"/>
                <a:gd name="T74" fmla="*/ 245 w 580"/>
                <a:gd name="T75" fmla="*/ 37 h 212"/>
                <a:gd name="T76" fmla="*/ 249 w 580"/>
                <a:gd name="T77" fmla="*/ 41 h 212"/>
                <a:gd name="T78" fmla="*/ 253 w 580"/>
                <a:gd name="T79" fmla="*/ 83 h 212"/>
                <a:gd name="T80" fmla="*/ 252 w 580"/>
                <a:gd name="T81" fmla="*/ 87 h 212"/>
                <a:gd name="T82" fmla="*/ 553 w 580"/>
                <a:gd name="T83" fmla="*/ 78 h 212"/>
                <a:gd name="T84" fmla="*/ 546 w 580"/>
                <a:gd name="T85" fmla="*/ 127 h 212"/>
                <a:gd name="T86" fmla="*/ 537 w 580"/>
                <a:gd name="T87" fmla="*/ 157 h 212"/>
                <a:gd name="T88" fmla="*/ 532 w 580"/>
                <a:gd name="T89" fmla="*/ 166 h 212"/>
                <a:gd name="T90" fmla="*/ 490 w 580"/>
                <a:gd name="T91" fmla="*/ 196 h 212"/>
                <a:gd name="T92" fmla="*/ 434 w 580"/>
                <a:gd name="T93" fmla="*/ 200 h 212"/>
                <a:gd name="T94" fmla="*/ 328 w 580"/>
                <a:gd name="T95" fmla="*/ 87 h 212"/>
                <a:gd name="T96" fmla="*/ 327 w 580"/>
                <a:gd name="T97" fmla="*/ 83 h 212"/>
                <a:gd name="T98" fmla="*/ 331 w 580"/>
                <a:gd name="T99" fmla="*/ 41 h 212"/>
                <a:gd name="T100" fmla="*/ 335 w 580"/>
                <a:gd name="T101" fmla="*/ 37 h 212"/>
                <a:gd name="T102" fmla="*/ 367 w 580"/>
                <a:gd name="T103" fmla="*/ 22 h 212"/>
                <a:gd name="T104" fmla="*/ 398 w 580"/>
                <a:gd name="T105" fmla="*/ 17 h 212"/>
                <a:gd name="T106" fmla="*/ 432 w 580"/>
                <a:gd name="T107" fmla="*/ 15 h 212"/>
                <a:gd name="T108" fmla="*/ 485 w 580"/>
                <a:gd name="T109" fmla="*/ 18 h 212"/>
                <a:gd name="T110" fmla="*/ 545 w 580"/>
                <a:gd name="T111" fmla="*/ 36 h 212"/>
                <a:gd name="T112" fmla="*/ 553 w 580"/>
                <a:gd name="T113"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212">
                  <a:moveTo>
                    <a:pt x="567" y="19"/>
                  </a:moveTo>
                  <a:cubicBezTo>
                    <a:pt x="494" y="4"/>
                    <a:pt x="419" y="0"/>
                    <a:pt x="345" y="16"/>
                  </a:cubicBezTo>
                  <a:cubicBezTo>
                    <a:pt x="330" y="19"/>
                    <a:pt x="321" y="25"/>
                    <a:pt x="316" y="33"/>
                  </a:cubicBezTo>
                  <a:cubicBezTo>
                    <a:pt x="306" y="37"/>
                    <a:pt x="295" y="40"/>
                    <a:pt x="290" y="40"/>
                  </a:cubicBezTo>
                  <a:cubicBezTo>
                    <a:pt x="285" y="40"/>
                    <a:pt x="274" y="37"/>
                    <a:pt x="264" y="33"/>
                  </a:cubicBezTo>
                  <a:cubicBezTo>
                    <a:pt x="259" y="25"/>
                    <a:pt x="250" y="19"/>
                    <a:pt x="235" y="16"/>
                  </a:cubicBezTo>
                  <a:cubicBezTo>
                    <a:pt x="161" y="0"/>
                    <a:pt x="86" y="4"/>
                    <a:pt x="13" y="19"/>
                  </a:cubicBezTo>
                  <a:cubicBezTo>
                    <a:pt x="1" y="22"/>
                    <a:pt x="0" y="26"/>
                    <a:pt x="0" y="26"/>
                  </a:cubicBezTo>
                  <a:cubicBezTo>
                    <a:pt x="0" y="54"/>
                    <a:pt x="0" y="54"/>
                    <a:pt x="0" y="54"/>
                  </a:cubicBezTo>
                  <a:cubicBezTo>
                    <a:pt x="0" y="54"/>
                    <a:pt x="3" y="55"/>
                    <a:pt x="10" y="63"/>
                  </a:cubicBezTo>
                  <a:cubicBezTo>
                    <a:pt x="16" y="71"/>
                    <a:pt x="11" y="81"/>
                    <a:pt x="21" y="130"/>
                  </a:cubicBezTo>
                  <a:cubicBezTo>
                    <a:pt x="30" y="179"/>
                    <a:pt x="63" y="212"/>
                    <a:pt x="136" y="212"/>
                  </a:cubicBezTo>
                  <a:cubicBezTo>
                    <a:pt x="181" y="212"/>
                    <a:pt x="217" y="197"/>
                    <a:pt x="241" y="157"/>
                  </a:cubicBezTo>
                  <a:cubicBezTo>
                    <a:pt x="252" y="138"/>
                    <a:pt x="259" y="116"/>
                    <a:pt x="265" y="95"/>
                  </a:cubicBezTo>
                  <a:cubicBezTo>
                    <a:pt x="266" y="89"/>
                    <a:pt x="267" y="84"/>
                    <a:pt x="268" y="78"/>
                  </a:cubicBezTo>
                  <a:cubicBezTo>
                    <a:pt x="280" y="75"/>
                    <a:pt x="290" y="73"/>
                    <a:pt x="290" y="73"/>
                  </a:cubicBezTo>
                  <a:cubicBezTo>
                    <a:pt x="290" y="73"/>
                    <a:pt x="300" y="75"/>
                    <a:pt x="312" y="78"/>
                  </a:cubicBezTo>
                  <a:cubicBezTo>
                    <a:pt x="313" y="84"/>
                    <a:pt x="314" y="89"/>
                    <a:pt x="315" y="95"/>
                  </a:cubicBezTo>
                  <a:cubicBezTo>
                    <a:pt x="321" y="116"/>
                    <a:pt x="328" y="138"/>
                    <a:pt x="339" y="157"/>
                  </a:cubicBezTo>
                  <a:cubicBezTo>
                    <a:pt x="363" y="197"/>
                    <a:pt x="399" y="212"/>
                    <a:pt x="444" y="212"/>
                  </a:cubicBezTo>
                  <a:cubicBezTo>
                    <a:pt x="517" y="212"/>
                    <a:pt x="549" y="179"/>
                    <a:pt x="559" y="130"/>
                  </a:cubicBezTo>
                  <a:cubicBezTo>
                    <a:pt x="569" y="81"/>
                    <a:pt x="564" y="71"/>
                    <a:pt x="570" y="63"/>
                  </a:cubicBezTo>
                  <a:cubicBezTo>
                    <a:pt x="577" y="55"/>
                    <a:pt x="580" y="54"/>
                    <a:pt x="580" y="54"/>
                  </a:cubicBezTo>
                  <a:cubicBezTo>
                    <a:pt x="580" y="26"/>
                    <a:pt x="580" y="26"/>
                    <a:pt x="580" y="26"/>
                  </a:cubicBezTo>
                  <a:cubicBezTo>
                    <a:pt x="580" y="26"/>
                    <a:pt x="579" y="22"/>
                    <a:pt x="567" y="19"/>
                  </a:cubicBezTo>
                  <a:close/>
                  <a:moveTo>
                    <a:pt x="252" y="87"/>
                  </a:moveTo>
                  <a:cubicBezTo>
                    <a:pt x="240" y="135"/>
                    <a:pt x="226" y="197"/>
                    <a:pt x="146" y="200"/>
                  </a:cubicBezTo>
                  <a:cubicBezTo>
                    <a:pt x="128" y="201"/>
                    <a:pt x="108" y="201"/>
                    <a:pt x="90" y="196"/>
                  </a:cubicBezTo>
                  <a:cubicBezTo>
                    <a:pt x="72" y="191"/>
                    <a:pt x="60" y="181"/>
                    <a:pt x="48" y="166"/>
                  </a:cubicBezTo>
                  <a:cubicBezTo>
                    <a:pt x="46" y="164"/>
                    <a:pt x="44" y="160"/>
                    <a:pt x="43" y="157"/>
                  </a:cubicBezTo>
                  <a:cubicBezTo>
                    <a:pt x="38" y="148"/>
                    <a:pt x="36" y="137"/>
                    <a:pt x="34" y="127"/>
                  </a:cubicBezTo>
                  <a:cubicBezTo>
                    <a:pt x="31" y="111"/>
                    <a:pt x="29" y="95"/>
                    <a:pt x="27" y="78"/>
                  </a:cubicBezTo>
                  <a:cubicBezTo>
                    <a:pt x="26" y="64"/>
                    <a:pt x="25" y="48"/>
                    <a:pt x="35" y="36"/>
                  </a:cubicBezTo>
                  <a:cubicBezTo>
                    <a:pt x="48" y="21"/>
                    <a:pt x="78" y="20"/>
                    <a:pt x="95" y="18"/>
                  </a:cubicBezTo>
                  <a:cubicBezTo>
                    <a:pt x="115" y="16"/>
                    <a:pt x="127" y="16"/>
                    <a:pt x="148" y="15"/>
                  </a:cubicBezTo>
                  <a:cubicBezTo>
                    <a:pt x="159" y="15"/>
                    <a:pt x="170" y="16"/>
                    <a:pt x="182" y="17"/>
                  </a:cubicBezTo>
                  <a:cubicBezTo>
                    <a:pt x="192" y="18"/>
                    <a:pt x="203" y="19"/>
                    <a:pt x="213" y="22"/>
                  </a:cubicBezTo>
                  <a:cubicBezTo>
                    <a:pt x="224" y="25"/>
                    <a:pt x="236" y="28"/>
                    <a:pt x="245" y="37"/>
                  </a:cubicBezTo>
                  <a:cubicBezTo>
                    <a:pt x="246" y="38"/>
                    <a:pt x="248" y="40"/>
                    <a:pt x="249" y="41"/>
                  </a:cubicBezTo>
                  <a:cubicBezTo>
                    <a:pt x="258" y="54"/>
                    <a:pt x="256" y="69"/>
                    <a:pt x="253" y="83"/>
                  </a:cubicBezTo>
                  <a:cubicBezTo>
                    <a:pt x="253" y="85"/>
                    <a:pt x="252" y="86"/>
                    <a:pt x="252" y="87"/>
                  </a:cubicBezTo>
                  <a:close/>
                  <a:moveTo>
                    <a:pt x="553" y="78"/>
                  </a:moveTo>
                  <a:cubicBezTo>
                    <a:pt x="551" y="95"/>
                    <a:pt x="549" y="111"/>
                    <a:pt x="546" y="127"/>
                  </a:cubicBezTo>
                  <a:cubicBezTo>
                    <a:pt x="544" y="137"/>
                    <a:pt x="542" y="148"/>
                    <a:pt x="537" y="157"/>
                  </a:cubicBezTo>
                  <a:cubicBezTo>
                    <a:pt x="536" y="160"/>
                    <a:pt x="534" y="164"/>
                    <a:pt x="532" y="166"/>
                  </a:cubicBezTo>
                  <a:cubicBezTo>
                    <a:pt x="520" y="181"/>
                    <a:pt x="508" y="191"/>
                    <a:pt x="490" y="196"/>
                  </a:cubicBezTo>
                  <a:cubicBezTo>
                    <a:pt x="472" y="201"/>
                    <a:pt x="452" y="201"/>
                    <a:pt x="434" y="200"/>
                  </a:cubicBezTo>
                  <a:cubicBezTo>
                    <a:pt x="354" y="197"/>
                    <a:pt x="340" y="135"/>
                    <a:pt x="328" y="87"/>
                  </a:cubicBezTo>
                  <a:cubicBezTo>
                    <a:pt x="328" y="86"/>
                    <a:pt x="327" y="85"/>
                    <a:pt x="327" y="83"/>
                  </a:cubicBezTo>
                  <a:cubicBezTo>
                    <a:pt x="324" y="69"/>
                    <a:pt x="322" y="54"/>
                    <a:pt x="331" y="41"/>
                  </a:cubicBezTo>
                  <a:cubicBezTo>
                    <a:pt x="332" y="40"/>
                    <a:pt x="334" y="38"/>
                    <a:pt x="335" y="37"/>
                  </a:cubicBezTo>
                  <a:cubicBezTo>
                    <a:pt x="344" y="28"/>
                    <a:pt x="356" y="25"/>
                    <a:pt x="367" y="22"/>
                  </a:cubicBezTo>
                  <a:cubicBezTo>
                    <a:pt x="377" y="19"/>
                    <a:pt x="388" y="18"/>
                    <a:pt x="398" y="17"/>
                  </a:cubicBezTo>
                  <a:cubicBezTo>
                    <a:pt x="410" y="16"/>
                    <a:pt x="421" y="15"/>
                    <a:pt x="432" y="15"/>
                  </a:cubicBezTo>
                  <a:cubicBezTo>
                    <a:pt x="453" y="16"/>
                    <a:pt x="465" y="16"/>
                    <a:pt x="485" y="18"/>
                  </a:cubicBezTo>
                  <a:cubicBezTo>
                    <a:pt x="502" y="20"/>
                    <a:pt x="532" y="21"/>
                    <a:pt x="545" y="36"/>
                  </a:cubicBezTo>
                  <a:cubicBezTo>
                    <a:pt x="555" y="48"/>
                    <a:pt x="553" y="64"/>
                    <a:pt x="553" y="78"/>
                  </a:cubicBezTo>
                  <a:close/>
                </a:path>
              </a:pathLst>
            </a:custGeom>
            <a:solidFill>
              <a:srgbClr val="6B5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2711451" y="3706813"/>
              <a:ext cx="503238" cy="184150"/>
            </a:xfrm>
            <a:custGeom>
              <a:avLst/>
              <a:gdLst>
                <a:gd name="T0" fmla="*/ 127 w 134"/>
                <a:gd name="T1" fmla="*/ 1 h 49"/>
                <a:gd name="T2" fmla="*/ 132 w 134"/>
                <a:gd name="T3" fmla="*/ 3 h 49"/>
                <a:gd name="T4" fmla="*/ 132 w 134"/>
                <a:gd name="T5" fmla="*/ 13 h 49"/>
                <a:gd name="T6" fmla="*/ 69 w 134"/>
                <a:gd name="T7" fmla="*/ 48 h 49"/>
                <a:gd name="T8" fmla="*/ 2 w 134"/>
                <a:gd name="T9" fmla="*/ 13 h 49"/>
                <a:gd name="T10" fmla="*/ 2 w 134"/>
                <a:gd name="T11" fmla="*/ 3 h 49"/>
                <a:gd name="T12" fmla="*/ 11 w 134"/>
                <a:gd name="T13" fmla="*/ 3 h 49"/>
                <a:gd name="T14" fmla="*/ 69 w 134"/>
                <a:gd name="T15" fmla="*/ 34 h 49"/>
                <a:gd name="T16" fmla="*/ 123 w 134"/>
                <a:gd name="T17" fmla="*/ 4 h 49"/>
                <a:gd name="T18" fmla="*/ 127 w 134"/>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9">
                  <a:moveTo>
                    <a:pt x="127" y="1"/>
                  </a:moveTo>
                  <a:cubicBezTo>
                    <a:pt x="129" y="1"/>
                    <a:pt x="130" y="2"/>
                    <a:pt x="132" y="3"/>
                  </a:cubicBezTo>
                  <a:cubicBezTo>
                    <a:pt x="134" y="5"/>
                    <a:pt x="134"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3733801" y="3706813"/>
              <a:ext cx="508000" cy="184150"/>
            </a:xfrm>
            <a:custGeom>
              <a:avLst/>
              <a:gdLst>
                <a:gd name="T0" fmla="*/ 127 w 135"/>
                <a:gd name="T1" fmla="*/ 1 h 49"/>
                <a:gd name="T2" fmla="*/ 132 w 135"/>
                <a:gd name="T3" fmla="*/ 3 h 49"/>
                <a:gd name="T4" fmla="*/ 132 w 135"/>
                <a:gd name="T5" fmla="*/ 13 h 49"/>
                <a:gd name="T6" fmla="*/ 69 w 135"/>
                <a:gd name="T7" fmla="*/ 48 h 49"/>
                <a:gd name="T8" fmla="*/ 2 w 135"/>
                <a:gd name="T9" fmla="*/ 13 h 49"/>
                <a:gd name="T10" fmla="*/ 2 w 135"/>
                <a:gd name="T11" fmla="*/ 3 h 49"/>
                <a:gd name="T12" fmla="*/ 11 w 135"/>
                <a:gd name="T13" fmla="*/ 3 h 49"/>
                <a:gd name="T14" fmla="*/ 69 w 135"/>
                <a:gd name="T15" fmla="*/ 34 h 49"/>
                <a:gd name="T16" fmla="*/ 123 w 135"/>
                <a:gd name="T17" fmla="*/ 4 h 49"/>
                <a:gd name="T18" fmla="*/ 127 w 135"/>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49">
                  <a:moveTo>
                    <a:pt x="127" y="1"/>
                  </a:moveTo>
                  <a:cubicBezTo>
                    <a:pt x="129" y="1"/>
                    <a:pt x="130" y="2"/>
                    <a:pt x="132" y="3"/>
                  </a:cubicBezTo>
                  <a:cubicBezTo>
                    <a:pt x="134" y="5"/>
                    <a:pt x="135"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2"/>
            <p:cNvSpPr>
              <a:spLocks/>
            </p:cNvSpPr>
            <p:nvPr/>
          </p:nvSpPr>
          <p:spPr bwMode="auto">
            <a:xfrm>
              <a:off x="1939926" y="3338513"/>
              <a:ext cx="247650" cy="560388"/>
            </a:xfrm>
            <a:custGeom>
              <a:avLst/>
              <a:gdLst>
                <a:gd name="T0" fmla="*/ 52 w 66"/>
                <a:gd name="T1" fmla="*/ 0 h 149"/>
                <a:gd name="T2" fmla="*/ 4 w 66"/>
                <a:gd name="T3" fmla="*/ 79 h 149"/>
                <a:gd name="T4" fmla="*/ 66 w 66"/>
                <a:gd name="T5" fmla="*/ 147 h 149"/>
                <a:gd name="T6" fmla="*/ 52 w 66"/>
                <a:gd name="T7" fmla="*/ 0 h 149"/>
              </a:gdLst>
              <a:ahLst/>
              <a:cxnLst>
                <a:cxn ang="0">
                  <a:pos x="T0" y="T1"/>
                </a:cxn>
                <a:cxn ang="0">
                  <a:pos x="T2" y="T3"/>
                </a:cxn>
                <a:cxn ang="0">
                  <a:pos x="T4" y="T5"/>
                </a:cxn>
                <a:cxn ang="0">
                  <a:pos x="T6" y="T7"/>
                </a:cxn>
              </a:cxnLst>
              <a:rect l="0" t="0" r="r" b="b"/>
              <a:pathLst>
                <a:path w="66" h="149">
                  <a:moveTo>
                    <a:pt x="52" y="0"/>
                  </a:moveTo>
                  <a:cubicBezTo>
                    <a:pt x="21" y="5"/>
                    <a:pt x="0" y="39"/>
                    <a:pt x="4" y="79"/>
                  </a:cubicBezTo>
                  <a:cubicBezTo>
                    <a:pt x="8" y="119"/>
                    <a:pt x="35" y="149"/>
                    <a:pt x="66" y="147"/>
                  </a:cubicBezTo>
                  <a:lnTo>
                    <a:pt x="52"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a:off x="2079626" y="3222626"/>
              <a:ext cx="300038" cy="774700"/>
            </a:xfrm>
            <a:custGeom>
              <a:avLst/>
              <a:gdLst>
                <a:gd name="T0" fmla="*/ 78 w 80"/>
                <a:gd name="T1" fmla="*/ 170 h 206"/>
                <a:gd name="T2" fmla="*/ 50 w 80"/>
                <a:gd name="T3" fmla="*/ 204 h 206"/>
                <a:gd name="T4" fmla="*/ 50 w 80"/>
                <a:gd name="T5" fmla="*/ 204 h 206"/>
                <a:gd name="T6" fmla="*/ 15 w 80"/>
                <a:gd name="T7" fmla="*/ 176 h 206"/>
                <a:gd name="T8" fmla="*/ 2 w 80"/>
                <a:gd name="T9" fmla="*/ 36 h 206"/>
                <a:gd name="T10" fmla="*/ 30 w 80"/>
                <a:gd name="T11" fmla="*/ 1 h 206"/>
                <a:gd name="T12" fmla="*/ 30 w 80"/>
                <a:gd name="T13" fmla="*/ 1 h 206"/>
                <a:gd name="T14" fmla="*/ 64 w 80"/>
                <a:gd name="T15" fmla="*/ 30 h 206"/>
                <a:gd name="T16" fmla="*/ 78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78" y="170"/>
                  </a:moveTo>
                  <a:cubicBezTo>
                    <a:pt x="80" y="187"/>
                    <a:pt x="67" y="203"/>
                    <a:pt x="50" y="204"/>
                  </a:cubicBezTo>
                  <a:cubicBezTo>
                    <a:pt x="50" y="204"/>
                    <a:pt x="50" y="204"/>
                    <a:pt x="50" y="204"/>
                  </a:cubicBezTo>
                  <a:cubicBezTo>
                    <a:pt x="33" y="206"/>
                    <a:pt x="17" y="193"/>
                    <a:pt x="15" y="176"/>
                  </a:cubicBezTo>
                  <a:cubicBezTo>
                    <a:pt x="2" y="36"/>
                    <a:pt x="2" y="36"/>
                    <a:pt x="2" y="36"/>
                  </a:cubicBezTo>
                  <a:cubicBezTo>
                    <a:pt x="0" y="19"/>
                    <a:pt x="13" y="3"/>
                    <a:pt x="30" y="1"/>
                  </a:cubicBezTo>
                  <a:cubicBezTo>
                    <a:pt x="30" y="1"/>
                    <a:pt x="30" y="1"/>
                    <a:pt x="30" y="1"/>
                  </a:cubicBezTo>
                  <a:cubicBezTo>
                    <a:pt x="47" y="0"/>
                    <a:pt x="63" y="12"/>
                    <a:pt x="64" y="30"/>
                  </a:cubicBezTo>
                  <a:lnTo>
                    <a:pt x="78"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a:off x="4760913" y="3338513"/>
              <a:ext cx="247650" cy="560388"/>
            </a:xfrm>
            <a:custGeom>
              <a:avLst/>
              <a:gdLst>
                <a:gd name="T0" fmla="*/ 14 w 66"/>
                <a:gd name="T1" fmla="*/ 0 h 149"/>
                <a:gd name="T2" fmla="*/ 62 w 66"/>
                <a:gd name="T3" fmla="*/ 79 h 149"/>
                <a:gd name="T4" fmla="*/ 0 w 66"/>
                <a:gd name="T5" fmla="*/ 147 h 149"/>
                <a:gd name="T6" fmla="*/ 14 w 66"/>
                <a:gd name="T7" fmla="*/ 0 h 149"/>
              </a:gdLst>
              <a:ahLst/>
              <a:cxnLst>
                <a:cxn ang="0">
                  <a:pos x="T0" y="T1"/>
                </a:cxn>
                <a:cxn ang="0">
                  <a:pos x="T2" y="T3"/>
                </a:cxn>
                <a:cxn ang="0">
                  <a:pos x="T4" y="T5"/>
                </a:cxn>
                <a:cxn ang="0">
                  <a:pos x="T6" y="T7"/>
                </a:cxn>
              </a:cxnLst>
              <a:rect l="0" t="0" r="r" b="b"/>
              <a:pathLst>
                <a:path w="66" h="149">
                  <a:moveTo>
                    <a:pt x="14" y="0"/>
                  </a:moveTo>
                  <a:cubicBezTo>
                    <a:pt x="45" y="5"/>
                    <a:pt x="66" y="39"/>
                    <a:pt x="62" y="79"/>
                  </a:cubicBezTo>
                  <a:cubicBezTo>
                    <a:pt x="58" y="119"/>
                    <a:pt x="31" y="149"/>
                    <a:pt x="0" y="147"/>
                  </a:cubicBezTo>
                  <a:lnTo>
                    <a:pt x="14"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4568826" y="3222626"/>
              <a:ext cx="301625" cy="774700"/>
            </a:xfrm>
            <a:custGeom>
              <a:avLst/>
              <a:gdLst>
                <a:gd name="T0" fmla="*/ 2 w 80"/>
                <a:gd name="T1" fmla="*/ 170 h 206"/>
                <a:gd name="T2" fmla="*/ 30 w 80"/>
                <a:gd name="T3" fmla="*/ 204 h 206"/>
                <a:gd name="T4" fmla="*/ 30 w 80"/>
                <a:gd name="T5" fmla="*/ 204 h 206"/>
                <a:gd name="T6" fmla="*/ 65 w 80"/>
                <a:gd name="T7" fmla="*/ 176 h 206"/>
                <a:gd name="T8" fmla="*/ 78 w 80"/>
                <a:gd name="T9" fmla="*/ 36 h 206"/>
                <a:gd name="T10" fmla="*/ 50 w 80"/>
                <a:gd name="T11" fmla="*/ 1 h 206"/>
                <a:gd name="T12" fmla="*/ 50 w 80"/>
                <a:gd name="T13" fmla="*/ 1 h 206"/>
                <a:gd name="T14" fmla="*/ 15 w 80"/>
                <a:gd name="T15" fmla="*/ 30 h 206"/>
                <a:gd name="T16" fmla="*/ 2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2" y="170"/>
                  </a:moveTo>
                  <a:cubicBezTo>
                    <a:pt x="0" y="187"/>
                    <a:pt x="13" y="203"/>
                    <a:pt x="30" y="204"/>
                  </a:cubicBezTo>
                  <a:cubicBezTo>
                    <a:pt x="30" y="204"/>
                    <a:pt x="30" y="204"/>
                    <a:pt x="30" y="204"/>
                  </a:cubicBezTo>
                  <a:cubicBezTo>
                    <a:pt x="47" y="206"/>
                    <a:pt x="63" y="193"/>
                    <a:pt x="65" y="176"/>
                  </a:cubicBezTo>
                  <a:cubicBezTo>
                    <a:pt x="78" y="36"/>
                    <a:pt x="78" y="36"/>
                    <a:pt x="78" y="36"/>
                  </a:cubicBezTo>
                  <a:cubicBezTo>
                    <a:pt x="80" y="19"/>
                    <a:pt x="67" y="3"/>
                    <a:pt x="50" y="1"/>
                  </a:cubicBezTo>
                  <a:cubicBezTo>
                    <a:pt x="50" y="1"/>
                    <a:pt x="50" y="1"/>
                    <a:pt x="50" y="1"/>
                  </a:cubicBezTo>
                  <a:cubicBezTo>
                    <a:pt x="33" y="0"/>
                    <a:pt x="17" y="12"/>
                    <a:pt x="15" y="30"/>
                  </a:cubicBezTo>
                  <a:lnTo>
                    <a:pt x="2"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a:off x="4489451" y="3770313"/>
              <a:ext cx="466725" cy="471488"/>
            </a:xfrm>
            <a:custGeom>
              <a:avLst/>
              <a:gdLst>
                <a:gd name="T0" fmla="*/ 113 w 124"/>
                <a:gd name="T1" fmla="*/ 82 h 125"/>
                <a:gd name="T2" fmla="*/ 42 w 124"/>
                <a:gd name="T3" fmla="*/ 114 h 125"/>
                <a:gd name="T4" fmla="*/ 11 w 124"/>
                <a:gd name="T5" fmla="*/ 43 h 125"/>
                <a:gd name="T6" fmla="*/ 82 w 124"/>
                <a:gd name="T7" fmla="*/ 11 h 125"/>
                <a:gd name="T8" fmla="*/ 113 w 124"/>
                <a:gd name="T9" fmla="*/ 82 h 125"/>
              </a:gdLst>
              <a:ahLst/>
              <a:cxnLst>
                <a:cxn ang="0">
                  <a:pos x="T0" y="T1"/>
                </a:cxn>
                <a:cxn ang="0">
                  <a:pos x="T2" y="T3"/>
                </a:cxn>
                <a:cxn ang="0">
                  <a:pos x="T4" y="T5"/>
                </a:cxn>
                <a:cxn ang="0">
                  <a:pos x="T6" y="T7"/>
                </a:cxn>
                <a:cxn ang="0">
                  <a:pos x="T8" y="T9"/>
                </a:cxn>
              </a:cxnLst>
              <a:rect l="0" t="0" r="r" b="b"/>
              <a:pathLst>
                <a:path w="124" h="125">
                  <a:moveTo>
                    <a:pt x="113" y="82"/>
                  </a:moveTo>
                  <a:cubicBezTo>
                    <a:pt x="102" y="111"/>
                    <a:pt x="71" y="125"/>
                    <a:pt x="42" y="114"/>
                  </a:cubicBezTo>
                  <a:cubicBezTo>
                    <a:pt x="14" y="103"/>
                    <a:pt x="0" y="71"/>
                    <a:pt x="11" y="43"/>
                  </a:cubicBezTo>
                  <a:cubicBezTo>
                    <a:pt x="22" y="15"/>
                    <a:pt x="53" y="0"/>
                    <a:pt x="82" y="11"/>
                  </a:cubicBezTo>
                  <a:cubicBezTo>
                    <a:pt x="110" y="22"/>
                    <a:pt x="124" y="54"/>
                    <a:pt x="113"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a:off x="4076701" y="4022726"/>
              <a:ext cx="815975" cy="1316038"/>
            </a:xfrm>
            <a:custGeom>
              <a:avLst/>
              <a:gdLst>
                <a:gd name="T0" fmla="*/ 110 w 217"/>
                <a:gd name="T1" fmla="*/ 0 h 350"/>
                <a:gd name="T2" fmla="*/ 9 w 217"/>
                <a:gd name="T3" fmla="*/ 277 h 350"/>
                <a:gd name="T4" fmla="*/ 46 w 217"/>
                <a:gd name="T5" fmla="*/ 340 h 350"/>
                <a:gd name="T6" fmla="*/ 114 w 217"/>
                <a:gd name="T7" fmla="*/ 314 h 350"/>
                <a:gd name="T8" fmla="*/ 217 w 217"/>
                <a:gd name="T9" fmla="*/ 33 h 350"/>
                <a:gd name="T10" fmla="*/ 110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10" y="0"/>
                  </a:moveTo>
                  <a:cubicBezTo>
                    <a:pt x="9" y="277"/>
                    <a:pt x="9" y="277"/>
                    <a:pt x="9" y="277"/>
                  </a:cubicBezTo>
                  <a:cubicBezTo>
                    <a:pt x="0" y="302"/>
                    <a:pt x="17" y="330"/>
                    <a:pt x="46" y="340"/>
                  </a:cubicBezTo>
                  <a:cubicBezTo>
                    <a:pt x="74" y="350"/>
                    <a:pt x="105" y="338"/>
                    <a:pt x="114" y="314"/>
                  </a:cubicBezTo>
                  <a:cubicBezTo>
                    <a:pt x="217" y="33"/>
                    <a:pt x="217" y="33"/>
                    <a:pt x="217" y="33"/>
                  </a:cubicBezTo>
                  <a:lnTo>
                    <a:pt x="110"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a:off x="1992313" y="3770313"/>
              <a:ext cx="466725" cy="471488"/>
            </a:xfrm>
            <a:custGeom>
              <a:avLst/>
              <a:gdLst>
                <a:gd name="T0" fmla="*/ 11 w 124"/>
                <a:gd name="T1" fmla="*/ 82 h 125"/>
                <a:gd name="T2" fmla="*/ 82 w 124"/>
                <a:gd name="T3" fmla="*/ 114 h 125"/>
                <a:gd name="T4" fmla="*/ 113 w 124"/>
                <a:gd name="T5" fmla="*/ 43 h 125"/>
                <a:gd name="T6" fmla="*/ 42 w 124"/>
                <a:gd name="T7" fmla="*/ 11 h 125"/>
                <a:gd name="T8" fmla="*/ 11 w 124"/>
                <a:gd name="T9" fmla="*/ 82 h 125"/>
              </a:gdLst>
              <a:ahLst/>
              <a:cxnLst>
                <a:cxn ang="0">
                  <a:pos x="T0" y="T1"/>
                </a:cxn>
                <a:cxn ang="0">
                  <a:pos x="T2" y="T3"/>
                </a:cxn>
                <a:cxn ang="0">
                  <a:pos x="T4" y="T5"/>
                </a:cxn>
                <a:cxn ang="0">
                  <a:pos x="T6" y="T7"/>
                </a:cxn>
                <a:cxn ang="0">
                  <a:pos x="T8" y="T9"/>
                </a:cxn>
              </a:cxnLst>
              <a:rect l="0" t="0" r="r" b="b"/>
              <a:pathLst>
                <a:path w="124" h="125">
                  <a:moveTo>
                    <a:pt x="11" y="82"/>
                  </a:moveTo>
                  <a:cubicBezTo>
                    <a:pt x="22" y="111"/>
                    <a:pt x="53" y="125"/>
                    <a:pt x="82" y="114"/>
                  </a:cubicBezTo>
                  <a:cubicBezTo>
                    <a:pt x="110" y="103"/>
                    <a:pt x="124" y="71"/>
                    <a:pt x="113" y="43"/>
                  </a:cubicBezTo>
                  <a:cubicBezTo>
                    <a:pt x="102" y="15"/>
                    <a:pt x="71" y="0"/>
                    <a:pt x="42" y="11"/>
                  </a:cubicBezTo>
                  <a:cubicBezTo>
                    <a:pt x="14" y="22"/>
                    <a:pt x="0" y="54"/>
                    <a:pt x="11"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a:off x="2055813" y="4022726"/>
              <a:ext cx="817563" cy="1316038"/>
            </a:xfrm>
            <a:custGeom>
              <a:avLst/>
              <a:gdLst>
                <a:gd name="T0" fmla="*/ 107 w 217"/>
                <a:gd name="T1" fmla="*/ 0 h 350"/>
                <a:gd name="T2" fmla="*/ 208 w 217"/>
                <a:gd name="T3" fmla="*/ 277 h 350"/>
                <a:gd name="T4" fmla="*/ 171 w 217"/>
                <a:gd name="T5" fmla="*/ 340 h 350"/>
                <a:gd name="T6" fmla="*/ 103 w 217"/>
                <a:gd name="T7" fmla="*/ 314 h 350"/>
                <a:gd name="T8" fmla="*/ 0 w 217"/>
                <a:gd name="T9" fmla="*/ 33 h 350"/>
                <a:gd name="T10" fmla="*/ 107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07" y="0"/>
                  </a:moveTo>
                  <a:cubicBezTo>
                    <a:pt x="208" y="277"/>
                    <a:pt x="208" y="277"/>
                    <a:pt x="208" y="277"/>
                  </a:cubicBezTo>
                  <a:cubicBezTo>
                    <a:pt x="217" y="302"/>
                    <a:pt x="200" y="330"/>
                    <a:pt x="171" y="340"/>
                  </a:cubicBezTo>
                  <a:cubicBezTo>
                    <a:pt x="142" y="350"/>
                    <a:pt x="112" y="338"/>
                    <a:pt x="103" y="314"/>
                  </a:cubicBezTo>
                  <a:cubicBezTo>
                    <a:pt x="0" y="33"/>
                    <a:pt x="0" y="33"/>
                    <a:pt x="0" y="33"/>
                  </a:cubicBezTo>
                  <a:lnTo>
                    <a:pt x="107"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a:off x="4991101" y="2011363"/>
              <a:ext cx="184150" cy="598488"/>
            </a:xfrm>
            <a:custGeom>
              <a:avLst/>
              <a:gdLst>
                <a:gd name="T0" fmla="*/ 48 w 49"/>
                <a:gd name="T1" fmla="*/ 137 h 159"/>
                <a:gd name="T2" fmla="*/ 48 w 49"/>
                <a:gd name="T3" fmla="*/ 137 h 159"/>
                <a:gd name="T4" fmla="*/ 48 w 49"/>
                <a:gd name="T5" fmla="*/ 0 h 159"/>
                <a:gd name="T6" fmla="*/ 40 w 49"/>
                <a:gd name="T7" fmla="*/ 0 h 159"/>
                <a:gd name="T8" fmla="*/ 40 w 49"/>
                <a:gd name="T9" fmla="*/ 125 h 159"/>
                <a:gd name="T10" fmla="*/ 22 w 49"/>
                <a:gd name="T11" fmla="*/ 123 h 159"/>
                <a:gd name="T12" fmla="*/ 1 w 49"/>
                <a:gd name="T13" fmla="*/ 144 h 159"/>
                <a:gd name="T14" fmla="*/ 28 w 49"/>
                <a:gd name="T15" fmla="*/ 157 h 159"/>
                <a:gd name="T16" fmla="*/ 48 w 49"/>
                <a:gd name="T17"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59">
                  <a:moveTo>
                    <a:pt x="48" y="137"/>
                  </a:moveTo>
                  <a:cubicBezTo>
                    <a:pt x="48" y="137"/>
                    <a:pt x="48" y="137"/>
                    <a:pt x="48" y="137"/>
                  </a:cubicBezTo>
                  <a:cubicBezTo>
                    <a:pt x="48" y="0"/>
                    <a:pt x="48" y="0"/>
                    <a:pt x="48" y="0"/>
                  </a:cubicBezTo>
                  <a:cubicBezTo>
                    <a:pt x="40" y="0"/>
                    <a:pt x="40" y="0"/>
                    <a:pt x="40" y="0"/>
                  </a:cubicBezTo>
                  <a:cubicBezTo>
                    <a:pt x="40" y="125"/>
                    <a:pt x="40" y="125"/>
                    <a:pt x="40" y="125"/>
                  </a:cubicBezTo>
                  <a:cubicBezTo>
                    <a:pt x="35" y="122"/>
                    <a:pt x="28" y="121"/>
                    <a:pt x="22" y="123"/>
                  </a:cubicBezTo>
                  <a:cubicBezTo>
                    <a:pt x="9" y="125"/>
                    <a:pt x="0" y="135"/>
                    <a:pt x="1" y="144"/>
                  </a:cubicBezTo>
                  <a:cubicBezTo>
                    <a:pt x="3" y="154"/>
                    <a:pt x="15" y="159"/>
                    <a:pt x="28" y="157"/>
                  </a:cubicBezTo>
                  <a:cubicBezTo>
                    <a:pt x="40" y="154"/>
                    <a:pt x="49" y="146"/>
                    <a:pt x="48" y="137"/>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a:off x="5137151" y="1898651"/>
              <a:ext cx="225425" cy="436563"/>
            </a:xfrm>
            <a:custGeom>
              <a:avLst/>
              <a:gdLst>
                <a:gd name="T0" fmla="*/ 1 w 60"/>
                <a:gd name="T1" fmla="*/ 0 h 116"/>
                <a:gd name="T2" fmla="*/ 50 w 60"/>
                <a:gd name="T3" fmla="*/ 46 h 116"/>
                <a:gd name="T4" fmla="*/ 56 w 60"/>
                <a:gd name="T5" fmla="*/ 84 h 116"/>
                <a:gd name="T6" fmla="*/ 41 w 60"/>
                <a:gd name="T7" fmla="*/ 116 h 116"/>
                <a:gd name="T8" fmla="*/ 30 w 60"/>
                <a:gd name="T9" fmla="*/ 51 h 116"/>
                <a:gd name="T10" fmla="*/ 1 w 60"/>
                <a:gd name="T11" fmla="*/ 32 h 116"/>
                <a:gd name="T12" fmla="*/ 1 w 60"/>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60" h="116">
                  <a:moveTo>
                    <a:pt x="1" y="0"/>
                  </a:moveTo>
                  <a:cubicBezTo>
                    <a:pt x="16" y="16"/>
                    <a:pt x="35" y="30"/>
                    <a:pt x="50" y="46"/>
                  </a:cubicBezTo>
                  <a:cubicBezTo>
                    <a:pt x="60" y="57"/>
                    <a:pt x="59" y="71"/>
                    <a:pt x="56" y="84"/>
                  </a:cubicBezTo>
                  <a:cubicBezTo>
                    <a:pt x="54" y="95"/>
                    <a:pt x="48" y="106"/>
                    <a:pt x="41" y="116"/>
                  </a:cubicBezTo>
                  <a:cubicBezTo>
                    <a:pt x="41" y="116"/>
                    <a:pt x="59" y="71"/>
                    <a:pt x="30" y="51"/>
                  </a:cubicBezTo>
                  <a:cubicBezTo>
                    <a:pt x="0" y="31"/>
                    <a:pt x="1" y="32"/>
                    <a:pt x="1" y="32"/>
                  </a:cubicBezTo>
                  <a:lnTo>
                    <a:pt x="1" y="0"/>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a:off x="5326063" y="1868488"/>
              <a:ext cx="231775" cy="744538"/>
            </a:xfrm>
            <a:custGeom>
              <a:avLst/>
              <a:gdLst>
                <a:gd name="T0" fmla="*/ 61 w 62"/>
                <a:gd name="T1" fmla="*/ 170 h 198"/>
                <a:gd name="T2" fmla="*/ 61 w 62"/>
                <a:gd name="T3" fmla="*/ 170 h 198"/>
                <a:gd name="T4" fmla="*/ 61 w 62"/>
                <a:gd name="T5" fmla="*/ 0 h 198"/>
                <a:gd name="T6" fmla="*/ 50 w 62"/>
                <a:gd name="T7" fmla="*/ 0 h 198"/>
                <a:gd name="T8" fmla="*/ 50 w 62"/>
                <a:gd name="T9" fmla="*/ 155 h 198"/>
                <a:gd name="T10" fmla="*/ 27 w 62"/>
                <a:gd name="T11" fmla="*/ 152 h 198"/>
                <a:gd name="T12" fmla="*/ 2 w 62"/>
                <a:gd name="T13" fmla="*/ 179 h 198"/>
                <a:gd name="T14" fmla="*/ 35 w 62"/>
                <a:gd name="T15" fmla="*/ 195 h 198"/>
                <a:gd name="T16" fmla="*/ 61 w 62"/>
                <a:gd name="T17" fmla="*/ 17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198">
                  <a:moveTo>
                    <a:pt x="61" y="170"/>
                  </a:moveTo>
                  <a:cubicBezTo>
                    <a:pt x="61" y="170"/>
                    <a:pt x="61" y="170"/>
                    <a:pt x="61" y="170"/>
                  </a:cubicBezTo>
                  <a:cubicBezTo>
                    <a:pt x="61" y="0"/>
                    <a:pt x="61" y="0"/>
                    <a:pt x="61" y="0"/>
                  </a:cubicBezTo>
                  <a:cubicBezTo>
                    <a:pt x="50" y="0"/>
                    <a:pt x="50" y="0"/>
                    <a:pt x="50" y="0"/>
                  </a:cubicBezTo>
                  <a:cubicBezTo>
                    <a:pt x="50" y="155"/>
                    <a:pt x="50" y="155"/>
                    <a:pt x="50" y="155"/>
                  </a:cubicBezTo>
                  <a:cubicBezTo>
                    <a:pt x="44" y="152"/>
                    <a:pt x="36" y="151"/>
                    <a:pt x="27" y="152"/>
                  </a:cubicBezTo>
                  <a:cubicBezTo>
                    <a:pt x="11" y="155"/>
                    <a:pt x="0" y="167"/>
                    <a:pt x="2" y="179"/>
                  </a:cubicBezTo>
                  <a:cubicBezTo>
                    <a:pt x="4" y="191"/>
                    <a:pt x="19" y="198"/>
                    <a:pt x="35" y="195"/>
                  </a:cubicBezTo>
                  <a:cubicBezTo>
                    <a:pt x="51" y="192"/>
                    <a:pt x="62" y="181"/>
                    <a:pt x="61" y="170"/>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a:off x="5510213" y="1728788"/>
              <a:ext cx="277813" cy="538163"/>
            </a:xfrm>
            <a:custGeom>
              <a:avLst/>
              <a:gdLst>
                <a:gd name="T0" fmla="*/ 1 w 74"/>
                <a:gd name="T1" fmla="*/ 0 h 143"/>
                <a:gd name="T2" fmla="*/ 62 w 74"/>
                <a:gd name="T3" fmla="*/ 56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19"/>
                    <a:pt x="44" y="36"/>
                    <a:pt x="62" y="56"/>
                  </a:cubicBezTo>
                  <a:cubicBezTo>
                    <a:pt x="74" y="70"/>
                    <a:pt x="73" y="88"/>
                    <a:pt x="70" y="104"/>
                  </a:cubicBezTo>
                  <a:cubicBezTo>
                    <a:pt x="67" y="118"/>
                    <a:pt x="60" y="131"/>
                    <a:pt x="51" y="143"/>
                  </a:cubicBezTo>
                  <a:cubicBezTo>
                    <a:pt x="51" y="143"/>
                    <a:pt x="74" y="87"/>
                    <a:pt x="37" y="63"/>
                  </a:cubicBezTo>
                  <a:cubicBezTo>
                    <a:pt x="0" y="38"/>
                    <a:pt x="1" y="40"/>
                    <a:pt x="1" y="40"/>
                  </a:cubicBezTo>
                  <a:lnTo>
                    <a:pt x="1" y="0"/>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a:off x="5510213" y="1965326"/>
              <a:ext cx="277813" cy="538163"/>
            </a:xfrm>
            <a:custGeom>
              <a:avLst/>
              <a:gdLst>
                <a:gd name="T0" fmla="*/ 1 w 74"/>
                <a:gd name="T1" fmla="*/ 0 h 143"/>
                <a:gd name="T2" fmla="*/ 62 w 74"/>
                <a:gd name="T3" fmla="*/ 57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20"/>
                    <a:pt x="44" y="37"/>
                    <a:pt x="62" y="57"/>
                  </a:cubicBezTo>
                  <a:cubicBezTo>
                    <a:pt x="74" y="71"/>
                    <a:pt x="73" y="88"/>
                    <a:pt x="70" y="104"/>
                  </a:cubicBezTo>
                  <a:cubicBezTo>
                    <a:pt x="67" y="118"/>
                    <a:pt x="60" y="131"/>
                    <a:pt x="51" y="143"/>
                  </a:cubicBezTo>
                  <a:cubicBezTo>
                    <a:pt x="51" y="143"/>
                    <a:pt x="74" y="88"/>
                    <a:pt x="37" y="63"/>
                  </a:cubicBezTo>
                  <a:cubicBezTo>
                    <a:pt x="0" y="38"/>
                    <a:pt x="1" y="40"/>
                    <a:pt x="1" y="40"/>
                  </a:cubicBezTo>
                  <a:lnTo>
                    <a:pt x="1" y="0"/>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47" name="Rectangle 46"/>
          <p:cNvSpPr/>
          <p:nvPr/>
        </p:nvSpPr>
        <p:spPr>
          <a:xfrm>
            <a:off x="0" y="5205621"/>
            <a:ext cx="9144000" cy="7951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8" name="TextBox 47"/>
          <p:cNvSpPr txBox="1"/>
          <p:nvPr/>
        </p:nvSpPr>
        <p:spPr>
          <a:xfrm>
            <a:off x="7322392" y="5556923"/>
            <a:ext cx="1491114" cy="219291"/>
          </a:xfrm>
          <a:prstGeom prst="rect">
            <a:avLst/>
          </a:prstGeom>
          <a:noFill/>
        </p:spPr>
        <p:txBody>
          <a:bodyPr wrap="none" rtlCol="0">
            <a:spAutoFit/>
          </a:bodyPr>
          <a:lstStyle/>
          <a:p>
            <a:pPr algn="r"/>
            <a:r>
              <a:rPr lang="en-US" sz="825" dirty="0">
                <a:solidFill>
                  <a:schemeClr val="bg1"/>
                </a:solidFill>
              </a:rPr>
              <a:t>@Yourdomainplaymix.com</a:t>
            </a:r>
            <a:endParaRPr lang="en-US" sz="825" dirty="0">
              <a:solidFill>
                <a:schemeClr val="bg1"/>
              </a:solidFill>
            </a:endParaRPr>
          </a:p>
        </p:txBody>
      </p:sp>
      <p:sp>
        <p:nvSpPr>
          <p:cNvPr id="49" name="Rectangle 48"/>
          <p:cNvSpPr/>
          <p:nvPr/>
        </p:nvSpPr>
        <p:spPr>
          <a:xfrm>
            <a:off x="933507" y="5280976"/>
            <a:ext cx="6083520" cy="50783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50" name="Freeform 49"/>
          <p:cNvSpPr>
            <a:spLocks/>
          </p:cNvSpPr>
          <p:nvPr/>
        </p:nvSpPr>
        <p:spPr bwMode="auto">
          <a:xfrm rot="16200000">
            <a:off x="5743472" y="3104636"/>
            <a:ext cx="115491"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p:cNvSpPr>
          <p:nvPr/>
        </p:nvSpPr>
        <p:spPr bwMode="auto">
          <a:xfrm rot="5400000" flipH="1">
            <a:off x="2676671" y="3104636"/>
            <a:ext cx="115491"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84" name="Group 83"/>
          <p:cNvGrpSpPr/>
          <p:nvPr/>
        </p:nvGrpSpPr>
        <p:grpSpPr>
          <a:xfrm>
            <a:off x="1714085" y="3066856"/>
            <a:ext cx="634587" cy="635306"/>
            <a:chOff x="1994480" y="2799258"/>
            <a:chExt cx="1139552" cy="1140842"/>
          </a:xfrm>
        </p:grpSpPr>
        <p:sp>
          <p:nvSpPr>
            <p:cNvPr id="53" name="Freeform 52"/>
            <p:cNvSpPr>
              <a:spLocks noEditPoints="1"/>
            </p:cNvSpPr>
            <p:nvPr/>
          </p:nvSpPr>
          <p:spPr bwMode="auto">
            <a:xfrm>
              <a:off x="1994480" y="2799258"/>
              <a:ext cx="1139552" cy="1140842"/>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4" name="Group 63"/>
            <p:cNvGrpSpPr/>
            <p:nvPr/>
          </p:nvGrpSpPr>
          <p:grpSpPr>
            <a:xfrm>
              <a:off x="2246981" y="3030127"/>
              <a:ext cx="645637" cy="647768"/>
              <a:chOff x="6110288" y="2439988"/>
              <a:chExt cx="962025" cy="965200"/>
            </a:xfrm>
            <a:solidFill>
              <a:schemeClr val="accent1"/>
            </a:solidFill>
          </p:grpSpPr>
          <p:sp>
            <p:nvSpPr>
              <p:cNvPr id="6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grpSp>
        <p:nvGrpSpPr>
          <p:cNvPr id="85" name="Group 84"/>
          <p:cNvGrpSpPr/>
          <p:nvPr/>
        </p:nvGrpSpPr>
        <p:grpSpPr>
          <a:xfrm>
            <a:off x="6193506" y="3066856"/>
            <a:ext cx="633869" cy="635306"/>
            <a:chOff x="10275128" y="2799258"/>
            <a:chExt cx="1138262" cy="1140842"/>
          </a:xfrm>
        </p:grpSpPr>
        <p:sp>
          <p:nvSpPr>
            <p:cNvPr id="59" name="Freeform 58"/>
            <p:cNvSpPr>
              <a:spLocks noEditPoints="1"/>
            </p:cNvSpPr>
            <p:nvPr/>
          </p:nvSpPr>
          <p:spPr bwMode="auto">
            <a:xfrm>
              <a:off x="10275128" y="2799258"/>
              <a:ext cx="1138262" cy="1140842"/>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75" name="Group 74"/>
            <p:cNvGrpSpPr/>
            <p:nvPr/>
          </p:nvGrpSpPr>
          <p:grpSpPr>
            <a:xfrm>
              <a:off x="10516583" y="3030127"/>
              <a:ext cx="655350" cy="647768"/>
              <a:chOff x="8145463" y="2447925"/>
              <a:chExt cx="960437" cy="949325"/>
            </a:xfrm>
            <a:solidFill>
              <a:schemeClr val="accent2"/>
            </a:solidFill>
          </p:grpSpPr>
          <p:sp>
            <p:nvSpPr>
              <p:cNvPr id="7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sp>
        <p:nvSpPr>
          <p:cNvPr id="86" name="TextBox 85"/>
          <p:cNvSpPr txBox="1"/>
          <p:nvPr/>
        </p:nvSpPr>
        <p:spPr>
          <a:xfrm>
            <a:off x="729405" y="3260148"/>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7" name="Rectangle 86"/>
          <p:cNvSpPr/>
          <p:nvPr/>
        </p:nvSpPr>
        <p:spPr>
          <a:xfrm>
            <a:off x="828427" y="3765349"/>
            <a:ext cx="15202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90" name="TextBox 89"/>
          <p:cNvSpPr txBox="1"/>
          <p:nvPr/>
        </p:nvSpPr>
        <p:spPr>
          <a:xfrm>
            <a:off x="6884078" y="3260148"/>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91" name="Rectangle 90"/>
          <p:cNvSpPr/>
          <p:nvPr/>
        </p:nvSpPr>
        <p:spPr>
          <a:xfrm>
            <a:off x="6193506" y="3765349"/>
            <a:ext cx="15202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38392125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Group 91"/>
          <p:cNvGrpSpPr/>
          <p:nvPr/>
        </p:nvGrpSpPr>
        <p:grpSpPr>
          <a:xfrm>
            <a:off x="5436394" y="3718063"/>
            <a:ext cx="1470422" cy="1054894"/>
            <a:chOff x="7248526" y="3708400"/>
            <a:chExt cx="1960562" cy="1406525"/>
          </a:xfrm>
        </p:grpSpPr>
        <p:sp>
          <p:nvSpPr>
            <p:cNvPr id="93" name="Oval 92"/>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Oval 93"/>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Oval 94"/>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Oval 95"/>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96"/>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2" name="TextBox 1"/>
          <p:cNvSpPr txBox="1"/>
          <p:nvPr/>
        </p:nvSpPr>
        <p:spPr>
          <a:xfrm>
            <a:off x="933506" y="1130008"/>
            <a:ext cx="3682418" cy="715581"/>
          </a:xfrm>
          <a:prstGeom prst="rect">
            <a:avLst/>
          </a:prstGeom>
          <a:noFill/>
        </p:spPr>
        <p:txBody>
          <a:bodyPr wrap="none" rtlCol="0">
            <a:spAutoFit/>
          </a:bodyPr>
          <a:lstStyle/>
          <a:p>
            <a:r>
              <a:rPr lang="en-US" sz="4050" dirty="0">
                <a:solidFill>
                  <a:schemeClr val="bg1">
                    <a:lumMod val="50000"/>
                  </a:schemeClr>
                </a:solidFill>
                <a:latin typeface="+mj-lt"/>
              </a:rPr>
              <a:t>Listen Music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36" name="Group 35"/>
          <p:cNvGrpSpPr/>
          <p:nvPr/>
        </p:nvGrpSpPr>
        <p:grpSpPr>
          <a:xfrm>
            <a:off x="3225395" y="2465269"/>
            <a:ext cx="2734884" cy="2447147"/>
            <a:chOff x="4554538" y="2305051"/>
            <a:chExt cx="3138488" cy="2808288"/>
          </a:xfrm>
        </p:grpSpPr>
        <p:sp>
          <p:nvSpPr>
            <p:cNvPr id="6" name="Freeform 5"/>
            <p:cNvSpPr>
              <a:spLocks noEditPoints="1"/>
            </p:cNvSpPr>
            <p:nvPr/>
          </p:nvSpPr>
          <p:spPr bwMode="auto">
            <a:xfrm>
              <a:off x="4583113" y="2362201"/>
              <a:ext cx="3081338" cy="2693988"/>
            </a:xfrm>
            <a:custGeom>
              <a:avLst/>
              <a:gdLst>
                <a:gd name="T0" fmla="*/ 48 w 109"/>
                <a:gd name="T1" fmla="*/ 72 h 95"/>
                <a:gd name="T2" fmla="*/ 48 w 109"/>
                <a:gd name="T3" fmla="*/ 72 h 95"/>
                <a:gd name="T4" fmla="*/ 48 w 109"/>
                <a:gd name="T5" fmla="*/ 72 h 95"/>
                <a:gd name="T6" fmla="*/ 48 w 109"/>
                <a:gd name="T7" fmla="*/ 72 h 95"/>
                <a:gd name="T8" fmla="*/ 46 w 109"/>
                <a:gd name="T9" fmla="*/ 71 h 95"/>
                <a:gd name="T10" fmla="*/ 45 w 109"/>
                <a:gd name="T11" fmla="*/ 71 h 95"/>
                <a:gd name="T12" fmla="*/ 45 w 109"/>
                <a:gd name="T13" fmla="*/ 71 h 95"/>
                <a:gd name="T14" fmla="*/ 45 w 109"/>
                <a:gd name="T15" fmla="*/ 71 h 95"/>
                <a:gd name="T16" fmla="*/ 46 w 109"/>
                <a:gd name="T17" fmla="*/ 71 h 95"/>
                <a:gd name="T18" fmla="*/ 61 w 109"/>
                <a:gd name="T19" fmla="*/ 0 h 95"/>
                <a:gd name="T20" fmla="*/ 55 w 109"/>
                <a:gd name="T21" fmla="*/ 2 h 95"/>
                <a:gd name="T22" fmla="*/ 47 w 109"/>
                <a:gd name="T23" fmla="*/ 0 h 95"/>
                <a:gd name="T24" fmla="*/ 45 w 109"/>
                <a:gd name="T25" fmla="*/ 1 h 95"/>
                <a:gd name="T26" fmla="*/ 32 w 109"/>
                <a:gd name="T27" fmla="*/ 7 h 95"/>
                <a:gd name="T28" fmla="*/ 28 w 109"/>
                <a:gd name="T29" fmla="*/ 6 h 95"/>
                <a:gd name="T30" fmla="*/ 23 w 109"/>
                <a:gd name="T31" fmla="*/ 8 h 95"/>
                <a:gd name="T32" fmla="*/ 23 w 109"/>
                <a:gd name="T33" fmla="*/ 8 h 95"/>
                <a:gd name="T34" fmla="*/ 23 w 109"/>
                <a:gd name="T35" fmla="*/ 8 h 95"/>
                <a:gd name="T36" fmla="*/ 19 w 109"/>
                <a:gd name="T37" fmla="*/ 12 h 95"/>
                <a:gd name="T38" fmla="*/ 19 w 109"/>
                <a:gd name="T39" fmla="*/ 12 h 95"/>
                <a:gd name="T40" fmla="*/ 6 w 109"/>
                <a:gd name="T41" fmla="*/ 25 h 95"/>
                <a:gd name="T42" fmla="*/ 6 w 109"/>
                <a:gd name="T43" fmla="*/ 26 h 95"/>
                <a:gd name="T44" fmla="*/ 1 w 109"/>
                <a:gd name="T45" fmla="*/ 43 h 95"/>
                <a:gd name="T46" fmla="*/ 11 w 109"/>
                <a:gd name="T47" fmla="*/ 58 h 95"/>
                <a:gd name="T48" fmla="*/ 11 w 109"/>
                <a:gd name="T49" fmla="*/ 59 h 95"/>
                <a:gd name="T50" fmla="*/ 15 w 109"/>
                <a:gd name="T51" fmla="*/ 59 h 95"/>
                <a:gd name="T52" fmla="*/ 16 w 109"/>
                <a:gd name="T53" fmla="*/ 59 h 95"/>
                <a:gd name="T54" fmla="*/ 19 w 109"/>
                <a:gd name="T55" fmla="*/ 58 h 95"/>
                <a:gd name="T56" fmla="*/ 25 w 109"/>
                <a:gd name="T57" fmla="*/ 60 h 95"/>
                <a:gd name="T58" fmla="*/ 29 w 109"/>
                <a:gd name="T59" fmla="*/ 59 h 95"/>
                <a:gd name="T60" fmla="*/ 31 w 109"/>
                <a:gd name="T61" fmla="*/ 65 h 95"/>
                <a:gd name="T62" fmla="*/ 42 w 109"/>
                <a:gd name="T63" fmla="*/ 72 h 95"/>
                <a:gd name="T64" fmla="*/ 45 w 109"/>
                <a:gd name="T65" fmla="*/ 71 h 95"/>
                <a:gd name="T66" fmla="*/ 50 w 109"/>
                <a:gd name="T67" fmla="*/ 73 h 95"/>
                <a:gd name="T68" fmla="*/ 68 w 109"/>
                <a:gd name="T69" fmla="*/ 95 h 95"/>
                <a:gd name="T70" fmla="*/ 78 w 109"/>
                <a:gd name="T71" fmla="*/ 95 h 95"/>
                <a:gd name="T72" fmla="*/ 76 w 109"/>
                <a:gd name="T73" fmla="*/ 81 h 95"/>
                <a:gd name="T74" fmla="*/ 76 w 109"/>
                <a:gd name="T75" fmla="*/ 81 h 95"/>
                <a:gd name="T76" fmla="*/ 80 w 109"/>
                <a:gd name="T77" fmla="*/ 81 h 95"/>
                <a:gd name="T78" fmla="*/ 91 w 109"/>
                <a:gd name="T79" fmla="*/ 79 h 95"/>
                <a:gd name="T80" fmla="*/ 92 w 109"/>
                <a:gd name="T81" fmla="*/ 77 h 95"/>
                <a:gd name="T82" fmla="*/ 99 w 109"/>
                <a:gd name="T83" fmla="*/ 67 h 95"/>
                <a:gd name="T84" fmla="*/ 99 w 109"/>
                <a:gd name="T85" fmla="*/ 67 h 95"/>
                <a:gd name="T86" fmla="*/ 99 w 109"/>
                <a:gd name="T87" fmla="*/ 66 h 95"/>
                <a:gd name="T88" fmla="*/ 99 w 109"/>
                <a:gd name="T89" fmla="*/ 65 h 95"/>
                <a:gd name="T90" fmla="*/ 98 w 109"/>
                <a:gd name="T91" fmla="*/ 62 h 95"/>
                <a:gd name="T92" fmla="*/ 98 w 109"/>
                <a:gd name="T93" fmla="*/ 61 h 95"/>
                <a:gd name="T94" fmla="*/ 109 w 109"/>
                <a:gd name="T95" fmla="*/ 49 h 95"/>
                <a:gd name="T96" fmla="*/ 109 w 109"/>
                <a:gd name="T97" fmla="*/ 48 h 95"/>
                <a:gd name="T98" fmla="*/ 108 w 109"/>
                <a:gd name="T99" fmla="*/ 43 h 95"/>
                <a:gd name="T100" fmla="*/ 107 w 109"/>
                <a:gd name="T101" fmla="*/ 42 h 95"/>
                <a:gd name="T102" fmla="*/ 109 w 109"/>
                <a:gd name="T103" fmla="*/ 36 h 95"/>
                <a:gd name="T104" fmla="*/ 100 w 109"/>
                <a:gd name="T105" fmla="*/ 24 h 95"/>
                <a:gd name="T106" fmla="*/ 95 w 109"/>
                <a:gd name="T107" fmla="*/ 15 h 95"/>
                <a:gd name="T108" fmla="*/ 85 w 109"/>
                <a:gd name="T109" fmla="*/ 10 h 95"/>
                <a:gd name="T110" fmla="*/ 74 w 109"/>
                <a:gd name="T111" fmla="*/ 3 h 95"/>
                <a:gd name="T112" fmla="*/ 69 w 109"/>
                <a:gd name="T113" fmla="*/ 4 h 95"/>
                <a:gd name="T114" fmla="*/ 61 w 109"/>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95">
                  <a:moveTo>
                    <a:pt x="48" y="72"/>
                  </a:moveTo>
                  <a:cubicBezTo>
                    <a:pt x="48" y="72"/>
                    <a:pt x="48" y="72"/>
                    <a:pt x="48" y="72"/>
                  </a:cubicBezTo>
                  <a:cubicBezTo>
                    <a:pt x="48" y="72"/>
                    <a:pt x="48" y="72"/>
                    <a:pt x="48" y="72"/>
                  </a:cubicBezTo>
                  <a:cubicBezTo>
                    <a:pt x="48" y="72"/>
                    <a:pt x="48" y="72"/>
                    <a:pt x="48" y="72"/>
                  </a:cubicBezTo>
                  <a:moveTo>
                    <a:pt x="46" y="71"/>
                  </a:moveTo>
                  <a:cubicBezTo>
                    <a:pt x="46" y="71"/>
                    <a:pt x="45" y="71"/>
                    <a:pt x="45" y="71"/>
                  </a:cubicBezTo>
                  <a:cubicBezTo>
                    <a:pt x="45" y="71"/>
                    <a:pt x="45" y="71"/>
                    <a:pt x="45" y="71"/>
                  </a:cubicBezTo>
                  <a:cubicBezTo>
                    <a:pt x="45" y="71"/>
                    <a:pt x="45" y="71"/>
                    <a:pt x="45" y="71"/>
                  </a:cubicBezTo>
                  <a:cubicBezTo>
                    <a:pt x="46" y="71"/>
                    <a:pt x="46" y="71"/>
                    <a:pt x="46" y="71"/>
                  </a:cubicBezTo>
                  <a:moveTo>
                    <a:pt x="61" y="0"/>
                  </a:moveTo>
                  <a:cubicBezTo>
                    <a:pt x="59" y="0"/>
                    <a:pt x="57" y="1"/>
                    <a:pt x="55" y="2"/>
                  </a:cubicBezTo>
                  <a:cubicBezTo>
                    <a:pt x="53" y="1"/>
                    <a:pt x="50" y="0"/>
                    <a:pt x="47" y="0"/>
                  </a:cubicBezTo>
                  <a:cubicBezTo>
                    <a:pt x="46" y="0"/>
                    <a:pt x="45"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2" y="59"/>
                    <a:pt x="13" y="59"/>
                    <a:pt x="15" y="59"/>
                  </a:cubicBezTo>
                  <a:cubicBezTo>
                    <a:pt x="15" y="59"/>
                    <a:pt x="15"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4" y="69"/>
                    <a:pt x="38" y="72"/>
                    <a:pt x="42" y="72"/>
                  </a:cubicBezTo>
                  <a:cubicBezTo>
                    <a:pt x="43" y="72"/>
                    <a:pt x="44" y="72"/>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4583113" y="2362201"/>
              <a:ext cx="3081338" cy="2693988"/>
            </a:xfrm>
            <a:custGeom>
              <a:avLst/>
              <a:gdLst>
                <a:gd name="T0" fmla="*/ 108 w 109"/>
                <a:gd name="T1" fmla="*/ 43 h 95"/>
                <a:gd name="T2" fmla="*/ 107 w 109"/>
                <a:gd name="T3" fmla="*/ 42 h 95"/>
                <a:gd name="T4" fmla="*/ 109 w 109"/>
                <a:gd name="T5" fmla="*/ 36 h 95"/>
                <a:gd name="T6" fmla="*/ 100 w 109"/>
                <a:gd name="T7" fmla="*/ 24 h 95"/>
                <a:gd name="T8" fmla="*/ 95 w 109"/>
                <a:gd name="T9" fmla="*/ 15 h 95"/>
                <a:gd name="T10" fmla="*/ 85 w 109"/>
                <a:gd name="T11" fmla="*/ 10 h 95"/>
                <a:gd name="T12" fmla="*/ 74 w 109"/>
                <a:gd name="T13" fmla="*/ 3 h 95"/>
                <a:gd name="T14" fmla="*/ 69 w 109"/>
                <a:gd name="T15" fmla="*/ 4 h 95"/>
                <a:gd name="T16" fmla="*/ 61 w 109"/>
                <a:gd name="T17" fmla="*/ 0 h 95"/>
                <a:gd name="T18" fmla="*/ 55 w 109"/>
                <a:gd name="T19" fmla="*/ 2 h 95"/>
                <a:gd name="T20" fmla="*/ 45 w 109"/>
                <a:gd name="T21" fmla="*/ 1 h 95"/>
                <a:gd name="T22" fmla="*/ 32 w 109"/>
                <a:gd name="T23" fmla="*/ 7 h 95"/>
                <a:gd name="T24" fmla="*/ 28 w 109"/>
                <a:gd name="T25" fmla="*/ 6 h 95"/>
                <a:gd name="T26" fmla="*/ 23 w 109"/>
                <a:gd name="T27" fmla="*/ 8 h 95"/>
                <a:gd name="T28" fmla="*/ 23 w 109"/>
                <a:gd name="T29" fmla="*/ 8 h 95"/>
                <a:gd name="T30" fmla="*/ 23 w 109"/>
                <a:gd name="T31" fmla="*/ 8 h 95"/>
                <a:gd name="T32" fmla="*/ 19 w 109"/>
                <a:gd name="T33" fmla="*/ 12 h 95"/>
                <a:gd name="T34" fmla="*/ 19 w 109"/>
                <a:gd name="T35" fmla="*/ 12 h 95"/>
                <a:gd name="T36" fmla="*/ 6 w 109"/>
                <a:gd name="T37" fmla="*/ 25 h 95"/>
                <a:gd name="T38" fmla="*/ 6 w 109"/>
                <a:gd name="T39" fmla="*/ 26 h 95"/>
                <a:gd name="T40" fmla="*/ 1 w 109"/>
                <a:gd name="T41" fmla="*/ 43 h 95"/>
                <a:gd name="T42" fmla="*/ 11 w 109"/>
                <a:gd name="T43" fmla="*/ 58 h 95"/>
                <a:gd name="T44" fmla="*/ 11 w 109"/>
                <a:gd name="T45" fmla="*/ 59 h 95"/>
                <a:gd name="T46" fmla="*/ 16 w 109"/>
                <a:gd name="T47" fmla="*/ 59 h 95"/>
                <a:gd name="T48" fmla="*/ 19 w 109"/>
                <a:gd name="T49" fmla="*/ 58 h 95"/>
                <a:gd name="T50" fmla="*/ 25 w 109"/>
                <a:gd name="T51" fmla="*/ 60 h 95"/>
                <a:gd name="T52" fmla="*/ 29 w 109"/>
                <a:gd name="T53" fmla="*/ 59 h 95"/>
                <a:gd name="T54" fmla="*/ 31 w 109"/>
                <a:gd name="T55" fmla="*/ 65 h 95"/>
                <a:gd name="T56" fmla="*/ 45 w 109"/>
                <a:gd name="T57" fmla="*/ 71 h 95"/>
                <a:gd name="T58" fmla="*/ 50 w 109"/>
                <a:gd name="T59" fmla="*/ 73 h 95"/>
                <a:gd name="T60" fmla="*/ 68 w 109"/>
                <a:gd name="T61" fmla="*/ 95 h 95"/>
                <a:gd name="T62" fmla="*/ 78 w 109"/>
                <a:gd name="T63" fmla="*/ 95 h 95"/>
                <a:gd name="T64" fmla="*/ 76 w 109"/>
                <a:gd name="T65" fmla="*/ 81 h 95"/>
                <a:gd name="T66" fmla="*/ 76 w 109"/>
                <a:gd name="T67" fmla="*/ 81 h 95"/>
                <a:gd name="T68" fmla="*/ 80 w 109"/>
                <a:gd name="T69" fmla="*/ 81 h 95"/>
                <a:gd name="T70" fmla="*/ 91 w 109"/>
                <a:gd name="T71" fmla="*/ 79 h 95"/>
                <a:gd name="T72" fmla="*/ 92 w 109"/>
                <a:gd name="T73" fmla="*/ 77 h 95"/>
                <a:gd name="T74" fmla="*/ 99 w 109"/>
                <a:gd name="T75" fmla="*/ 67 h 95"/>
                <a:gd name="T76" fmla="*/ 99 w 109"/>
                <a:gd name="T77" fmla="*/ 67 h 95"/>
                <a:gd name="T78" fmla="*/ 99 w 109"/>
                <a:gd name="T79" fmla="*/ 66 h 95"/>
                <a:gd name="T80" fmla="*/ 99 w 109"/>
                <a:gd name="T81" fmla="*/ 65 h 95"/>
                <a:gd name="T82" fmla="*/ 98 w 109"/>
                <a:gd name="T83" fmla="*/ 62 h 95"/>
                <a:gd name="T84" fmla="*/ 98 w 109"/>
                <a:gd name="T85" fmla="*/ 61 h 95"/>
                <a:gd name="T86" fmla="*/ 109 w 109"/>
                <a:gd name="T87" fmla="*/ 49 h 95"/>
                <a:gd name="T88" fmla="*/ 109 w 109"/>
                <a:gd name="T89" fmla="*/ 48 h 95"/>
                <a:gd name="T90" fmla="*/ 108 w 109"/>
                <a:gd name="T91" fmla="*/ 43 h 95"/>
                <a:gd name="T92" fmla="*/ 45 w 109"/>
                <a:gd name="T93" fmla="*/ 71 h 95"/>
                <a:gd name="T94" fmla="*/ 45 w 109"/>
                <a:gd name="T95" fmla="*/ 71 h 95"/>
                <a:gd name="T96" fmla="*/ 46 w 109"/>
                <a:gd name="T97" fmla="*/ 71 h 95"/>
                <a:gd name="T98" fmla="*/ 45 w 109"/>
                <a:gd name="T99" fmla="*/ 71 h 95"/>
                <a:gd name="T100" fmla="*/ 48 w 109"/>
                <a:gd name="T101" fmla="*/ 72 h 95"/>
                <a:gd name="T102" fmla="*/ 48 w 109"/>
                <a:gd name="T103" fmla="*/ 72 h 95"/>
                <a:gd name="T104" fmla="*/ 48 w 109"/>
                <a:gd name="T105" fmla="*/ 7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 h="95">
                  <a:moveTo>
                    <a:pt x="108" y="43"/>
                  </a:move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cubicBezTo>
                    <a:pt x="59" y="0"/>
                    <a:pt x="57" y="1"/>
                    <a:pt x="55" y="2"/>
                  </a:cubicBezTo>
                  <a:cubicBezTo>
                    <a:pt x="52" y="1"/>
                    <a:pt x="49"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3" y="59"/>
                    <a:pt x="14"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5" y="70"/>
                    <a:pt x="41" y="74"/>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lose/>
                  <a:moveTo>
                    <a:pt x="45" y="71"/>
                  </a:moveTo>
                  <a:cubicBezTo>
                    <a:pt x="45" y="71"/>
                    <a:pt x="45" y="71"/>
                    <a:pt x="45" y="71"/>
                  </a:cubicBezTo>
                  <a:cubicBezTo>
                    <a:pt x="46" y="71"/>
                    <a:pt x="46" y="71"/>
                    <a:pt x="46" y="71"/>
                  </a:cubicBezTo>
                  <a:cubicBezTo>
                    <a:pt x="46" y="71"/>
                    <a:pt x="45" y="71"/>
                    <a:pt x="45" y="71"/>
                  </a:cubicBezTo>
                  <a:close/>
                  <a:moveTo>
                    <a:pt x="48" y="72"/>
                  </a:moveTo>
                  <a:cubicBezTo>
                    <a:pt x="48" y="72"/>
                    <a:pt x="48" y="72"/>
                    <a:pt x="48" y="72"/>
                  </a:cubicBezTo>
                  <a:cubicBezTo>
                    <a:pt x="48" y="72"/>
                    <a:pt x="48" y="72"/>
                    <a:pt x="48"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6562725" y="4035426"/>
              <a:ext cx="735013" cy="623888"/>
            </a:xfrm>
            <a:custGeom>
              <a:avLst/>
              <a:gdLst>
                <a:gd name="T0" fmla="*/ 26 w 26"/>
                <a:gd name="T1" fmla="*/ 2 h 22"/>
                <a:gd name="T2" fmla="*/ 8 w 26"/>
                <a:gd name="T3" fmla="*/ 0 h 22"/>
                <a:gd name="T4" fmla="*/ 0 w 26"/>
                <a:gd name="T5" fmla="*/ 13 h 22"/>
                <a:gd name="T6" fmla="*/ 5 w 26"/>
                <a:gd name="T7" fmla="*/ 19 h 22"/>
                <a:gd name="T8" fmla="*/ 20 w 26"/>
                <a:gd name="T9" fmla="*/ 17 h 22"/>
                <a:gd name="T10" fmla="*/ 26 w 26"/>
                <a:gd name="T11" fmla="*/ 2 h 22"/>
              </a:gdLst>
              <a:ahLst/>
              <a:cxnLst>
                <a:cxn ang="0">
                  <a:pos x="T0" y="T1"/>
                </a:cxn>
                <a:cxn ang="0">
                  <a:pos x="T2" y="T3"/>
                </a:cxn>
                <a:cxn ang="0">
                  <a:pos x="T4" y="T5"/>
                </a:cxn>
                <a:cxn ang="0">
                  <a:pos x="T6" y="T7"/>
                </a:cxn>
                <a:cxn ang="0">
                  <a:pos x="T8" y="T9"/>
                </a:cxn>
                <a:cxn ang="0">
                  <a:pos x="T10" y="T11"/>
                </a:cxn>
              </a:cxnLst>
              <a:rect l="0" t="0" r="r" b="b"/>
              <a:pathLst>
                <a:path w="26" h="22">
                  <a:moveTo>
                    <a:pt x="26" y="2"/>
                  </a:moveTo>
                  <a:cubicBezTo>
                    <a:pt x="26" y="2"/>
                    <a:pt x="10" y="1"/>
                    <a:pt x="8" y="0"/>
                  </a:cubicBezTo>
                  <a:cubicBezTo>
                    <a:pt x="7" y="0"/>
                    <a:pt x="7" y="8"/>
                    <a:pt x="0" y="13"/>
                  </a:cubicBezTo>
                  <a:cubicBezTo>
                    <a:pt x="5" y="19"/>
                    <a:pt x="5" y="19"/>
                    <a:pt x="5" y="19"/>
                  </a:cubicBezTo>
                  <a:cubicBezTo>
                    <a:pt x="5" y="19"/>
                    <a:pt x="13" y="22"/>
                    <a:pt x="20" y="17"/>
                  </a:cubicBezTo>
                  <a:cubicBezTo>
                    <a:pt x="24" y="15"/>
                    <a:pt x="26" y="11"/>
                    <a:pt x="26" y="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6335713" y="4460876"/>
              <a:ext cx="368300" cy="538163"/>
            </a:xfrm>
            <a:custGeom>
              <a:avLst/>
              <a:gdLst>
                <a:gd name="T0" fmla="*/ 0 w 13"/>
                <a:gd name="T1" fmla="*/ 3 h 19"/>
                <a:gd name="T2" fmla="*/ 3 w 13"/>
                <a:gd name="T3" fmla="*/ 7 h 19"/>
                <a:gd name="T4" fmla="*/ 8 w 13"/>
                <a:gd name="T5" fmla="*/ 19 h 19"/>
                <a:gd name="T6" fmla="*/ 13 w 13"/>
                <a:gd name="T7" fmla="*/ 19 h 19"/>
                <a:gd name="T8" fmla="*/ 11 w 13"/>
                <a:gd name="T9" fmla="*/ 5 h 19"/>
                <a:gd name="T10" fmla="*/ 9 w 13"/>
                <a:gd name="T11" fmla="*/ 3 h 19"/>
                <a:gd name="T12" fmla="*/ 7 w 13"/>
                <a:gd name="T13" fmla="*/ 3 h 19"/>
                <a:gd name="T14" fmla="*/ 4 w 13"/>
                <a:gd name="T15" fmla="*/ 0 h 19"/>
                <a:gd name="T16" fmla="*/ 0 w 13"/>
                <a:gd name="T1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9">
                  <a:moveTo>
                    <a:pt x="0" y="3"/>
                  </a:moveTo>
                  <a:cubicBezTo>
                    <a:pt x="0" y="5"/>
                    <a:pt x="2" y="6"/>
                    <a:pt x="3" y="7"/>
                  </a:cubicBezTo>
                  <a:cubicBezTo>
                    <a:pt x="5" y="10"/>
                    <a:pt x="7" y="15"/>
                    <a:pt x="8" y="19"/>
                  </a:cubicBezTo>
                  <a:cubicBezTo>
                    <a:pt x="13" y="19"/>
                    <a:pt x="13" y="19"/>
                    <a:pt x="13" y="19"/>
                  </a:cubicBezTo>
                  <a:cubicBezTo>
                    <a:pt x="13" y="19"/>
                    <a:pt x="11" y="7"/>
                    <a:pt x="11" y="5"/>
                  </a:cubicBezTo>
                  <a:cubicBezTo>
                    <a:pt x="10" y="5"/>
                    <a:pt x="10" y="4"/>
                    <a:pt x="9" y="3"/>
                  </a:cubicBezTo>
                  <a:cubicBezTo>
                    <a:pt x="9" y="3"/>
                    <a:pt x="7" y="4"/>
                    <a:pt x="7" y="3"/>
                  </a:cubicBezTo>
                  <a:cubicBezTo>
                    <a:pt x="6" y="3"/>
                    <a:pt x="6" y="1"/>
                    <a:pt x="4" y="0"/>
                  </a:cubicBezTo>
                  <a:cubicBezTo>
                    <a:pt x="2" y="0"/>
                    <a:pt x="0" y="1"/>
                    <a:pt x="0" y="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6845300" y="3098801"/>
              <a:ext cx="847725" cy="936625"/>
            </a:xfrm>
            <a:custGeom>
              <a:avLst/>
              <a:gdLst>
                <a:gd name="T0" fmla="*/ 19 w 30"/>
                <a:gd name="T1" fmla="*/ 0 h 33"/>
                <a:gd name="T2" fmla="*/ 25 w 30"/>
                <a:gd name="T3" fmla="*/ 15 h 33"/>
                <a:gd name="T4" fmla="*/ 17 w 30"/>
                <a:gd name="T5" fmla="*/ 33 h 33"/>
                <a:gd name="T6" fmla="*/ 2 w 30"/>
                <a:gd name="T7" fmla="*/ 32 h 33"/>
                <a:gd name="T8" fmla="*/ 0 w 30"/>
                <a:gd name="T9" fmla="*/ 19 h 33"/>
                <a:gd name="T10" fmla="*/ 14 w 30"/>
                <a:gd name="T11" fmla="*/ 15 h 33"/>
                <a:gd name="T12" fmla="*/ 19 w 3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19" y="0"/>
                  </a:moveTo>
                  <a:cubicBezTo>
                    <a:pt x="19" y="0"/>
                    <a:pt x="28" y="3"/>
                    <a:pt x="25" y="15"/>
                  </a:cubicBezTo>
                  <a:cubicBezTo>
                    <a:pt x="25" y="15"/>
                    <a:pt x="30" y="28"/>
                    <a:pt x="17" y="33"/>
                  </a:cubicBezTo>
                  <a:cubicBezTo>
                    <a:pt x="2" y="32"/>
                    <a:pt x="2" y="32"/>
                    <a:pt x="2" y="32"/>
                  </a:cubicBezTo>
                  <a:cubicBezTo>
                    <a:pt x="2" y="32"/>
                    <a:pt x="0" y="20"/>
                    <a:pt x="0" y="19"/>
                  </a:cubicBezTo>
                  <a:cubicBezTo>
                    <a:pt x="1" y="19"/>
                    <a:pt x="9" y="20"/>
                    <a:pt x="14" y="15"/>
                  </a:cubicBezTo>
                  <a:cubicBezTo>
                    <a:pt x="18" y="12"/>
                    <a:pt x="19" y="0"/>
                    <a:pt x="19"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5459413" y="3213101"/>
              <a:ext cx="1385888" cy="1304925"/>
            </a:xfrm>
            <a:custGeom>
              <a:avLst/>
              <a:gdLst>
                <a:gd name="T0" fmla="*/ 20 w 49"/>
                <a:gd name="T1" fmla="*/ 0 h 46"/>
                <a:gd name="T2" fmla="*/ 18 w 49"/>
                <a:gd name="T3" fmla="*/ 16 h 46"/>
                <a:gd name="T4" fmla="*/ 0 w 49"/>
                <a:gd name="T5" fmla="*/ 27 h 46"/>
                <a:gd name="T6" fmla="*/ 12 w 49"/>
                <a:gd name="T7" fmla="*/ 39 h 46"/>
                <a:gd name="T8" fmla="*/ 30 w 49"/>
                <a:gd name="T9" fmla="*/ 46 h 46"/>
                <a:gd name="T10" fmla="*/ 32 w 49"/>
                <a:gd name="T11" fmla="*/ 44 h 46"/>
                <a:gd name="T12" fmla="*/ 43 w 49"/>
                <a:gd name="T13" fmla="*/ 33 h 46"/>
                <a:gd name="T14" fmla="*/ 49 w 49"/>
                <a:gd name="T15" fmla="*/ 28 h 46"/>
                <a:gd name="T16" fmla="*/ 47 w 49"/>
                <a:gd name="T17" fmla="*/ 14 h 46"/>
                <a:gd name="T18" fmla="*/ 42 w 49"/>
                <a:gd name="T19" fmla="*/ 12 h 46"/>
                <a:gd name="T20" fmla="*/ 20 w 49"/>
                <a:gd name="T2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46">
                  <a:moveTo>
                    <a:pt x="20" y="0"/>
                  </a:moveTo>
                  <a:cubicBezTo>
                    <a:pt x="20" y="0"/>
                    <a:pt x="22" y="8"/>
                    <a:pt x="18" y="16"/>
                  </a:cubicBezTo>
                  <a:cubicBezTo>
                    <a:pt x="15" y="21"/>
                    <a:pt x="9" y="25"/>
                    <a:pt x="0" y="27"/>
                  </a:cubicBezTo>
                  <a:cubicBezTo>
                    <a:pt x="0" y="27"/>
                    <a:pt x="3" y="39"/>
                    <a:pt x="12" y="39"/>
                  </a:cubicBezTo>
                  <a:cubicBezTo>
                    <a:pt x="20" y="39"/>
                    <a:pt x="30" y="45"/>
                    <a:pt x="30" y="46"/>
                  </a:cubicBezTo>
                  <a:cubicBezTo>
                    <a:pt x="30" y="46"/>
                    <a:pt x="30" y="44"/>
                    <a:pt x="32" y="44"/>
                  </a:cubicBezTo>
                  <a:cubicBezTo>
                    <a:pt x="35" y="42"/>
                    <a:pt x="42" y="40"/>
                    <a:pt x="43" y="33"/>
                  </a:cubicBezTo>
                  <a:cubicBezTo>
                    <a:pt x="46" y="23"/>
                    <a:pt x="49" y="28"/>
                    <a:pt x="49" y="28"/>
                  </a:cubicBezTo>
                  <a:cubicBezTo>
                    <a:pt x="47" y="14"/>
                    <a:pt x="47" y="14"/>
                    <a:pt x="47" y="14"/>
                  </a:cubicBezTo>
                  <a:cubicBezTo>
                    <a:pt x="47" y="14"/>
                    <a:pt x="46" y="12"/>
                    <a:pt x="42" y="12"/>
                  </a:cubicBezTo>
                  <a:cubicBezTo>
                    <a:pt x="30" y="11"/>
                    <a:pt x="22" y="10"/>
                    <a:pt x="20"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5995988" y="2390776"/>
              <a:ext cx="1385888" cy="1276350"/>
            </a:xfrm>
            <a:custGeom>
              <a:avLst/>
              <a:gdLst>
                <a:gd name="T0" fmla="*/ 9 w 49"/>
                <a:gd name="T1" fmla="*/ 13 h 45"/>
                <a:gd name="T2" fmla="*/ 34 w 49"/>
                <a:gd name="T3" fmla="*/ 11 h 45"/>
                <a:gd name="T4" fmla="*/ 49 w 49"/>
                <a:gd name="T5" fmla="*/ 23 h 45"/>
                <a:gd name="T6" fmla="*/ 45 w 49"/>
                <a:gd name="T7" fmla="*/ 37 h 45"/>
                <a:gd name="T8" fmla="*/ 29 w 49"/>
                <a:gd name="T9" fmla="*/ 42 h 45"/>
                <a:gd name="T10" fmla="*/ 2 w 49"/>
                <a:gd name="T11" fmla="*/ 30 h 45"/>
                <a:gd name="T12" fmla="*/ 9 w 49"/>
                <a:gd name="T13" fmla="*/ 13 h 45"/>
              </a:gdLst>
              <a:ahLst/>
              <a:cxnLst>
                <a:cxn ang="0">
                  <a:pos x="T0" y="T1"/>
                </a:cxn>
                <a:cxn ang="0">
                  <a:pos x="T2" y="T3"/>
                </a:cxn>
                <a:cxn ang="0">
                  <a:pos x="T4" y="T5"/>
                </a:cxn>
                <a:cxn ang="0">
                  <a:pos x="T6" y="T7"/>
                </a:cxn>
                <a:cxn ang="0">
                  <a:pos x="T8" y="T9"/>
                </a:cxn>
                <a:cxn ang="0">
                  <a:pos x="T10" y="T11"/>
                </a:cxn>
                <a:cxn ang="0">
                  <a:pos x="T12" y="T13"/>
                </a:cxn>
              </a:cxnLst>
              <a:rect l="0" t="0" r="r" b="b"/>
              <a:pathLst>
                <a:path w="49" h="45">
                  <a:moveTo>
                    <a:pt x="9" y="13"/>
                  </a:moveTo>
                  <a:cubicBezTo>
                    <a:pt x="13" y="8"/>
                    <a:pt x="27" y="0"/>
                    <a:pt x="34" y="11"/>
                  </a:cubicBezTo>
                  <a:cubicBezTo>
                    <a:pt x="34" y="11"/>
                    <a:pt x="42" y="10"/>
                    <a:pt x="49" y="23"/>
                  </a:cubicBezTo>
                  <a:cubicBezTo>
                    <a:pt x="49" y="23"/>
                    <a:pt x="46" y="33"/>
                    <a:pt x="45" y="37"/>
                  </a:cubicBezTo>
                  <a:cubicBezTo>
                    <a:pt x="43" y="41"/>
                    <a:pt x="33" y="44"/>
                    <a:pt x="29" y="42"/>
                  </a:cubicBezTo>
                  <a:cubicBezTo>
                    <a:pt x="24" y="35"/>
                    <a:pt x="7" y="45"/>
                    <a:pt x="2" y="30"/>
                  </a:cubicBezTo>
                  <a:cubicBezTo>
                    <a:pt x="0" y="26"/>
                    <a:pt x="7" y="17"/>
                    <a:pt x="9" y="1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4583113" y="2362201"/>
              <a:ext cx="1865313" cy="1644650"/>
            </a:xfrm>
            <a:custGeom>
              <a:avLst/>
              <a:gdLst>
                <a:gd name="T0" fmla="*/ 14 w 66"/>
                <a:gd name="T1" fmla="*/ 56 h 58"/>
                <a:gd name="T2" fmla="*/ 5 w 66"/>
                <a:gd name="T3" fmla="*/ 50 h 58"/>
                <a:gd name="T4" fmla="*/ 8 w 66"/>
                <a:gd name="T5" fmla="*/ 27 h 58"/>
                <a:gd name="T6" fmla="*/ 8 w 66"/>
                <a:gd name="T7" fmla="*/ 26 h 58"/>
                <a:gd name="T8" fmla="*/ 8 w 66"/>
                <a:gd name="T9" fmla="*/ 26 h 58"/>
                <a:gd name="T10" fmla="*/ 20 w 66"/>
                <a:gd name="T11" fmla="*/ 15 h 58"/>
                <a:gd name="T12" fmla="*/ 22 w 66"/>
                <a:gd name="T13" fmla="*/ 15 h 58"/>
                <a:gd name="T14" fmla="*/ 31 w 66"/>
                <a:gd name="T15" fmla="*/ 9 h 58"/>
                <a:gd name="T16" fmla="*/ 34 w 66"/>
                <a:gd name="T17" fmla="*/ 8 h 58"/>
                <a:gd name="T18" fmla="*/ 55 w 66"/>
                <a:gd name="T19" fmla="*/ 4 h 58"/>
                <a:gd name="T20" fmla="*/ 56 w 66"/>
                <a:gd name="T21" fmla="*/ 5 h 58"/>
                <a:gd name="T22" fmla="*/ 57 w 66"/>
                <a:gd name="T23" fmla="*/ 4 h 58"/>
                <a:gd name="T24" fmla="*/ 62 w 66"/>
                <a:gd name="T25" fmla="*/ 3 h 58"/>
                <a:gd name="T26" fmla="*/ 66 w 66"/>
                <a:gd name="T27" fmla="*/ 4 h 58"/>
                <a:gd name="T28" fmla="*/ 53 w 66"/>
                <a:gd name="T29" fmla="*/ 19 h 58"/>
                <a:gd name="T30" fmla="*/ 49 w 66"/>
                <a:gd name="T31" fmla="*/ 29 h 58"/>
                <a:gd name="T32" fmla="*/ 44 w 66"/>
                <a:gd name="T33" fmla="*/ 49 h 58"/>
                <a:gd name="T34" fmla="*/ 29 w 66"/>
                <a:gd name="T35" fmla="*/ 56 h 58"/>
                <a:gd name="T36" fmla="*/ 19 w 66"/>
                <a:gd name="T37" fmla="*/ 55 h 58"/>
                <a:gd name="T38" fmla="*/ 14 w 66"/>
                <a:gd name="T39"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 h="58">
                  <a:moveTo>
                    <a:pt x="14" y="56"/>
                  </a:moveTo>
                  <a:cubicBezTo>
                    <a:pt x="11" y="56"/>
                    <a:pt x="7" y="53"/>
                    <a:pt x="5" y="50"/>
                  </a:cubicBezTo>
                  <a:cubicBezTo>
                    <a:pt x="0" y="35"/>
                    <a:pt x="8" y="27"/>
                    <a:pt x="8" y="27"/>
                  </a:cubicBezTo>
                  <a:cubicBezTo>
                    <a:pt x="8" y="26"/>
                    <a:pt x="8" y="26"/>
                    <a:pt x="8" y="26"/>
                  </a:cubicBezTo>
                  <a:cubicBezTo>
                    <a:pt x="8" y="26"/>
                    <a:pt x="8" y="26"/>
                    <a:pt x="8" y="26"/>
                  </a:cubicBezTo>
                  <a:cubicBezTo>
                    <a:pt x="8" y="25"/>
                    <a:pt x="9" y="16"/>
                    <a:pt x="20" y="15"/>
                  </a:cubicBezTo>
                  <a:cubicBezTo>
                    <a:pt x="22" y="15"/>
                    <a:pt x="22" y="15"/>
                    <a:pt x="22" y="15"/>
                  </a:cubicBezTo>
                  <a:cubicBezTo>
                    <a:pt x="22" y="15"/>
                    <a:pt x="22" y="7"/>
                    <a:pt x="31" y="9"/>
                  </a:cubicBezTo>
                  <a:cubicBezTo>
                    <a:pt x="34" y="8"/>
                    <a:pt x="34" y="8"/>
                    <a:pt x="34" y="8"/>
                  </a:cubicBezTo>
                  <a:cubicBezTo>
                    <a:pt x="35" y="7"/>
                    <a:pt x="44" y="0"/>
                    <a:pt x="55" y="4"/>
                  </a:cubicBezTo>
                  <a:cubicBezTo>
                    <a:pt x="56" y="5"/>
                    <a:pt x="56" y="5"/>
                    <a:pt x="56" y="5"/>
                  </a:cubicBezTo>
                  <a:cubicBezTo>
                    <a:pt x="57" y="4"/>
                    <a:pt x="57" y="4"/>
                    <a:pt x="57" y="4"/>
                  </a:cubicBezTo>
                  <a:cubicBezTo>
                    <a:pt x="57" y="4"/>
                    <a:pt x="59" y="3"/>
                    <a:pt x="62" y="3"/>
                  </a:cubicBezTo>
                  <a:cubicBezTo>
                    <a:pt x="63" y="3"/>
                    <a:pt x="65" y="4"/>
                    <a:pt x="66" y="4"/>
                  </a:cubicBezTo>
                  <a:cubicBezTo>
                    <a:pt x="62" y="6"/>
                    <a:pt x="57" y="12"/>
                    <a:pt x="53" y="19"/>
                  </a:cubicBezTo>
                  <a:cubicBezTo>
                    <a:pt x="52" y="22"/>
                    <a:pt x="49" y="25"/>
                    <a:pt x="49" y="29"/>
                  </a:cubicBezTo>
                  <a:cubicBezTo>
                    <a:pt x="49" y="33"/>
                    <a:pt x="50" y="43"/>
                    <a:pt x="44" y="49"/>
                  </a:cubicBezTo>
                  <a:cubicBezTo>
                    <a:pt x="40" y="54"/>
                    <a:pt x="31" y="55"/>
                    <a:pt x="29" y="56"/>
                  </a:cubicBezTo>
                  <a:cubicBezTo>
                    <a:pt x="24" y="58"/>
                    <a:pt x="20" y="55"/>
                    <a:pt x="19" y="55"/>
                  </a:cubicBezTo>
                  <a:cubicBezTo>
                    <a:pt x="19" y="55"/>
                    <a:pt x="17" y="56"/>
                    <a:pt x="14" y="5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4" name="Group 33"/>
            <p:cNvGrpSpPr/>
            <p:nvPr/>
          </p:nvGrpSpPr>
          <p:grpSpPr>
            <a:xfrm>
              <a:off x="4554538" y="2305051"/>
              <a:ext cx="3138488" cy="2808288"/>
              <a:chOff x="4554538" y="2305051"/>
              <a:chExt cx="3138488" cy="2808288"/>
            </a:xfrm>
            <a:solidFill>
              <a:schemeClr val="bg1">
                <a:lumMod val="75000"/>
              </a:schemeClr>
            </a:solidFill>
          </p:grpSpPr>
          <p:grpSp>
            <p:nvGrpSpPr>
              <p:cNvPr id="33" name="Group 32"/>
              <p:cNvGrpSpPr/>
              <p:nvPr/>
            </p:nvGrpSpPr>
            <p:grpSpPr>
              <a:xfrm>
                <a:off x="4752975" y="2305051"/>
                <a:ext cx="2938463" cy="2354263"/>
                <a:chOff x="4752975" y="2305051"/>
                <a:chExt cx="2938463" cy="2354263"/>
              </a:xfrm>
              <a:grpFill/>
            </p:grpSpPr>
            <p:sp>
              <p:nvSpPr>
                <p:cNvPr id="14" name="Freeform 13"/>
                <p:cNvSpPr>
                  <a:spLocks/>
                </p:cNvSpPr>
                <p:nvPr/>
              </p:nvSpPr>
              <p:spPr bwMode="auto">
                <a:xfrm>
                  <a:off x="5233988" y="3524251"/>
                  <a:ext cx="338138" cy="539750"/>
                </a:xfrm>
                <a:custGeom>
                  <a:avLst/>
                  <a:gdLst>
                    <a:gd name="T0" fmla="*/ 5 w 12"/>
                    <a:gd name="T1" fmla="*/ 19 h 19"/>
                    <a:gd name="T2" fmla="*/ 4 w 12"/>
                    <a:gd name="T3" fmla="*/ 18 h 19"/>
                    <a:gd name="T4" fmla="*/ 1 w 12"/>
                    <a:gd name="T5" fmla="*/ 10 h 19"/>
                    <a:gd name="T6" fmla="*/ 10 w 12"/>
                    <a:gd name="T7" fmla="*/ 1 h 19"/>
                    <a:gd name="T8" fmla="*/ 12 w 12"/>
                    <a:gd name="T9" fmla="*/ 1 h 19"/>
                    <a:gd name="T10" fmla="*/ 11 w 12"/>
                    <a:gd name="T11" fmla="*/ 3 h 19"/>
                    <a:gd name="T12" fmla="*/ 3 w 12"/>
                    <a:gd name="T13" fmla="*/ 10 h 19"/>
                    <a:gd name="T14" fmla="*/ 6 w 12"/>
                    <a:gd name="T15" fmla="*/ 16 h 19"/>
                    <a:gd name="T16" fmla="*/ 6 w 12"/>
                    <a:gd name="T17" fmla="*/ 18 h 19"/>
                    <a:gd name="T18" fmla="*/ 5 w 12"/>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9">
                      <a:moveTo>
                        <a:pt x="5" y="19"/>
                      </a:moveTo>
                      <a:cubicBezTo>
                        <a:pt x="4" y="18"/>
                        <a:pt x="4" y="18"/>
                        <a:pt x="4" y="18"/>
                      </a:cubicBezTo>
                      <a:cubicBezTo>
                        <a:pt x="4" y="18"/>
                        <a:pt x="0" y="15"/>
                        <a:pt x="1" y="10"/>
                      </a:cubicBezTo>
                      <a:cubicBezTo>
                        <a:pt x="2" y="7"/>
                        <a:pt x="5" y="3"/>
                        <a:pt x="10" y="1"/>
                      </a:cubicBezTo>
                      <a:cubicBezTo>
                        <a:pt x="11" y="0"/>
                        <a:pt x="12" y="1"/>
                        <a:pt x="12" y="1"/>
                      </a:cubicBezTo>
                      <a:cubicBezTo>
                        <a:pt x="12" y="2"/>
                        <a:pt x="12" y="3"/>
                        <a:pt x="11" y="3"/>
                      </a:cubicBezTo>
                      <a:cubicBezTo>
                        <a:pt x="7" y="5"/>
                        <a:pt x="4" y="8"/>
                        <a:pt x="3" y="10"/>
                      </a:cubicBezTo>
                      <a:cubicBezTo>
                        <a:pt x="3" y="14"/>
                        <a:pt x="6" y="16"/>
                        <a:pt x="6" y="16"/>
                      </a:cubicBezTo>
                      <a:cubicBezTo>
                        <a:pt x="6" y="17"/>
                        <a:pt x="7" y="18"/>
                        <a:pt x="6" y="18"/>
                      </a:cubicBezTo>
                      <a:lnTo>
                        <a:pt x="5"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4864101" y="3043238"/>
                  <a:ext cx="396875" cy="509588"/>
                </a:xfrm>
                <a:custGeom>
                  <a:avLst/>
                  <a:gdLst>
                    <a:gd name="T0" fmla="*/ 7 w 14"/>
                    <a:gd name="T1" fmla="*/ 18 h 18"/>
                    <a:gd name="T2" fmla="*/ 6 w 14"/>
                    <a:gd name="T3" fmla="*/ 18 h 18"/>
                    <a:gd name="T4" fmla="*/ 1 w 14"/>
                    <a:gd name="T5" fmla="*/ 7 h 18"/>
                    <a:gd name="T6" fmla="*/ 13 w 14"/>
                    <a:gd name="T7" fmla="*/ 2 h 18"/>
                    <a:gd name="T8" fmla="*/ 14 w 14"/>
                    <a:gd name="T9" fmla="*/ 3 h 18"/>
                    <a:gd name="T10" fmla="*/ 12 w 14"/>
                    <a:gd name="T11" fmla="*/ 4 h 18"/>
                    <a:gd name="T12" fmla="*/ 4 w 14"/>
                    <a:gd name="T13" fmla="*/ 8 h 18"/>
                    <a:gd name="T14" fmla="*/ 7 w 14"/>
                    <a:gd name="T15" fmla="*/ 16 h 18"/>
                    <a:gd name="T16" fmla="*/ 8 w 14"/>
                    <a:gd name="T17" fmla="*/ 18 h 18"/>
                    <a:gd name="T18" fmla="*/ 7 w 14"/>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7" y="18"/>
                      </a:moveTo>
                      <a:cubicBezTo>
                        <a:pt x="6" y="18"/>
                        <a:pt x="6" y="18"/>
                        <a:pt x="6" y="18"/>
                      </a:cubicBezTo>
                      <a:cubicBezTo>
                        <a:pt x="2" y="17"/>
                        <a:pt x="0" y="11"/>
                        <a:pt x="1" y="7"/>
                      </a:cubicBezTo>
                      <a:cubicBezTo>
                        <a:pt x="3" y="2"/>
                        <a:pt x="8" y="0"/>
                        <a:pt x="13" y="2"/>
                      </a:cubicBezTo>
                      <a:cubicBezTo>
                        <a:pt x="14" y="2"/>
                        <a:pt x="14" y="3"/>
                        <a:pt x="14" y="3"/>
                      </a:cubicBezTo>
                      <a:cubicBezTo>
                        <a:pt x="13" y="4"/>
                        <a:pt x="13" y="4"/>
                        <a:pt x="12" y="4"/>
                      </a:cubicBezTo>
                      <a:cubicBezTo>
                        <a:pt x="9" y="2"/>
                        <a:pt x="5" y="4"/>
                        <a:pt x="4" y="8"/>
                      </a:cubicBezTo>
                      <a:cubicBezTo>
                        <a:pt x="2" y="11"/>
                        <a:pt x="4" y="15"/>
                        <a:pt x="7" y="16"/>
                      </a:cubicBezTo>
                      <a:cubicBezTo>
                        <a:pt x="8" y="16"/>
                        <a:pt x="8" y="17"/>
                        <a:pt x="8" y="18"/>
                      </a:cubicBezTo>
                      <a:cubicBezTo>
                        <a:pt x="8" y="18"/>
                        <a:pt x="7" y="18"/>
                        <a:pt x="7"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5572125" y="3270251"/>
                  <a:ext cx="311150" cy="538163"/>
                </a:xfrm>
                <a:custGeom>
                  <a:avLst/>
                  <a:gdLst>
                    <a:gd name="T0" fmla="*/ 2 w 11"/>
                    <a:gd name="T1" fmla="*/ 19 h 19"/>
                    <a:gd name="T2" fmla="*/ 1 w 11"/>
                    <a:gd name="T3" fmla="*/ 17 h 19"/>
                    <a:gd name="T4" fmla="*/ 2 w 11"/>
                    <a:gd name="T5" fmla="*/ 16 h 19"/>
                    <a:gd name="T6" fmla="*/ 8 w 11"/>
                    <a:gd name="T7" fmla="*/ 9 h 19"/>
                    <a:gd name="T8" fmla="*/ 1 w 11"/>
                    <a:gd name="T9" fmla="*/ 3 h 19"/>
                    <a:gd name="T10" fmla="*/ 0 w 11"/>
                    <a:gd name="T11" fmla="*/ 2 h 19"/>
                    <a:gd name="T12" fmla="*/ 1 w 11"/>
                    <a:gd name="T13" fmla="*/ 1 h 19"/>
                    <a:gd name="T14" fmla="*/ 11 w 11"/>
                    <a:gd name="T15" fmla="*/ 9 h 19"/>
                    <a:gd name="T16" fmla="*/ 2 w 11"/>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2" y="19"/>
                      </a:moveTo>
                      <a:cubicBezTo>
                        <a:pt x="1" y="19"/>
                        <a:pt x="1" y="18"/>
                        <a:pt x="1" y="17"/>
                      </a:cubicBezTo>
                      <a:cubicBezTo>
                        <a:pt x="1" y="17"/>
                        <a:pt x="1" y="16"/>
                        <a:pt x="2" y="16"/>
                      </a:cubicBezTo>
                      <a:cubicBezTo>
                        <a:pt x="5" y="16"/>
                        <a:pt x="8" y="13"/>
                        <a:pt x="8" y="9"/>
                      </a:cubicBezTo>
                      <a:cubicBezTo>
                        <a:pt x="8" y="6"/>
                        <a:pt x="5" y="3"/>
                        <a:pt x="1" y="3"/>
                      </a:cubicBezTo>
                      <a:cubicBezTo>
                        <a:pt x="1" y="3"/>
                        <a:pt x="0" y="2"/>
                        <a:pt x="0" y="2"/>
                      </a:cubicBezTo>
                      <a:cubicBezTo>
                        <a:pt x="0" y="1"/>
                        <a:pt x="1" y="1"/>
                        <a:pt x="1" y="1"/>
                      </a:cubicBezTo>
                      <a:cubicBezTo>
                        <a:pt x="6" y="0"/>
                        <a:pt x="10" y="4"/>
                        <a:pt x="11" y="9"/>
                      </a:cubicBezTo>
                      <a:cubicBezTo>
                        <a:pt x="11" y="14"/>
                        <a:pt x="7" y="18"/>
                        <a:pt x="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6221413" y="4006851"/>
                  <a:ext cx="366713" cy="255588"/>
                </a:xfrm>
                <a:custGeom>
                  <a:avLst/>
                  <a:gdLst>
                    <a:gd name="T0" fmla="*/ 6 w 13"/>
                    <a:gd name="T1" fmla="*/ 9 h 9"/>
                    <a:gd name="T2" fmla="*/ 1 w 13"/>
                    <a:gd name="T3" fmla="*/ 6 h 9"/>
                    <a:gd name="T4" fmla="*/ 1 w 13"/>
                    <a:gd name="T5" fmla="*/ 4 h 9"/>
                    <a:gd name="T6" fmla="*/ 3 w 13"/>
                    <a:gd name="T7" fmla="*/ 5 h 9"/>
                    <a:gd name="T8" fmla="*/ 8 w 13"/>
                    <a:gd name="T9" fmla="*/ 7 h 9"/>
                    <a:gd name="T10" fmla="*/ 10 w 13"/>
                    <a:gd name="T11" fmla="*/ 2 h 9"/>
                    <a:gd name="T12" fmla="*/ 11 w 13"/>
                    <a:gd name="T13" fmla="*/ 0 h 9"/>
                    <a:gd name="T14" fmla="*/ 12 w 13"/>
                    <a:gd name="T15" fmla="*/ 1 h 9"/>
                    <a:gd name="T16" fmla="*/ 9 w 13"/>
                    <a:gd name="T17" fmla="*/ 9 h 9"/>
                    <a:gd name="T18" fmla="*/ 6 w 13"/>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9">
                      <a:moveTo>
                        <a:pt x="6" y="9"/>
                      </a:moveTo>
                      <a:cubicBezTo>
                        <a:pt x="4" y="9"/>
                        <a:pt x="2" y="8"/>
                        <a:pt x="1" y="6"/>
                      </a:cubicBezTo>
                      <a:cubicBezTo>
                        <a:pt x="0" y="5"/>
                        <a:pt x="1" y="4"/>
                        <a:pt x="1" y="4"/>
                      </a:cubicBezTo>
                      <a:cubicBezTo>
                        <a:pt x="2" y="4"/>
                        <a:pt x="3" y="4"/>
                        <a:pt x="3" y="5"/>
                      </a:cubicBezTo>
                      <a:cubicBezTo>
                        <a:pt x="4" y="7"/>
                        <a:pt x="6" y="8"/>
                        <a:pt x="8" y="7"/>
                      </a:cubicBezTo>
                      <a:cubicBezTo>
                        <a:pt x="10" y="6"/>
                        <a:pt x="11" y="4"/>
                        <a:pt x="10" y="2"/>
                      </a:cubicBezTo>
                      <a:cubicBezTo>
                        <a:pt x="10" y="1"/>
                        <a:pt x="10" y="0"/>
                        <a:pt x="11" y="0"/>
                      </a:cubicBezTo>
                      <a:cubicBezTo>
                        <a:pt x="11" y="0"/>
                        <a:pt x="12" y="0"/>
                        <a:pt x="12" y="1"/>
                      </a:cubicBezTo>
                      <a:cubicBezTo>
                        <a:pt x="13" y="4"/>
                        <a:pt x="12" y="8"/>
                        <a:pt x="9" y="9"/>
                      </a:cubicBezTo>
                      <a:cubicBezTo>
                        <a:pt x="8" y="9"/>
                        <a:pt x="7" y="9"/>
                        <a:pt x="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6221413" y="2844801"/>
                  <a:ext cx="366713" cy="311150"/>
                </a:xfrm>
                <a:custGeom>
                  <a:avLst/>
                  <a:gdLst>
                    <a:gd name="T0" fmla="*/ 10 w 13"/>
                    <a:gd name="T1" fmla="*/ 11 h 11"/>
                    <a:gd name="T2" fmla="*/ 9 w 13"/>
                    <a:gd name="T3" fmla="*/ 11 h 11"/>
                    <a:gd name="T4" fmla="*/ 9 w 13"/>
                    <a:gd name="T5" fmla="*/ 10 h 11"/>
                    <a:gd name="T6" fmla="*/ 8 w 13"/>
                    <a:gd name="T7" fmla="*/ 4 h 11"/>
                    <a:gd name="T8" fmla="*/ 2 w 13"/>
                    <a:gd name="T9" fmla="*/ 5 h 11"/>
                    <a:gd name="T10" fmla="*/ 1 w 13"/>
                    <a:gd name="T11" fmla="*/ 6 h 11"/>
                    <a:gd name="T12" fmla="*/ 0 w 13"/>
                    <a:gd name="T13" fmla="*/ 4 h 11"/>
                    <a:gd name="T14" fmla="*/ 9 w 13"/>
                    <a:gd name="T15" fmla="*/ 2 h 11"/>
                    <a:gd name="T16" fmla="*/ 11 w 13"/>
                    <a:gd name="T17" fmla="*/ 11 h 11"/>
                    <a:gd name="T18" fmla="*/ 10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10" y="11"/>
                      </a:moveTo>
                      <a:cubicBezTo>
                        <a:pt x="9" y="11"/>
                        <a:pt x="9" y="11"/>
                        <a:pt x="9" y="11"/>
                      </a:cubicBezTo>
                      <a:cubicBezTo>
                        <a:pt x="9" y="11"/>
                        <a:pt x="9" y="10"/>
                        <a:pt x="9" y="10"/>
                      </a:cubicBezTo>
                      <a:cubicBezTo>
                        <a:pt x="10" y="8"/>
                        <a:pt x="10" y="5"/>
                        <a:pt x="8" y="4"/>
                      </a:cubicBezTo>
                      <a:cubicBezTo>
                        <a:pt x="6" y="3"/>
                        <a:pt x="4" y="4"/>
                        <a:pt x="2" y="5"/>
                      </a:cubicBezTo>
                      <a:cubicBezTo>
                        <a:pt x="2" y="6"/>
                        <a:pt x="1" y="6"/>
                        <a:pt x="1" y="6"/>
                      </a:cubicBezTo>
                      <a:cubicBezTo>
                        <a:pt x="0" y="5"/>
                        <a:pt x="0" y="5"/>
                        <a:pt x="0" y="4"/>
                      </a:cubicBezTo>
                      <a:cubicBezTo>
                        <a:pt x="2" y="1"/>
                        <a:pt x="6" y="0"/>
                        <a:pt x="9" y="2"/>
                      </a:cubicBezTo>
                      <a:cubicBezTo>
                        <a:pt x="12" y="4"/>
                        <a:pt x="13" y="8"/>
                        <a:pt x="11" y="11"/>
                      </a:cubicBezTo>
                      <a:cubicBezTo>
                        <a:pt x="11" y="11"/>
                        <a:pt x="10" y="11"/>
                        <a:pt x="1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6221413" y="4346576"/>
                  <a:ext cx="366713" cy="312738"/>
                </a:xfrm>
                <a:custGeom>
                  <a:avLst/>
                  <a:gdLst>
                    <a:gd name="T0" fmla="*/ 2 w 13"/>
                    <a:gd name="T1" fmla="*/ 11 h 11"/>
                    <a:gd name="T2" fmla="*/ 1 w 13"/>
                    <a:gd name="T3" fmla="*/ 10 h 11"/>
                    <a:gd name="T4" fmla="*/ 4 w 13"/>
                    <a:gd name="T5" fmla="*/ 2 h 11"/>
                    <a:gd name="T6" fmla="*/ 13 w 13"/>
                    <a:gd name="T7" fmla="*/ 5 h 11"/>
                    <a:gd name="T8" fmla="*/ 12 w 13"/>
                    <a:gd name="T9" fmla="*/ 6 h 11"/>
                    <a:gd name="T10" fmla="*/ 10 w 13"/>
                    <a:gd name="T11" fmla="*/ 6 h 11"/>
                    <a:gd name="T12" fmla="*/ 5 w 13"/>
                    <a:gd name="T13" fmla="*/ 4 h 11"/>
                    <a:gd name="T14" fmla="*/ 3 w 13"/>
                    <a:gd name="T15" fmla="*/ 9 h 11"/>
                    <a:gd name="T16" fmla="*/ 3 w 13"/>
                    <a:gd name="T17" fmla="*/ 11 h 11"/>
                    <a:gd name="T18" fmla="*/ 2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2" y="11"/>
                      </a:moveTo>
                      <a:cubicBezTo>
                        <a:pt x="2" y="11"/>
                        <a:pt x="2" y="10"/>
                        <a:pt x="1" y="10"/>
                      </a:cubicBezTo>
                      <a:cubicBezTo>
                        <a:pt x="0" y="7"/>
                        <a:pt x="1" y="3"/>
                        <a:pt x="4" y="2"/>
                      </a:cubicBezTo>
                      <a:cubicBezTo>
                        <a:pt x="8" y="0"/>
                        <a:pt x="11" y="2"/>
                        <a:pt x="13" y="5"/>
                      </a:cubicBezTo>
                      <a:cubicBezTo>
                        <a:pt x="13" y="5"/>
                        <a:pt x="13" y="6"/>
                        <a:pt x="12" y="6"/>
                      </a:cubicBezTo>
                      <a:cubicBezTo>
                        <a:pt x="11" y="7"/>
                        <a:pt x="11" y="6"/>
                        <a:pt x="10" y="6"/>
                      </a:cubicBezTo>
                      <a:cubicBezTo>
                        <a:pt x="10" y="4"/>
                        <a:pt x="7" y="3"/>
                        <a:pt x="5" y="4"/>
                      </a:cubicBezTo>
                      <a:cubicBezTo>
                        <a:pt x="3" y="5"/>
                        <a:pt x="3" y="7"/>
                        <a:pt x="3" y="9"/>
                      </a:cubicBezTo>
                      <a:cubicBezTo>
                        <a:pt x="4" y="10"/>
                        <a:pt x="4" y="10"/>
                        <a:pt x="3" y="11"/>
                      </a:cubicBezTo>
                      <a:lnTo>
                        <a:pt x="2"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6899276" y="4319588"/>
                  <a:ext cx="339725" cy="311150"/>
                </a:xfrm>
                <a:custGeom>
                  <a:avLst/>
                  <a:gdLst>
                    <a:gd name="T0" fmla="*/ 7 w 12"/>
                    <a:gd name="T1" fmla="*/ 11 h 11"/>
                    <a:gd name="T2" fmla="*/ 3 w 12"/>
                    <a:gd name="T3" fmla="*/ 10 h 11"/>
                    <a:gd name="T4" fmla="*/ 2 w 12"/>
                    <a:gd name="T5" fmla="*/ 1 h 11"/>
                    <a:gd name="T6" fmla="*/ 4 w 12"/>
                    <a:gd name="T7" fmla="*/ 1 h 11"/>
                    <a:gd name="T8" fmla="*/ 4 w 12"/>
                    <a:gd name="T9" fmla="*/ 2 h 11"/>
                    <a:gd name="T10" fmla="*/ 4 w 12"/>
                    <a:gd name="T11" fmla="*/ 8 h 11"/>
                    <a:gd name="T12" fmla="*/ 10 w 12"/>
                    <a:gd name="T13" fmla="*/ 7 h 11"/>
                    <a:gd name="T14" fmla="*/ 11 w 12"/>
                    <a:gd name="T15" fmla="*/ 7 h 11"/>
                    <a:gd name="T16" fmla="*/ 12 w 12"/>
                    <a:gd name="T17" fmla="*/ 9 h 11"/>
                    <a:gd name="T18" fmla="*/ 7 w 12"/>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1">
                      <a:moveTo>
                        <a:pt x="7" y="11"/>
                      </a:moveTo>
                      <a:cubicBezTo>
                        <a:pt x="5" y="11"/>
                        <a:pt x="4" y="11"/>
                        <a:pt x="3" y="10"/>
                      </a:cubicBezTo>
                      <a:cubicBezTo>
                        <a:pt x="0" y="8"/>
                        <a:pt x="0" y="4"/>
                        <a:pt x="2" y="1"/>
                      </a:cubicBezTo>
                      <a:cubicBezTo>
                        <a:pt x="2" y="0"/>
                        <a:pt x="3" y="0"/>
                        <a:pt x="4" y="1"/>
                      </a:cubicBezTo>
                      <a:cubicBezTo>
                        <a:pt x="4" y="1"/>
                        <a:pt x="4" y="2"/>
                        <a:pt x="4" y="2"/>
                      </a:cubicBezTo>
                      <a:cubicBezTo>
                        <a:pt x="2" y="4"/>
                        <a:pt x="3" y="7"/>
                        <a:pt x="4" y="8"/>
                      </a:cubicBezTo>
                      <a:cubicBezTo>
                        <a:pt x="6" y="9"/>
                        <a:pt x="8" y="9"/>
                        <a:pt x="10" y="7"/>
                      </a:cubicBezTo>
                      <a:cubicBezTo>
                        <a:pt x="10" y="7"/>
                        <a:pt x="11" y="7"/>
                        <a:pt x="11" y="7"/>
                      </a:cubicBezTo>
                      <a:cubicBezTo>
                        <a:pt x="12" y="7"/>
                        <a:pt x="12" y="8"/>
                        <a:pt x="12" y="9"/>
                      </a:cubicBezTo>
                      <a:cubicBezTo>
                        <a:pt x="10" y="10"/>
                        <a:pt x="9" y="11"/>
                        <a:pt x="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7323138" y="3468688"/>
                  <a:ext cx="368300" cy="282575"/>
                </a:xfrm>
                <a:custGeom>
                  <a:avLst/>
                  <a:gdLst>
                    <a:gd name="T0" fmla="*/ 12 w 13"/>
                    <a:gd name="T1" fmla="*/ 10 h 10"/>
                    <a:gd name="T2" fmla="*/ 12 w 13"/>
                    <a:gd name="T3" fmla="*/ 10 h 10"/>
                    <a:gd name="T4" fmla="*/ 10 w 13"/>
                    <a:gd name="T5" fmla="*/ 9 h 10"/>
                    <a:gd name="T6" fmla="*/ 8 w 13"/>
                    <a:gd name="T7" fmla="*/ 3 h 10"/>
                    <a:gd name="T8" fmla="*/ 3 w 13"/>
                    <a:gd name="T9" fmla="*/ 6 h 10"/>
                    <a:gd name="T10" fmla="*/ 1 w 13"/>
                    <a:gd name="T11" fmla="*/ 6 h 10"/>
                    <a:gd name="T12" fmla="*/ 0 w 13"/>
                    <a:gd name="T13" fmla="*/ 5 h 10"/>
                    <a:gd name="T14" fmla="*/ 8 w 13"/>
                    <a:gd name="T15" fmla="*/ 1 h 10"/>
                    <a:gd name="T16" fmla="*/ 13 w 13"/>
                    <a:gd name="T17" fmla="*/ 9 h 10"/>
                    <a:gd name="T18" fmla="*/ 12 w 13"/>
                    <a:gd name="T1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2" y="10"/>
                      </a:moveTo>
                      <a:cubicBezTo>
                        <a:pt x="12" y="10"/>
                        <a:pt x="12" y="10"/>
                        <a:pt x="12" y="10"/>
                      </a:cubicBezTo>
                      <a:cubicBezTo>
                        <a:pt x="11" y="10"/>
                        <a:pt x="10" y="9"/>
                        <a:pt x="10" y="9"/>
                      </a:cubicBezTo>
                      <a:cubicBezTo>
                        <a:pt x="11" y="7"/>
                        <a:pt x="10" y="4"/>
                        <a:pt x="8" y="3"/>
                      </a:cubicBezTo>
                      <a:cubicBezTo>
                        <a:pt x="6" y="3"/>
                        <a:pt x="3" y="4"/>
                        <a:pt x="3" y="6"/>
                      </a:cubicBezTo>
                      <a:cubicBezTo>
                        <a:pt x="2" y="6"/>
                        <a:pt x="2" y="7"/>
                        <a:pt x="1" y="6"/>
                      </a:cubicBezTo>
                      <a:cubicBezTo>
                        <a:pt x="0" y="6"/>
                        <a:pt x="0" y="5"/>
                        <a:pt x="0" y="5"/>
                      </a:cubicBezTo>
                      <a:cubicBezTo>
                        <a:pt x="2" y="2"/>
                        <a:pt x="5" y="0"/>
                        <a:pt x="8" y="1"/>
                      </a:cubicBezTo>
                      <a:cubicBezTo>
                        <a:pt x="12" y="2"/>
                        <a:pt x="13" y="6"/>
                        <a:pt x="13" y="9"/>
                      </a:cubicBezTo>
                      <a:cubicBezTo>
                        <a:pt x="13" y="9"/>
                        <a:pt x="12" y="10"/>
                        <a:pt x="1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4752975" y="3695701"/>
                  <a:ext cx="254000" cy="368300"/>
                </a:xfrm>
                <a:custGeom>
                  <a:avLst/>
                  <a:gdLst>
                    <a:gd name="T0" fmla="*/ 6 w 9"/>
                    <a:gd name="T1" fmla="*/ 13 h 13"/>
                    <a:gd name="T2" fmla="*/ 5 w 9"/>
                    <a:gd name="T3" fmla="*/ 13 h 13"/>
                    <a:gd name="T4" fmla="*/ 1 w 9"/>
                    <a:gd name="T5" fmla="*/ 5 h 13"/>
                    <a:gd name="T6" fmla="*/ 8 w 9"/>
                    <a:gd name="T7" fmla="*/ 1 h 13"/>
                    <a:gd name="T8" fmla="*/ 9 w 9"/>
                    <a:gd name="T9" fmla="*/ 2 h 13"/>
                    <a:gd name="T10" fmla="*/ 8 w 9"/>
                    <a:gd name="T11" fmla="*/ 3 h 13"/>
                    <a:gd name="T12" fmla="*/ 3 w 9"/>
                    <a:gd name="T13" fmla="*/ 6 h 13"/>
                    <a:gd name="T14" fmla="*/ 6 w 9"/>
                    <a:gd name="T15" fmla="*/ 11 h 13"/>
                    <a:gd name="T16" fmla="*/ 7 w 9"/>
                    <a:gd name="T17" fmla="*/ 12 h 13"/>
                    <a:gd name="T18" fmla="*/ 6 w 9"/>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3">
                      <a:moveTo>
                        <a:pt x="6" y="13"/>
                      </a:moveTo>
                      <a:cubicBezTo>
                        <a:pt x="5" y="13"/>
                        <a:pt x="5" y="13"/>
                        <a:pt x="5" y="13"/>
                      </a:cubicBezTo>
                      <a:cubicBezTo>
                        <a:pt x="2" y="12"/>
                        <a:pt x="0" y="9"/>
                        <a:pt x="1" y="5"/>
                      </a:cubicBezTo>
                      <a:cubicBezTo>
                        <a:pt x="2" y="2"/>
                        <a:pt x="5" y="0"/>
                        <a:pt x="8" y="1"/>
                      </a:cubicBezTo>
                      <a:cubicBezTo>
                        <a:pt x="9" y="1"/>
                        <a:pt x="9" y="2"/>
                        <a:pt x="9" y="2"/>
                      </a:cubicBezTo>
                      <a:cubicBezTo>
                        <a:pt x="9" y="3"/>
                        <a:pt x="8" y="3"/>
                        <a:pt x="8" y="3"/>
                      </a:cubicBezTo>
                      <a:cubicBezTo>
                        <a:pt x="6" y="3"/>
                        <a:pt x="4" y="4"/>
                        <a:pt x="3" y="6"/>
                      </a:cubicBezTo>
                      <a:cubicBezTo>
                        <a:pt x="3" y="8"/>
                        <a:pt x="4" y="10"/>
                        <a:pt x="6" y="11"/>
                      </a:cubicBezTo>
                      <a:cubicBezTo>
                        <a:pt x="7" y="11"/>
                        <a:pt x="7" y="11"/>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5711826" y="3894138"/>
                  <a:ext cx="368300" cy="538163"/>
                </a:xfrm>
                <a:custGeom>
                  <a:avLst/>
                  <a:gdLst>
                    <a:gd name="T0" fmla="*/ 8 w 13"/>
                    <a:gd name="T1" fmla="*/ 19 h 19"/>
                    <a:gd name="T2" fmla="*/ 7 w 13"/>
                    <a:gd name="T3" fmla="*/ 19 h 19"/>
                    <a:gd name="T4" fmla="*/ 2 w 13"/>
                    <a:gd name="T5" fmla="*/ 15 h 19"/>
                    <a:gd name="T6" fmla="*/ 1 w 13"/>
                    <a:gd name="T7" fmla="*/ 8 h 19"/>
                    <a:gd name="T8" fmla="*/ 12 w 13"/>
                    <a:gd name="T9" fmla="*/ 1 h 19"/>
                    <a:gd name="T10" fmla="*/ 12 w 13"/>
                    <a:gd name="T11" fmla="*/ 3 h 19"/>
                    <a:gd name="T12" fmla="*/ 11 w 13"/>
                    <a:gd name="T13" fmla="*/ 4 h 19"/>
                    <a:gd name="T14" fmla="*/ 3 w 13"/>
                    <a:gd name="T15" fmla="*/ 9 h 19"/>
                    <a:gd name="T16" fmla="*/ 4 w 13"/>
                    <a:gd name="T17" fmla="*/ 14 h 19"/>
                    <a:gd name="T18" fmla="*/ 8 w 13"/>
                    <a:gd name="T19" fmla="*/ 17 h 19"/>
                    <a:gd name="T20" fmla="*/ 9 w 13"/>
                    <a:gd name="T21" fmla="*/ 18 h 19"/>
                    <a:gd name="T22" fmla="*/ 8 w 1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9">
                      <a:moveTo>
                        <a:pt x="8" y="19"/>
                      </a:moveTo>
                      <a:cubicBezTo>
                        <a:pt x="7" y="19"/>
                        <a:pt x="7" y="19"/>
                        <a:pt x="7" y="19"/>
                      </a:cubicBezTo>
                      <a:cubicBezTo>
                        <a:pt x="5" y="18"/>
                        <a:pt x="3" y="17"/>
                        <a:pt x="2" y="15"/>
                      </a:cubicBezTo>
                      <a:cubicBezTo>
                        <a:pt x="1" y="13"/>
                        <a:pt x="0" y="10"/>
                        <a:pt x="1" y="8"/>
                      </a:cubicBezTo>
                      <a:cubicBezTo>
                        <a:pt x="2" y="3"/>
                        <a:pt x="7" y="0"/>
                        <a:pt x="12" y="1"/>
                      </a:cubicBezTo>
                      <a:cubicBezTo>
                        <a:pt x="12" y="1"/>
                        <a:pt x="13" y="2"/>
                        <a:pt x="12" y="3"/>
                      </a:cubicBezTo>
                      <a:cubicBezTo>
                        <a:pt x="12" y="3"/>
                        <a:pt x="12" y="4"/>
                        <a:pt x="11" y="4"/>
                      </a:cubicBezTo>
                      <a:cubicBezTo>
                        <a:pt x="7" y="3"/>
                        <a:pt x="4" y="5"/>
                        <a:pt x="3" y="9"/>
                      </a:cubicBezTo>
                      <a:cubicBezTo>
                        <a:pt x="3" y="10"/>
                        <a:pt x="3" y="12"/>
                        <a:pt x="4" y="14"/>
                      </a:cubicBezTo>
                      <a:cubicBezTo>
                        <a:pt x="5" y="15"/>
                        <a:pt x="6" y="16"/>
                        <a:pt x="8" y="17"/>
                      </a:cubicBezTo>
                      <a:cubicBezTo>
                        <a:pt x="9" y="17"/>
                        <a:pt x="9" y="17"/>
                        <a:pt x="9" y="18"/>
                      </a:cubicBezTo>
                      <a:cubicBezTo>
                        <a:pt x="9" y="19"/>
                        <a:pt x="8" y="19"/>
                        <a:pt x="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5345113" y="2701926"/>
                  <a:ext cx="677863" cy="341313"/>
                </a:xfrm>
                <a:custGeom>
                  <a:avLst/>
                  <a:gdLst>
                    <a:gd name="T0" fmla="*/ 2 w 24"/>
                    <a:gd name="T1" fmla="*/ 12 h 12"/>
                    <a:gd name="T2" fmla="*/ 0 w 24"/>
                    <a:gd name="T3" fmla="*/ 11 h 12"/>
                    <a:gd name="T4" fmla="*/ 12 w 24"/>
                    <a:gd name="T5" fmla="*/ 1 h 12"/>
                    <a:gd name="T6" fmla="*/ 20 w 24"/>
                    <a:gd name="T7" fmla="*/ 2 h 12"/>
                    <a:gd name="T8" fmla="*/ 24 w 24"/>
                    <a:gd name="T9" fmla="*/ 9 h 12"/>
                    <a:gd name="T10" fmla="*/ 23 w 24"/>
                    <a:gd name="T11" fmla="*/ 10 h 12"/>
                    <a:gd name="T12" fmla="*/ 22 w 24"/>
                    <a:gd name="T13" fmla="*/ 9 h 12"/>
                    <a:gd name="T14" fmla="*/ 19 w 24"/>
                    <a:gd name="T15" fmla="*/ 4 h 12"/>
                    <a:gd name="T16" fmla="*/ 12 w 24"/>
                    <a:gd name="T17" fmla="*/ 3 h 12"/>
                    <a:gd name="T18" fmla="*/ 3 w 24"/>
                    <a:gd name="T19" fmla="*/ 10 h 12"/>
                    <a:gd name="T20" fmla="*/ 2 w 24"/>
                    <a:gd name="T2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2">
                      <a:moveTo>
                        <a:pt x="2" y="12"/>
                      </a:moveTo>
                      <a:cubicBezTo>
                        <a:pt x="1" y="12"/>
                        <a:pt x="1" y="11"/>
                        <a:pt x="0" y="11"/>
                      </a:cubicBezTo>
                      <a:cubicBezTo>
                        <a:pt x="0" y="6"/>
                        <a:pt x="5" y="1"/>
                        <a:pt x="12" y="1"/>
                      </a:cubicBezTo>
                      <a:cubicBezTo>
                        <a:pt x="15" y="0"/>
                        <a:pt x="18" y="1"/>
                        <a:pt x="20" y="2"/>
                      </a:cubicBezTo>
                      <a:cubicBezTo>
                        <a:pt x="23" y="4"/>
                        <a:pt x="24" y="6"/>
                        <a:pt x="24" y="9"/>
                      </a:cubicBezTo>
                      <a:cubicBezTo>
                        <a:pt x="24" y="9"/>
                        <a:pt x="24" y="10"/>
                        <a:pt x="23" y="10"/>
                      </a:cubicBezTo>
                      <a:cubicBezTo>
                        <a:pt x="23" y="10"/>
                        <a:pt x="22" y="9"/>
                        <a:pt x="22" y="9"/>
                      </a:cubicBezTo>
                      <a:cubicBezTo>
                        <a:pt x="22" y="7"/>
                        <a:pt x="21" y="6"/>
                        <a:pt x="19" y="4"/>
                      </a:cubicBezTo>
                      <a:cubicBezTo>
                        <a:pt x="17" y="3"/>
                        <a:pt x="15" y="3"/>
                        <a:pt x="12" y="3"/>
                      </a:cubicBezTo>
                      <a:cubicBezTo>
                        <a:pt x="7" y="3"/>
                        <a:pt x="3" y="7"/>
                        <a:pt x="3" y="10"/>
                      </a:cubicBezTo>
                      <a:cubicBezTo>
                        <a:pt x="3" y="11"/>
                        <a:pt x="2" y="12"/>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p:cNvSpPr>
                <p:nvPr/>
              </p:nvSpPr>
              <p:spPr bwMode="auto">
                <a:xfrm>
                  <a:off x="5175251" y="2474913"/>
                  <a:ext cx="395288" cy="398463"/>
                </a:xfrm>
                <a:custGeom>
                  <a:avLst/>
                  <a:gdLst>
                    <a:gd name="T0" fmla="*/ 11 w 14"/>
                    <a:gd name="T1" fmla="*/ 14 h 14"/>
                    <a:gd name="T2" fmla="*/ 10 w 14"/>
                    <a:gd name="T3" fmla="*/ 13 h 14"/>
                    <a:gd name="T4" fmla="*/ 10 w 14"/>
                    <a:gd name="T5" fmla="*/ 12 h 14"/>
                    <a:gd name="T6" fmla="*/ 9 w 14"/>
                    <a:gd name="T7" fmla="*/ 4 h 14"/>
                    <a:gd name="T8" fmla="*/ 2 w 14"/>
                    <a:gd name="T9" fmla="*/ 5 h 14"/>
                    <a:gd name="T10" fmla="*/ 1 w 14"/>
                    <a:gd name="T11" fmla="*/ 5 h 14"/>
                    <a:gd name="T12" fmla="*/ 1 w 14"/>
                    <a:gd name="T13" fmla="*/ 3 h 14"/>
                    <a:gd name="T14" fmla="*/ 11 w 14"/>
                    <a:gd name="T15" fmla="*/ 3 h 14"/>
                    <a:gd name="T16" fmla="*/ 13 w 14"/>
                    <a:gd name="T17" fmla="*/ 8 h 14"/>
                    <a:gd name="T18" fmla="*/ 12 w 14"/>
                    <a:gd name="T19" fmla="*/ 13 h 14"/>
                    <a:gd name="T20" fmla="*/ 11 w 14"/>
                    <a:gd name="T2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4">
                      <a:moveTo>
                        <a:pt x="11" y="14"/>
                      </a:moveTo>
                      <a:cubicBezTo>
                        <a:pt x="10" y="13"/>
                        <a:pt x="10" y="13"/>
                        <a:pt x="10" y="13"/>
                      </a:cubicBezTo>
                      <a:cubicBezTo>
                        <a:pt x="10" y="13"/>
                        <a:pt x="9" y="12"/>
                        <a:pt x="10" y="12"/>
                      </a:cubicBezTo>
                      <a:cubicBezTo>
                        <a:pt x="12" y="10"/>
                        <a:pt x="11" y="6"/>
                        <a:pt x="9" y="4"/>
                      </a:cubicBezTo>
                      <a:cubicBezTo>
                        <a:pt x="7" y="3"/>
                        <a:pt x="5" y="4"/>
                        <a:pt x="2" y="5"/>
                      </a:cubicBezTo>
                      <a:cubicBezTo>
                        <a:pt x="2" y="5"/>
                        <a:pt x="1" y="5"/>
                        <a:pt x="1" y="5"/>
                      </a:cubicBezTo>
                      <a:cubicBezTo>
                        <a:pt x="0" y="4"/>
                        <a:pt x="1" y="3"/>
                        <a:pt x="1" y="3"/>
                      </a:cubicBezTo>
                      <a:cubicBezTo>
                        <a:pt x="3" y="2"/>
                        <a:pt x="7" y="0"/>
                        <a:pt x="11" y="3"/>
                      </a:cubicBezTo>
                      <a:cubicBezTo>
                        <a:pt x="12" y="4"/>
                        <a:pt x="13" y="6"/>
                        <a:pt x="13" y="8"/>
                      </a:cubicBezTo>
                      <a:cubicBezTo>
                        <a:pt x="14" y="10"/>
                        <a:pt x="13" y="12"/>
                        <a:pt x="12" y="13"/>
                      </a:cubicBezTo>
                      <a:lnTo>
                        <a:pt x="11"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p:cNvSpPr>
                <p:nvPr/>
              </p:nvSpPr>
              <p:spPr bwMode="auto">
                <a:xfrm>
                  <a:off x="6870701" y="3722688"/>
                  <a:ext cx="538163" cy="568325"/>
                </a:xfrm>
                <a:custGeom>
                  <a:avLst/>
                  <a:gdLst>
                    <a:gd name="T0" fmla="*/ 18 w 19"/>
                    <a:gd name="T1" fmla="*/ 20 h 20"/>
                    <a:gd name="T2" fmla="*/ 16 w 19"/>
                    <a:gd name="T3" fmla="*/ 19 h 20"/>
                    <a:gd name="T4" fmla="*/ 15 w 19"/>
                    <a:gd name="T5" fmla="*/ 12 h 20"/>
                    <a:gd name="T6" fmla="*/ 1 w 19"/>
                    <a:gd name="T7" fmla="*/ 3 h 20"/>
                    <a:gd name="T8" fmla="*/ 0 w 19"/>
                    <a:gd name="T9" fmla="*/ 1 h 20"/>
                    <a:gd name="T10" fmla="*/ 1 w 19"/>
                    <a:gd name="T11" fmla="*/ 0 h 20"/>
                    <a:gd name="T12" fmla="*/ 1 w 19"/>
                    <a:gd name="T13" fmla="*/ 0 h 20"/>
                    <a:gd name="T14" fmla="*/ 18 w 19"/>
                    <a:gd name="T15" fmla="*/ 11 h 20"/>
                    <a:gd name="T16" fmla="*/ 19 w 19"/>
                    <a:gd name="T17" fmla="*/ 19 h 20"/>
                    <a:gd name="T18" fmla="*/ 18 w 19"/>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0">
                      <a:moveTo>
                        <a:pt x="18" y="20"/>
                      </a:moveTo>
                      <a:cubicBezTo>
                        <a:pt x="17" y="20"/>
                        <a:pt x="16" y="19"/>
                        <a:pt x="16" y="19"/>
                      </a:cubicBezTo>
                      <a:cubicBezTo>
                        <a:pt x="16" y="18"/>
                        <a:pt x="16" y="14"/>
                        <a:pt x="15" y="12"/>
                      </a:cubicBezTo>
                      <a:cubicBezTo>
                        <a:pt x="15" y="10"/>
                        <a:pt x="11" y="3"/>
                        <a:pt x="1" y="3"/>
                      </a:cubicBezTo>
                      <a:cubicBezTo>
                        <a:pt x="1" y="3"/>
                        <a:pt x="0" y="2"/>
                        <a:pt x="0" y="1"/>
                      </a:cubicBezTo>
                      <a:cubicBezTo>
                        <a:pt x="0" y="1"/>
                        <a:pt x="1" y="0"/>
                        <a:pt x="1" y="0"/>
                      </a:cubicBezTo>
                      <a:cubicBezTo>
                        <a:pt x="1" y="0"/>
                        <a:pt x="1" y="0"/>
                        <a:pt x="1" y="0"/>
                      </a:cubicBezTo>
                      <a:cubicBezTo>
                        <a:pt x="13" y="0"/>
                        <a:pt x="17" y="8"/>
                        <a:pt x="18" y="11"/>
                      </a:cubicBezTo>
                      <a:cubicBezTo>
                        <a:pt x="19" y="14"/>
                        <a:pt x="19" y="18"/>
                        <a:pt x="19" y="19"/>
                      </a:cubicBezTo>
                      <a:cubicBezTo>
                        <a:pt x="19" y="19"/>
                        <a:pt x="18" y="20"/>
                        <a:pt x="1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6362701" y="3836988"/>
                  <a:ext cx="649288" cy="339725"/>
                </a:xfrm>
                <a:custGeom>
                  <a:avLst/>
                  <a:gdLst>
                    <a:gd name="T0" fmla="*/ 17 w 23"/>
                    <a:gd name="T1" fmla="*/ 12 h 12"/>
                    <a:gd name="T2" fmla="*/ 0 w 23"/>
                    <a:gd name="T3" fmla="*/ 2 h 12"/>
                    <a:gd name="T4" fmla="*/ 1 w 23"/>
                    <a:gd name="T5" fmla="*/ 0 h 12"/>
                    <a:gd name="T6" fmla="*/ 2 w 23"/>
                    <a:gd name="T7" fmla="*/ 1 h 12"/>
                    <a:gd name="T8" fmla="*/ 21 w 23"/>
                    <a:gd name="T9" fmla="*/ 9 h 12"/>
                    <a:gd name="T10" fmla="*/ 23 w 23"/>
                    <a:gd name="T11" fmla="*/ 10 h 12"/>
                    <a:gd name="T12" fmla="*/ 22 w 23"/>
                    <a:gd name="T13" fmla="*/ 11 h 12"/>
                    <a:gd name="T14" fmla="*/ 17 w 23"/>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2">
                      <a:moveTo>
                        <a:pt x="17" y="12"/>
                      </a:moveTo>
                      <a:cubicBezTo>
                        <a:pt x="5" y="12"/>
                        <a:pt x="0" y="2"/>
                        <a:pt x="0" y="2"/>
                      </a:cubicBezTo>
                      <a:cubicBezTo>
                        <a:pt x="0" y="1"/>
                        <a:pt x="0" y="1"/>
                        <a:pt x="1" y="0"/>
                      </a:cubicBezTo>
                      <a:cubicBezTo>
                        <a:pt x="1" y="0"/>
                        <a:pt x="2" y="0"/>
                        <a:pt x="2" y="1"/>
                      </a:cubicBezTo>
                      <a:cubicBezTo>
                        <a:pt x="3" y="1"/>
                        <a:pt x="8" y="12"/>
                        <a:pt x="21" y="9"/>
                      </a:cubicBezTo>
                      <a:cubicBezTo>
                        <a:pt x="22" y="9"/>
                        <a:pt x="23" y="9"/>
                        <a:pt x="23" y="10"/>
                      </a:cubicBezTo>
                      <a:cubicBezTo>
                        <a:pt x="23" y="11"/>
                        <a:pt x="22" y="11"/>
                        <a:pt x="22" y="11"/>
                      </a:cubicBezTo>
                      <a:cubicBezTo>
                        <a:pt x="20" y="12"/>
                        <a:pt x="19" y="12"/>
                        <a:pt x="1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6221413" y="2305051"/>
                  <a:ext cx="677863" cy="369888"/>
                </a:xfrm>
                <a:custGeom>
                  <a:avLst/>
                  <a:gdLst>
                    <a:gd name="T0" fmla="*/ 1 w 24"/>
                    <a:gd name="T1" fmla="*/ 13 h 13"/>
                    <a:gd name="T2" fmla="*/ 1 w 24"/>
                    <a:gd name="T3" fmla="*/ 13 h 13"/>
                    <a:gd name="T4" fmla="*/ 1 w 24"/>
                    <a:gd name="T5" fmla="*/ 11 h 13"/>
                    <a:gd name="T6" fmla="*/ 23 w 24"/>
                    <a:gd name="T7" fmla="*/ 6 h 13"/>
                    <a:gd name="T8" fmla="*/ 24 w 24"/>
                    <a:gd name="T9" fmla="*/ 7 h 13"/>
                    <a:gd name="T10" fmla="*/ 22 w 24"/>
                    <a:gd name="T11" fmla="*/ 8 h 13"/>
                    <a:gd name="T12" fmla="*/ 2 w 24"/>
                    <a:gd name="T13" fmla="*/ 13 h 13"/>
                    <a:gd name="T14" fmla="*/ 1 w 24"/>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13">
                      <a:moveTo>
                        <a:pt x="1" y="13"/>
                      </a:moveTo>
                      <a:cubicBezTo>
                        <a:pt x="1" y="13"/>
                        <a:pt x="1" y="13"/>
                        <a:pt x="1" y="13"/>
                      </a:cubicBezTo>
                      <a:cubicBezTo>
                        <a:pt x="0" y="13"/>
                        <a:pt x="0" y="12"/>
                        <a:pt x="1" y="11"/>
                      </a:cubicBezTo>
                      <a:cubicBezTo>
                        <a:pt x="11" y="0"/>
                        <a:pt x="23" y="6"/>
                        <a:pt x="23" y="6"/>
                      </a:cubicBezTo>
                      <a:cubicBezTo>
                        <a:pt x="24" y="6"/>
                        <a:pt x="24" y="7"/>
                        <a:pt x="24" y="7"/>
                      </a:cubicBezTo>
                      <a:cubicBezTo>
                        <a:pt x="23" y="8"/>
                        <a:pt x="23" y="8"/>
                        <a:pt x="22" y="8"/>
                      </a:cubicBezTo>
                      <a:cubicBezTo>
                        <a:pt x="22" y="8"/>
                        <a:pt x="12" y="3"/>
                        <a:pt x="2" y="13"/>
                      </a:cubicBezTo>
                      <a:lnTo>
                        <a:pt x="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6870701" y="2787651"/>
                  <a:ext cx="396875" cy="681038"/>
                </a:xfrm>
                <a:custGeom>
                  <a:avLst/>
                  <a:gdLst>
                    <a:gd name="T0" fmla="*/ 8 w 14"/>
                    <a:gd name="T1" fmla="*/ 24 h 24"/>
                    <a:gd name="T2" fmla="*/ 7 w 14"/>
                    <a:gd name="T3" fmla="*/ 24 h 24"/>
                    <a:gd name="T4" fmla="*/ 6 w 14"/>
                    <a:gd name="T5" fmla="*/ 22 h 24"/>
                    <a:gd name="T6" fmla="*/ 1 w 14"/>
                    <a:gd name="T7" fmla="*/ 3 h 24"/>
                    <a:gd name="T8" fmla="*/ 0 w 14"/>
                    <a:gd name="T9" fmla="*/ 1 h 24"/>
                    <a:gd name="T10" fmla="*/ 2 w 14"/>
                    <a:gd name="T11" fmla="*/ 1 h 24"/>
                    <a:gd name="T12" fmla="*/ 9 w 14"/>
                    <a:gd name="T13" fmla="*/ 23 h 24"/>
                    <a:gd name="T14" fmla="*/ 8 w 1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4">
                      <a:moveTo>
                        <a:pt x="8" y="24"/>
                      </a:moveTo>
                      <a:cubicBezTo>
                        <a:pt x="7" y="24"/>
                        <a:pt x="7" y="24"/>
                        <a:pt x="7" y="24"/>
                      </a:cubicBezTo>
                      <a:cubicBezTo>
                        <a:pt x="6" y="24"/>
                        <a:pt x="6" y="23"/>
                        <a:pt x="6" y="22"/>
                      </a:cubicBezTo>
                      <a:cubicBezTo>
                        <a:pt x="7" y="22"/>
                        <a:pt x="11" y="11"/>
                        <a:pt x="1" y="3"/>
                      </a:cubicBezTo>
                      <a:cubicBezTo>
                        <a:pt x="0" y="2"/>
                        <a:pt x="0" y="1"/>
                        <a:pt x="0" y="1"/>
                      </a:cubicBezTo>
                      <a:cubicBezTo>
                        <a:pt x="1" y="0"/>
                        <a:pt x="2" y="0"/>
                        <a:pt x="2" y="1"/>
                      </a:cubicBezTo>
                      <a:cubicBezTo>
                        <a:pt x="14" y="10"/>
                        <a:pt x="9" y="23"/>
                        <a:pt x="9" y="23"/>
                      </a:cubicBezTo>
                      <a:cubicBezTo>
                        <a:pt x="8" y="24"/>
                        <a:pt x="8" y="24"/>
                        <a:pt x="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p:cNvSpPr>
                <p:nvPr/>
              </p:nvSpPr>
              <p:spPr bwMode="auto">
                <a:xfrm>
                  <a:off x="5994401" y="3098801"/>
                  <a:ext cx="792163" cy="425450"/>
                </a:xfrm>
                <a:custGeom>
                  <a:avLst/>
                  <a:gdLst>
                    <a:gd name="T0" fmla="*/ 14 w 28"/>
                    <a:gd name="T1" fmla="*/ 15 h 15"/>
                    <a:gd name="T2" fmla="*/ 0 w 28"/>
                    <a:gd name="T3" fmla="*/ 1 h 15"/>
                    <a:gd name="T4" fmla="*/ 2 w 28"/>
                    <a:gd name="T5" fmla="*/ 0 h 15"/>
                    <a:gd name="T6" fmla="*/ 3 w 28"/>
                    <a:gd name="T7" fmla="*/ 1 h 15"/>
                    <a:gd name="T8" fmla="*/ 14 w 28"/>
                    <a:gd name="T9" fmla="*/ 13 h 15"/>
                    <a:gd name="T10" fmla="*/ 26 w 28"/>
                    <a:gd name="T11" fmla="*/ 1 h 15"/>
                    <a:gd name="T12" fmla="*/ 27 w 28"/>
                    <a:gd name="T13" fmla="*/ 0 h 15"/>
                    <a:gd name="T14" fmla="*/ 28 w 28"/>
                    <a:gd name="T15" fmla="*/ 1 h 15"/>
                    <a:gd name="T16" fmla="*/ 14 w 28"/>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5">
                      <a:moveTo>
                        <a:pt x="14" y="15"/>
                      </a:moveTo>
                      <a:cubicBezTo>
                        <a:pt x="7" y="15"/>
                        <a:pt x="0" y="9"/>
                        <a:pt x="0" y="1"/>
                      </a:cubicBezTo>
                      <a:cubicBezTo>
                        <a:pt x="0" y="1"/>
                        <a:pt x="1" y="0"/>
                        <a:pt x="2" y="0"/>
                      </a:cubicBezTo>
                      <a:cubicBezTo>
                        <a:pt x="2" y="0"/>
                        <a:pt x="3" y="1"/>
                        <a:pt x="3" y="1"/>
                      </a:cubicBezTo>
                      <a:cubicBezTo>
                        <a:pt x="3" y="8"/>
                        <a:pt x="8" y="13"/>
                        <a:pt x="14" y="13"/>
                      </a:cubicBezTo>
                      <a:cubicBezTo>
                        <a:pt x="21" y="13"/>
                        <a:pt x="26" y="8"/>
                        <a:pt x="26" y="1"/>
                      </a:cubicBezTo>
                      <a:cubicBezTo>
                        <a:pt x="26" y="1"/>
                        <a:pt x="26" y="0"/>
                        <a:pt x="27" y="0"/>
                      </a:cubicBezTo>
                      <a:cubicBezTo>
                        <a:pt x="28" y="0"/>
                        <a:pt x="28" y="1"/>
                        <a:pt x="28" y="1"/>
                      </a:cubicBezTo>
                      <a:cubicBezTo>
                        <a:pt x="28" y="9"/>
                        <a:pt x="22" y="15"/>
                        <a:pt x="1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1" name="Freeform 30"/>
              <p:cNvSpPr>
                <a:spLocks/>
              </p:cNvSpPr>
              <p:nvPr/>
            </p:nvSpPr>
            <p:spPr bwMode="auto">
              <a:xfrm>
                <a:off x="4554538" y="2333626"/>
                <a:ext cx="3138488" cy="2779713"/>
              </a:xfrm>
              <a:custGeom>
                <a:avLst/>
                <a:gdLst>
                  <a:gd name="T0" fmla="*/ 69 w 111"/>
                  <a:gd name="T1" fmla="*/ 98 h 98"/>
                  <a:gd name="T2" fmla="*/ 51 w 111"/>
                  <a:gd name="T3" fmla="*/ 75 h 98"/>
                  <a:gd name="T4" fmla="*/ 52 w 111"/>
                  <a:gd name="T5" fmla="*/ 73 h 98"/>
                  <a:gd name="T6" fmla="*/ 77 w 111"/>
                  <a:gd name="T7" fmla="*/ 95 h 98"/>
                  <a:gd name="T8" fmla="*/ 75 w 111"/>
                  <a:gd name="T9" fmla="*/ 82 h 98"/>
                  <a:gd name="T10" fmla="*/ 81 w 111"/>
                  <a:gd name="T11" fmla="*/ 81 h 98"/>
                  <a:gd name="T12" fmla="*/ 98 w 111"/>
                  <a:gd name="T13" fmla="*/ 62 h 98"/>
                  <a:gd name="T14" fmla="*/ 99 w 111"/>
                  <a:gd name="T15" fmla="*/ 61 h 98"/>
                  <a:gd name="T16" fmla="*/ 107 w 111"/>
                  <a:gd name="T17" fmla="*/ 44 h 98"/>
                  <a:gd name="T18" fmla="*/ 108 w 111"/>
                  <a:gd name="T19" fmla="*/ 37 h 98"/>
                  <a:gd name="T20" fmla="*/ 100 w 111"/>
                  <a:gd name="T21" fmla="*/ 25 h 98"/>
                  <a:gd name="T22" fmla="*/ 86 w 111"/>
                  <a:gd name="T23" fmla="*/ 12 h 98"/>
                  <a:gd name="T24" fmla="*/ 75 w 111"/>
                  <a:gd name="T25" fmla="*/ 5 h 98"/>
                  <a:gd name="T26" fmla="*/ 69 w 111"/>
                  <a:gd name="T27" fmla="*/ 6 h 98"/>
                  <a:gd name="T28" fmla="*/ 57 w 111"/>
                  <a:gd name="T29" fmla="*/ 4 h 98"/>
                  <a:gd name="T30" fmla="*/ 46 w 111"/>
                  <a:gd name="T31" fmla="*/ 3 h 98"/>
                  <a:gd name="T32" fmla="*/ 33 w 111"/>
                  <a:gd name="T33" fmla="*/ 9 h 98"/>
                  <a:gd name="T34" fmla="*/ 22 w 111"/>
                  <a:gd name="T35" fmla="*/ 14 h 98"/>
                  <a:gd name="T36" fmla="*/ 20 w 111"/>
                  <a:gd name="T37" fmla="*/ 15 h 98"/>
                  <a:gd name="T38" fmla="*/ 8 w 111"/>
                  <a:gd name="T39" fmla="*/ 26 h 98"/>
                  <a:gd name="T40" fmla="*/ 8 w 111"/>
                  <a:gd name="T41" fmla="*/ 27 h 98"/>
                  <a:gd name="T42" fmla="*/ 8 w 111"/>
                  <a:gd name="T43" fmla="*/ 55 h 98"/>
                  <a:gd name="T44" fmla="*/ 20 w 111"/>
                  <a:gd name="T45" fmla="*/ 58 h 98"/>
                  <a:gd name="T46" fmla="*/ 29 w 111"/>
                  <a:gd name="T47" fmla="*/ 59 h 98"/>
                  <a:gd name="T48" fmla="*/ 31 w 111"/>
                  <a:gd name="T49" fmla="*/ 60 h 98"/>
                  <a:gd name="T50" fmla="*/ 39 w 111"/>
                  <a:gd name="T51" fmla="*/ 71 h 98"/>
                  <a:gd name="T52" fmla="*/ 47 w 111"/>
                  <a:gd name="T53" fmla="*/ 71 h 98"/>
                  <a:gd name="T54" fmla="*/ 39 w 111"/>
                  <a:gd name="T55" fmla="*/ 73 h 98"/>
                  <a:gd name="T56" fmla="*/ 29 w 111"/>
                  <a:gd name="T57" fmla="*/ 61 h 98"/>
                  <a:gd name="T58" fmla="*/ 17 w 111"/>
                  <a:gd name="T59" fmla="*/ 61 h 98"/>
                  <a:gd name="T60" fmla="*/ 1 w 111"/>
                  <a:gd name="T61" fmla="*/ 44 h 98"/>
                  <a:gd name="T62" fmla="*/ 20 w 111"/>
                  <a:gd name="T63" fmla="*/ 12 h 98"/>
                  <a:gd name="T64" fmla="*/ 33 w 111"/>
                  <a:gd name="T65" fmla="*/ 6 h 98"/>
                  <a:gd name="T66" fmla="*/ 56 w 111"/>
                  <a:gd name="T67" fmla="*/ 2 h 98"/>
                  <a:gd name="T68" fmla="*/ 70 w 111"/>
                  <a:gd name="T69" fmla="*/ 3 h 98"/>
                  <a:gd name="T70" fmla="*/ 87 w 111"/>
                  <a:gd name="T71" fmla="*/ 10 h 98"/>
                  <a:gd name="T72" fmla="*/ 102 w 111"/>
                  <a:gd name="T73" fmla="*/ 24 h 98"/>
                  <a:gd name="T74" fmla="*/ 109 w 111"/>
                  <a:gd name="T75" fmla="*/ 43 h 98"/>
                  <a:gd name="T76" fmla="*/ 100 w 111"/>
                  <a:gd name="T77" fmla="*/ 63 h 98"/>
                  <a:gd name="T78" fmla="*/ 81 w 111"/>
                  <a:gd name="T79" fmla="*/ 84 h 98"/>
                  <a:gd name="T80" fmla="*/ 80 w 111"/>
                  <a:gd name="T81" fmla="*/ 96 h 98"/>
                  <a:gd name="T82" fmla="*/ 79 w 111"/>
                  <a:gd name="T83"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1" h="98">
                    <a:moveTo>
                      <a:pt x="79" y="98"/>
                    </a:moveTo>
                    <a:cubicBezTo>
                      <a:pt x="69" y="98"/>
                      <a:pt x="69" y="98"/>
                      <a:pt x="69" y="98"/>
                    </a:cubicBezTo>
                    <a:cubicBezTo>
                      <a:pt x="68" y="98"/>
                      <a:pt x="68" y="97"/>
                      <a:pt x="67" y="97"/>
                    </a:cubicBezTo>
                    <a:cubicBezTo>
                      <a:pt x="66" y="84"/>
                      <a:pt x="57" y="78"/>
                      <a:pt x="51" y="75"/>
                    </a:cubicBezTo>
                    <a:cubicBezTo>
                      <a:pt x="50" y="74"/>
                      <a:pt x="50" y="74"/>
                      <a:pt x="50" y="73"/>
                    </a:cubicBezTo>
                    <a:cubicBezTo>
                      <a:pt x="50" y="73"/>
                      <a:pt x="51" y="72"/>
                      <a:pt x="52" y="73"/>
                    </a:cubicBezTo>
                    <a:cubicBezTo>
                      <a:pt x="57" y="75"/>
                      <a:pt x="68" y="81"/>
                      <a:pt x="70" y="95"/>
                    </a:cubicBezTo>
                    <a:cubicBezTo>
                      <a:pt x="77" y="95"/>
                      <a:pt x="77" y="95"/>
                      <a:pt x="77" y="95"/>
                    </a:cubicBezTo>
                    <a:cubicBezTo>
                      <a:pt x="75" y="82"/>
                      <a:pt x="75" y="82"/>
                      <a:pt x="75" y="82"/>
                    </a:cubicBezTo>
                    <a:cubicBezTo>
                      <a:pt x="75" y="82"/>
                      <a:pt x="75" y="82"/>
                      <a:pt x="75" y="82"/>
                    </a:cubicBezTo>
                    <a:cubicBezTo>
                      <a:pt x="76" y="81"/>
                      <a:pt x="76" y="81"/>
                      <a:pt x="77" y="81"/>
                    </a:cubicBezTo>
                    <a:cubicBezTo>
                      <a:pt x="78" y="81"/>
                      <a:pt x="80" y="81"/>
                      <a:pt x="81" y="81"/>
                    </a:cubicBezTo>
                    <a:cubicBezTo>
                      <a:pt x="91" y="81"/>
                      <a:pt x="98" y="75"/>
                      <a:pt x="98" y="66"/>
                    </a:cubicBezTo>
                    <a:cubicBezTo>
                      <a:pt x="98" y="65"/>
                      <a:pt x="98" y="64"/>
                      <a:pt x="98" y="62"/>
                    </a:cubicBezTo>
                    <a:cubicBezTo>
                      <a:pt x="98" y="61"/>
                      <a:pt x="98" y="61"/>
                      <a:pt x="98" y="61"/>
                    </a:cubicBezTo>
                    <a:cubicBezTo>
                      <a:pt x="99" y="61"/>
                      <a:pt x="99" y="61"/>
                      <a:pt x="99" y="61"/>
                    </a:cubicBezTo>
                    <a:cubicBezTo>
                      <a:pt x="104" y="60"/>
                      <a:pt x="108" y="55"/>
                      <a:pt x="108" y="50"/>
                    </a:cubicBezTo>
                    <a:cubicBezTo>
                      <a:pt x="108" y="47"/>
                      <a:pt x="108" y="45"/>
                      <a:pt x="107" y="44"/>
                    </a:cubicBezTo>
                    <a:cubicBezTo>
                      <a:pt x="107" y="43"/>
                      <a:pt x="107" y="43"/>
                      <a:pt x="107" y="42"/>
                    </a:cubicBezTo>
                    <a:cubicBezTo>
                      <a:pt x="108" y="41"/>
                      <a:pt x="108" y="39"/>
                      <a:pt x="108" y="37"/>
                    </a:cubicBezTo>
                    <a:cubicBezTo>
                      <a:pt x="108" y="32"/>
                      <a:pt x="106" y="28"/>
                      <a:pt x="101" y="26"/>
                    </a:cubicBezTo>
                    <a:cubicBezTo>
                      <a:pt x="100" y="25"/>
                      <a:pt x="100" y="25"/>
                      <a:pt x="100" y="25"/>
                    </a:cubicBezTo>
                    <a:cubicBezTo>
                      <a:pt x="99" y="22"/>
                      <a:pt x="98" y="20"/>
                      <a:pt x="95" y="17"/>
                    </a:cubicBezTo>
                    <a:cubicBezTo>
                      <a:pt x="93" y="14"/>
                      <a:pt x="89" y="13"/>
                      <a:pt x="86" y="12"/>
                    </a:cubicBezTo>
                    <a:cubicBezTo>
                      <a:pt x="85" y="11"/>
                      <a:pt x="85" y="11"/>
                      <a:pt x="85" y="11"/>
                    </a:cubicBezTo>
                    <a:cubicBezTo>
                      <a:pt x="83" y="7"/>
                      <a:pt x="79" y="5"/>
                      <a:pt x="75" y="5"/>
                    </a:cubicBezTo>
                    <a:cubicBezTo>
                      <a:pt x="73" y="5"/>
                      <a:pt x="72" y="5"/>
                      <a:pt x="71" y="6"/>
                    </a:cubicBezTo>
                    <a:cubicBezTo>
                      <a:pt x="70" y="6"/>
                      <a:pt x="69" y="6"/>
                      <a:pt x="69" y="6"/>
                    </a:cubicBezTo>
                    <a:cubicBezTo>
                      <a:pt x="68" y="3"/>
                      <a:pt x="65" y="2"/>
                      <a:pt x="62" y="2"/>
                    </a:cubicBezTo>
                    <a:cubicBezTo>
                      <a:pt x="60" y="2"/>
                      <a:pt x="58" y="3"/>
                      <a:pt x="57" y="4"/>
                    </a:cubicBezTo>
                    <a:cubicBezTo>
                      <a:pt x="57" y="4"/>
                      <a:pt x="56" y="4"/>
                      <a:pt x="56" y="4"/>
                    </a:cubicBezTo>
                    <a:cubicBezTo>
                      <a:pt x="53" y="3"/>
                      <a:pt x="49" y="2"/>
                      <a:pt x="46" y="3"/>
                    </a:cubicBezTo>
                    <a:cubicBezTo>
                      <a:pt x="41" y="3"/>
                      <a:pt x="37" y="5"/>
                      <a:pt x="34" y="9"/>
                    </a:cubicBezTo>
                    <a:cubicBezTo>
                      <a:pt x="34" y="9"/>
                      <a:pt x="33" y="9"/>
                      <a:pt x="33" y="9"/>
                    </a:cubicBezTo>
                    <a:cubicBezTo>
                      <a:pt x="32" y="9"/>
                      <a:pt x="30" y="8"/>
                      <a:pt x="29" y="8"/>
                    </a:cubicBezTo>
                    <a:cubicBezTo>
                      <a:pt x="26" y="8"/>
                      <a:pt x="23" y="11"/>
                      <a:pt x="22" y="14"/>
                    </a:cubicBezTo>
                    <a:cubicBezTo>
                      <a:pt x="21" y="14"/>
                      <a:pt x="21" y="15"/>
                      <a:pt x="20" y="15"/>
                    </a:cubicBezTo>
                    <a:cubicBezTo>
                      <a:pt x="20" y="15"/>
                      <a:pt x="20" y="15"/>
                      <a:pt x="20" y="15"/>
                    </a:cubicBezTo>
                    <a:cubicBezTo>
                      <a:pt x="20" y="15"/>
                      <a:pt x="20" y="15"/>
                      <a:pt x="20" y="15"/>
                    </a:cubicBezTo>
                    <a:cubicBezTo>
                      <a:pt x="13" y="15"/>
                      <a:pt x="8" y="20"/>
                      <a:pt x="8" y="26"/>
                    </a:cubicBezTo>
                    <a:cubicBezTo>
                      <a:pt x="8" y="27"/>
                      <a:pt x="8" y="27"/>
                      <a:pt x="8" y="27"/>
                    </a:cubicBezTo>
                    <a:cubicBezTo>
                      <a:pt x="8" y="27"/>
                      <a:pt x="8" y="27"/>
                      <a:pt x="8" y="27"/>
                    </a:cubicBezTo>
                    <a:cubicBezTo>
                      <a:pt x="4" y="31"/>
                      <a:pt x="2" y="37"/>
                      <a:pt x="3" y="44"/>
                    </a:cubicBezTo>
                    <a:cubicBezTo>
                      <a:pt x="4" y="48"/>
                      <a:pt x="5" y="52"/>
                      <a:pt x="8" y="55"/>
                    </a:cubicBezTo>
                    <a:cubicBezTo>
                      <a:pt x="10" y="58"/>
                      <a:pt x="13" y="59"/>
                      <a:pt x="16" y="59"/>
                    </a:cubicBezTo>
                    <a:cubicBezTo>
                      <a:pt x="18" y="59"/>
                      <a:pt x="19" y="58"/>
                      <a:pt x="20" y="58"/>
                    </a:cubicBezTo>
                    <a:cubicBezTo>
                      <a:pt x="20" y="58"/>
                      <a:pt x="21" y="58"/>
                      <a:pt x="21" y="58"/>
                    </a:cubicBezTo>
                    <a:cubicBezTo>
                      <a:pt x="23" y="60"/>
                      <a:pt x="27" y="60"/>
                      <a:pt x="29" y="59"/>
                    </a:cubicBezTo>
                    <a:cubicBezTo>
                      <a:pt x="30" y="59"/>
                      <a:pt x="30" y="59"/>
                      <a:pt x="30" y="59"/>
                    </a:cubicBezTo>
                    <a:cubicBezTo>
                      <a:pt x="31" y="59"/>
                      <a:pt x="31" y="59"/>
                      <a:pt x="31" y="60"/>
                    </a:cubicBezTo>
                    <a:cubicBezTo>
                      <a:pt x="31" y="62"/>
                      <a:pt x="32" y="63"/>
                      <a:pt x="33" y="65"/>
                    </a:cubicBezTo>
                    <a:cubicBezTo>
                      <a:pt x="35" y="68"/>
                      <a:pt x="37" y="70"/>
                      <a:pt x="39" y="71"/>
                    </a:cubicBezTo>
                    <a:cubicBezTo>
                      <a:pt x="41" y="72"/>
                      <a:pt x="44" y="72"/>
                      <a:pt x="46" y="71"/>
                    </a:cubicBezTo>
                    <a:cubicBezTo>
                      <a:pt x="46" y="70"/>
                      <a:pt x="47" y="71"/>
                      <a:pt x="47" y="71"/>
                    </a:cubicBezTo>
                    <a:cubicBezTo>
                      <a:pt x="48" y="72"/>
                      <a:pt x="48" y="72"/>
                      <a:pt x="47" y="73"/>
                    </a:cubicBezTo>
                    <a:cubicBezTo>
                      <a:pt x="45" y="74"/>
                      <a:pt x="42" y="75"/>
                      <a:pt x="39" y="73"/>
                    </a:cubicBezTo>
                    <a:cubicBezTo>
                      <a:pt x="36" y="72"/>
                      <a:pt x="33" y="70"/>
                      <a:pt x="31" y="66"/>
                    </a:cubicBezTo>
                    <a:cubicBezTo>
                      <a:pt x="30" y="65"/>
                      <a:pt x="29" y="63"/>
                      <a:pt x="29" y="61"/>
                    </a:cubicBezTo>
                    <a:cubicBezTo>
                      <a:pt x="26" y="62"/>
                      <a:pt x="23" y="62"/>
                      <a:pt x="20" y="60"/>
                    </a:cubicBezTo>
                    <a:cubicBezTo>
                      <a:pt x="19" y="61"/>
                      <a:pt x="18" y="61"/>
                      <a:pt x="17" y="61"/>
                    </a:cubicBezTo>
                    <a:cubicBezTo>
                      <a:pt x="13" y="62"/>
                      <a:pt x="9" y="60"/>
                      <a:pt x="6" y="57"/>
                    </a:cubicBezTo>
                    <a:cubicBezTo>
                      <a:pt x="3" y="53"/>
                      <a:pt x="1" y="49"/>
                      <a:pt x="1" y="44"/>
                    </a:cubicBezTo>
                    <a:cubicBezTo>
                      <a:pt x="0" y="37"/>
                      <a:pt x="2" y="30"/>
                      <a:pt x="6" y="26"/>
                    </a:cubicBezTo>
                    <a:cubicBezTo>
                      <a:pt x="6" y="18"/>
                      <a:pt x="12" y="12"/>
                      <a:pt x="20" y="12"/>
                    </a:cubicBezTo>
                    <a:cubicBezTo>
                      <a:pt x="21" y="8"/>
                      <a:pt x="25" y="6"/>
                      <a:pt x="29" y="6"/>
                    </a:cubicBezTo>
                    <a:cubicBezTo>
                      <a:pt x="31" y="6"/>
                      <a:pt x="32" y="6"/>
                      <a:pt x="33" y="6"/>
                    </a:cubicBezTo>
                    <a:cubicBezTo>
                      <a:pt x="36" y="3"/>
                      <a:pt x="40" y="1"/>
                      <a:pt x="46" y="0"/>
                    </a:cubicBezTo>
                    <a:cubicBezTo>
                      <a:pt x="49" y="0"/>
                      <a:pt x="53" y="0"/>
                      <a:pt x="56" y="2"/>
                    </a:cubicBezTo>
                    <a:cubicBezTo>
                      <a:pt x="58" y="0"/>
                      <a:pt x="60" y="0"/>
                      <a:pt x="62" y="0"/>
                    </a:cubicBezTo>
                    <a:cubicBezTo>
                      <a:pt x="65" y="0"/>
                      <a:pt x="68" y="1"/>
                      <a:pt x="70" y="3"/>
                    </a:cubicBezTo>
                    <a:cubicBezTo>
                      <a:pt x="72" y="3"/>
                      <a:pt x="73" y="3"/>
                      <a:pt x="75" y="3"/>
                    </a:cubicBezTo>
                    <a:cubicBezTo>
                      <a:pt x="80" y="3"/>
                      <a:pt x="84" y="5"/>
                      <a:pt x="87" y="10"/>
                    </a:cubicBezTo>
                    <a:cubicBezTo>
                      <a:pt x="91" y="11"/>
                      <a:pt x="94" y="13"/>
                      <a:pt x="97" y="16"/>
                    </a:cubicBezTo>
                    <a:cubicBezTo>
                      <a:pt x="100" y="18"/>
                      <a:pt x="101" y="21"/>
                      <a:pt x="102" y="24"/>
                    </a:cubicBezTo>
                    <a:cubicBezTo>
                      <a:pt x="108" y="26"/>
                      <a:pt x="111" y="31"/>
                      <a:pt x="111" y="37"/>
                    </a:cubicBezTo>
                    <a:cubicBezTo>
                      <a:pt x="111" y="39"/>
                      <a:pt x="110" y="41"/>
                      <a:pt x="109" y="43"/>
                    </a:cubicBezTo>
                    <a:cubicBezTo>
                      <a:pt x="110" y="45"/>
                      <a:pt x="111" y="47"/>
                      <a:pt x="111" y="50"/>
                    </a:cubicBezTo>
                    <a:cubicBezTo>
                      <a:pt x="111" y="56"/>
                      <a:pt x="107" y="61"/>
                      <a:pt x="100" y="63"/>
                    </a:cubicBezTo>
                    <a:cubicBezTo>
                      <a:pt x="101" y="64"/>
                      <a:pt x="101" y="65"/>
                      <a:pt x="101" y="66"/>
                    </a:cubicBezTo>
                    <a:cubicBezTo>
                      <a:pt x="101" y="76"/>
                      <a:pt x="92" y="84"/>
                      <a:pt x="81" y="84"/>
                    </a:cubicBezTo>
                    <a:cubicBezTo>
                      <a:pt x="80" y="84"/>
                      <a:pt x="79" y="84"/>
                      <a:pt x="78" y="83"/>
                    </a:cubicBezTo>
                    <a:cubicBezTo>
                      <a:pt x="80" y="96"/>
                      <a:pt x="80" y="96"/>
                      <a:pt x="80" y="96"/>
                    </a:cubicBezTo>
                    <a:cubicBezTo>
                      <a:pt x="79" y="97"/>
                      <a:pt x="79" y="97"/>
                      <a:pt x="79" y="97"/>
                    </a:cubicBezTo>
                    <a:lnTo>
                      <a:pt x="79" y="98"/>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5797551" y="4346576"/>
                <a:ext cx="225425" cy="114300"/>
              </a:xfrm>
              <a:custGeom>
                <a:avLst/>
                <a:gdLst>
                  <a:gd name="T0" fmla="*/ 7 w 8"/>
                  <a:gd name="T1" fmla="*/ 4 h 4"/>
                  <a:gd name="T2" fmla="*/ 7 w 8"/>
                  <a:gd name="T3" fmla="*/ 4 h 4"/>
                  <a:gd name="T4" fmla="*/ 1 w 8"/>
                  <a:gd name="T5" fmla="*/ 2 h 4"/>
                  <a:gd name="T6" fmla="*/ 0 w 8"/>
                  <a:gd name="T7" fmla="*/ 1 h 4"/>
                  <a:gd name="T8" fmla="*/ 2 w 8"/>
                  <a:gd name="T9" fmla="*/ 0 h 4"/>
                  <a:gd name="T10" fmla="*/ 8 w 8"/>
                  <a:gd name="T11" fmla="*/ 2 h 4"/>
                  <a:gd name="T12" fmla="*/ 8 w 8"/>
                  <a:gd name="T13" fmla="*/ 3 h 4"/>
                  <a:gd name="T14" fmla="*/ 7 w 8"/>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7" y="4"/>
                    </a:moveTo>
                    <a:cubicBezTo>
                      <a:pt x="7" y="4"/>
                      <a:pt x="7" y="4"/>
                      <a:pt x="7" y="4"/>
                    </a:cubicBezTo>
                    <a:cubicBezTo>
                      <a:pt x="1" y="2"/>
                      <a:pt x="1" y="2"/>
                      <a:pt x="1" y="2"/>
                    </a:cubicBezTo>
                    <a:cubicBezTo>
                      <a:pt x="1" y="2"/>
                      <a:pt x="0" y="1"/>
                      <a:pt x="0" y="1"/>
                    </a:cubicBezTo>
                    <a:cubicBezTo>
                      <a:pt x="0" y="0"/>
                      <a:pt x="1" y="0"/>
                      <a:pt x="2" y="0"/>
                    </a:cubicBezTo>
                    <a:cubicBezTo>
                      <a:pt x="2" y="0"/>
                      <a:pt x="4" y="0"/>
                      <a:pt x="8" y="2"/>
                    </a:cubicBezTo>
                    <a:cubicBezTo>
                      <a:pt x="8" y="2"/>
                      <a:pt x="8" y="2"/>
                      <a:pt x="8" y="3"/>
                    </a:cubicBezTo>
                    <a:cubicBezTo>
                      <a:pt x="8" y="4"/>
                      <a:pt x="8" y="4"/>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37" name="Group 36"/>
          <p:cNvGrpSpPr/>
          <p:nvPr/>
        </p:nvGrpSpPr>
        <p:grpSpPr>
          <a:xfrm>
            <a:off x="2563450" y="4001797"/>
            <a:ext cx="408317" cy="487424"/>
            <a:chOff x="4763" y="4111625"/>
            <a:chExt cx="811212" cy="968375"/>
          </a:xfrm>
          <a:solidFill>
            <a:schemeClr val="accent3"/>
          </a:solidFill>
        </p:grpSpPr>
        <p:sp>
          <p:nvSpPr>
            <p:cNvPr id="3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5" name="Group 44"/>
          <p:cNvGrpSpPr/>
          <p:nvPr/>
        </p:nvGrpSpPr>
        <p:grpSpPr>
          <a:xfrm>
            <a:off x="2529653" y="2475180"/>
            <a:ext cx="484228" cy="485826"/>
            <a:chOff x="6110288" y="2439988"/>
            <a:chExt cx="962025" cy="965200"/>
          </a:xfrm>
          <a:solidFill>
            <a:schemeClr val="accent1"/>
          </a:solidFill>
        </p:grpSpPr>
        <p:sp>
          <p:nvSpPr>
            <p:cNvPr id="4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6" name="Group 55"/>
          <p:cNvGrpSpPr/>
          <p:nvPr/>
        </p:nvGrpSpPr>
        <p:grpSpPr>
          <a:xfrm>
            <a:off x="6135994" y="2475180"/>
            <a:ext cx="491513" cy="485826"/>
            <a:chOff x="8145463" y="2447925"/>
            <a:chExt cx="960437" cy="949325"/>
          </a:xfrm>
          <a:solidFill>
            <a:schemeClr val="accent2"/>
          </a:solidFill>
        </p:grpSpPr>
        <p:sp>
          <p:nvSpPr>
            <p:cNvPr id="5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5" name="Group 64"/>
          <p:cNvGrpSpPr/>
          <p:nvPr/>
        </p:nvGrpSpPr>
        <p:grpSpPr>
          <a:xfrm>
            <a:off x="6163065" y="4005648"/>
            <a:ext cx="379951" cy="483574"/>
            <a:chOff x="34925" y="2444750"/>
            <a:chExt cx="750887" cy="955675"/>
          </a:xfrm>
          <a:solidFill>
            <a:schemeClr val="accent4"/>
          </a:solidFill>
        </p:grpSpPr>
        <p:sp>
          <p:nvSpPr>
            <p:cNvPr id="6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72" name="TextBox 71"/>
          <p:cNvSpPr txBox="1"/>
          <p:nvPr/>
        </p:nvSpPr>
        <p:spPr>
          <a:xfrm>
            <a:off x="1220836" y="2475946"/>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3" name="Rectangle 72"/>
          <p:cNvSpPr/>
          <p:nvPr/>
        </p:nvSpPr>
        <p:spPr>
          <a:xfrm>
            <a:off x="203426" y="2730799"/>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4" name="TextBox 73"/>
          <p:cNvSpPr txBox="1"/>
          <p:nvPr/>
        </p:nvSpPr>
        <p:spPr>
          <a:xfrm>
            <a:off x="7006744" y="247594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5" name="Rectangle 74"/>
          <p:cNvSpPr/>
          <p:nvPr/>
        </p:nvSpPr>
        <p:spPr>
          <a:xfrm>
            <a:off x="7006744" y="273079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6" name="TextBox 75"/>
          <p:cNvSpPr txBox="1"/>
          <p:nvPr/>
        </p:nvSpPr>
        <p:spPr>
          <a:xfrm>
            <a:off x="1220836" y="400485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7" name="Rectangle 76"/>
          <p:cNvSpPr/>
          <p:nvPr/>
        </p:nvSpPr>
        <p:spPr>
          <a:xfrm>
            <a:off x="203426" y="4259710"/>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8" name="TextBox 77"/>
          <p:cNvSpPr txBox="1"/>
          <p:nvPr/>
        </p:nvSpPr>
        <p:spPr>
          <a:xfrm>
            <a:off x="7006744" y="40048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9" name="Rectangle 78"/>
          <p:cNvSpPr/>
          <p:nvPr/>
        </p:nvSpPr>
        <p:spPr>
          <a:xfrm>
            <a:off x="7006744" y="425971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grpSp>
        <p:nvGrpSpPr>
          <p:cNvPr id="80" name="Group 79"/>
          <p:cNvGrpSpPr/>
          <p:nvPr/>
        </p:nvGrpSpPr>
        <p:grpSpPr>
          <a:xfrm>
            <a:off x="2241948" y="2203588"/>
            <a:ext cx="1470422" cy="1052513"/>
            <a:chOff x="2989263" y="1689100"/>
            <a:chExt cx="1960563" cy="1403350"/>
          </a:xfrm>
        </p:grpSpPr>
        <p:sp>
          <p:nvSpPr>
            <p:cNvPr id="81" name="Freeform 80"/>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Oval 81"/>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Oval 82"/>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4" name="Oval 83"/>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5" name="Oval 84"/>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86" name="Group 85"/>
          <p:cNvGrpSpPr/>
          <p:nvPr/>
        </p:nvGrpSpPr>
        <p:grpSpPr>
          <a:xfrm>
            <a:off x="5436394" y="2203588"/>
            <a:ext cx="1470422" cy="1052513"/>
            <a:chOff x="7248526" y="1689100"/>
            <a:chExt cx="1960562" cy="1403350"/>
          </a:xfrm>
        </p:grpSpPr>
        <p:sp>
          <p:nvSpPr>
            <p:cNvPr id="87" name="Freeform 86"/>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8" name="Oval 87"/>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9" name="Oval 88"/>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0" name="Oval 89"/>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 name="Oval 90"/>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98" name="Group 97"/>
          <p:cNvGrpSpPr/>
          <p:nvPr/>
        </p:nvGrpSpPr>
        <p:grpSpPr>
          <a:xfrm>
            <a:off x="2241947" y="3718063"/>
            <a:ext cx="1762956" cy="1054894"/>
            <a:chOff x="2989263" y="3708400"/>
            <a:chExt cx="2350608" cy="1406525"/>
          </a:xfrm>
        </p:grpSpPr>
        <p:sp>
          <p:nvSpPr>
            <p:cNvPr id="99" name="Oval 98"/>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0" name="Oval 99"/>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1" name="Oval 100"/>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2" name="Oval 101"/>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3" name="Freeform 102"/>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4" name="Oval 103"/>
            <p:cNvSpPr>
              <a:spLocks noChangeArrowheads="1"/>
            </p:cNvSpPr>
            <p:nvPr/>
          </p:nvSpPr>
          <p:spPr bwMode="auto">
            <a:xfrm>
              <a:off x="5016875"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5" name="Oval 104"/>
            <p:cNvSpPr>
              <a:spLocks noChangeArrowheads="1"/>
            </p:cNvSpPr>
            <p:nvPr/>
          </p:nvSpPr>
          <p:spPr bwMode="auto">
            <a:xfrm>
              <a:off x="514626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6" name="Oval 105"/>
            <p:cNvSpPr>
              <a:spLocks noChangeArrowheads="1"/>
            </p:cNvSpPr>
            <p:nvPr/>
          </p:nvSpPr>
          <p:spPr bwMode="auto">
            <a:xfrm>
              <a:off x="527637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3607329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4334841" cy="715581"/>
          </a:xfrm>
          <a:prstGeom prst="rect">
            <a:avLst/>
          </a:prstGeom>
          <a:noFill/>
        </p:spPr>
        <p:txBody>
          <a:bodyPr wrap="none" rtlCol="0">
            <a:spAutoFit/>
          </a:bodyPr>
          <a:lstStyle/>
          <a:p>
            <a:r>
              <a:rPr lang="en-US" sz="4050" dirty="0">
                <a:solidFill>
                  <a:schemeClr val="bg1">
                    <a:lumMod val="50000"/>
                  </a:schemeClr>
                </a:solidFill>
                <a:latin typeface="+mj-lt"/>
              </a:rPr>
              <a:t>Arrows Isometric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sp>
        <p:nvSpPr>
          <p:cNvPr id="9" name="Freeform 8"/>
          <p:cNvSpPr>
            <a:spLocks/>
          </p:cNvSpPr>
          <p:nvPr/>
        </p:nvSpPr>
        <p:spPr bwMode="auto">
          <a:xfrm flipH="1">
            <a:off x="3247742" y="4537086"/>
            <a:ext cx="4952040" cy="615956"/>
          </a:xfrm>
          <a:custGeom>
            <a:avLst/>
            <a:gdLst>
              <a:gd name="T0" fmla="*/ 1467 w 1467"/>
              <a:gd name="T1" fmla="*/ 420 h 420"/>
              <a:gd name="T2" fmla="*/ 0 w 1467"/>
              <a:gd name="T3" fmla="*/ 420 h 420"/>
              <a:gd name="T4" fmla="*/ 0 w 1467"/>
              <a:gd name="T5" fmla="*/ 0 h 420"/>
              <a:gd name="T6" fmla="*/ 1467 w 1467"/>
              <a:gd name="T7" fmla="*/ 0 h 420"/>
              <a:gd name="T8" fmla="*/ 1467 w 1467"/>
              <a:gd name="T9" fmla="*/ 420 h 420"/>
              <a:gd name="T10" fmla="*/ 1467 w 1467"/>
              <a:gd name="T11" fmla="*/ 420 h 420"/>
            </a:gdLst>
            <a:ahLst/>
            <a:cxnLst>
              <a:cxn ang="0">
                <a:pos x="T0" y="T1"/>
              </a:cxn>
              <a:cxn ang="0">
                <a:pos x="T2" y="T3"/>
              </a:cxn>
              <a:cxn ang="0">
                <a:pos x="T4" y="T5"/>
              </a:cxn>
              <a:cxn ang="0">
                <a:pos x="T6" y="T7"/>
              </a:cxn>
              <a:cxn ang="0">
                <a:pos x="T8" y="T9"/>
              </a:cxn>
              <a:cxn ang="0">
                <a:pos x="T10" y="T11"/>
              </a:cxn>
            </a:cxnLst>
            <a:rect l="0" t="0" r="r" b="b"/>
            <a:pathLst>
              <a:path w="1467" h="420">
                <a:moveTo>
                  <a:pt x="1467" y="420"/>
                </a:moveTo>
                <a:lnTo>
                  <a:pt x="0" y="420"/>
                </a:lnTo>
                <a:lnTo>
                  <a:pt x="0" y="0"/>
                </a:lnTo>
                <a:lnTo>
                  <a:pt x="1467" y="0"/>
                </a:lnTo>
                <a:lnTo>
                  <a:pt x="1467" y="420"/>
                </a:lnTo>
                <a:lnTo>
                  <a:pt x="1467" y="42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2" name="Group 21"/>
          <p:cNvGrpSpPr/>
          <p:nvPr/>
        </p:nvGrpSpPr>
        <p:grpSpPr>
          <a:xfrm flipH="1">
            <a:off x="933506" y="1920737"/>
            <a:ext cx="2287838" cy="3568148"/>
            <a:chOff x="5140325" y="2108200"/>
            <a:chExt cx="2476500" cy="3862388"/>
          </a:xfrm>
        </p:grpSpPr>
        <p:sp>
          <p:nvSpPr>
            <p:cNvPr id="10" name="Freeform 9"/>
            <p:cNvSpPr>
              <a:spLocks/>
            </p:cNvSpPr>
            <p:nvPr/>
          </p:nvSpPr>
          <p:spPr bwMode="auto">
            <a:xfrm>
              <a:off x="7000875" y="3470275"/>
              <a:ext cx="381000" cy="1862138"/>
            </a:xfrm>
            <a:custGeom>
              <a:avLst/>
              <a:gdLst>
                <a:gd name="T0" fmla="*/ 240 w 240"/>
                <a:gd name="T1" fmla="*/ 1044 h 1173"/>
                <a:gd name="T2" fmla="*/ 240 w 240"/>
                <a:gd name="T3" fmla="*/ 74 h 1173"/>
                <a:gd name="T4" fmla="*/ 191 w 240"/>
                <a:gd name="T5" fmla="*/ 99 h 1173"/>
                <a:gd name="T6" fmla="*/ 0 w 240"/>
                <a:gd name="T7" fmla="*/ 0 h 1173"/>
                <a:gd name="T8" fmla="*/ 0 w 240"/>
                <a:gd name="T9" fmla="*/ 1173 h 1173"/>
                <a:gd name="T10" fmla="*/ 240 w 240"/>
                <a:gd name="T11" fmla="*/ 1044 h 1173"/>
                <a:gd name="T12" fmla="*/ 240 w 240"/>
                <a:gd name="T13" fmla="*/ 1044 h 1173"/>
              </a:gdLst>
              <a:ahLst/>
              <a:cxnLst>
                <a:cxn ang="0">
                  <a:pos x="T0" y="T1"/>
                </a:cxn>
                <a:cxn ang="0">
                  <a:pos x="T2" y="T3"/>
                </a:cxn>
                <a:cxn ang="0">
                  <a:pos x="T4" y="T5"/>
                </a:cxn>
                <a:cxn ang="0">
                  <a:pos x="T6" y="T7"/>
                </a:cxn>
                <a:cxn ang="0">
                  <a:pos x="T8" y="T9"/>
                </a:cxn>
                <a:cxn ang="0">
                  <a:pos x="T10" y="T11"/>
                </a:cxn>
                <a:cxn ang="0">
                  <a:pos x="T12" y="T13"/>
                </a:cxn>
              </a:cxnLst>
              <a:rect l="0" t="0" r="r" b="b"/>
              <a:pathLst>
                <a:path w="240" h="1173">
                  <a:moveTo>
                    <a:pt x="240" y="1044"/>
                  </a:moveTo>
                  <a:lnTo>
                    <a:pt x="240" y="74"/>
                  </a:lnTo>
                  <a:lnTo>
                    <a:pt x="191" y="99"/>
                  </a:lnTo>
                  <a:lnTo>
                    <a:pt x="0" y="0"/>
                  </a:lnTo>
                  <a:lnTo>
                    <a:pt x="0" y="1173"/>
                  </a:lnTo>
                  <a:lnTo>
                    <a:pt x="240" y="1044"/>
                  </a:lnTo>
                  <a:lnTo>
                    <a:pt x="240" y="10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6726238" y="2108200"/>
              <a:ext cx="890587" cy="1519238"/>
            </a:xfrm>
            <a:custGeom>
              <a:avLst/>
              <a:gdLst>
                <a:gd name="T0" fmla="*/ 197 w 561"/>
                <a:gd name="T1" fmla="*/ 0 h 957"/>
                <a:gd name="T2" fmla="*/ 0 w 561"/>
                <a:gd name="T3" fmla="*/ 111 h 957"/>
                <a:gd name="T4" fmla="*/ 364 w 561"/>
                <a:gd name="T5" fmla="*/ 957 h 957"/>
                <a:gd name="T6" fmla="*/ 561 w 561"/>
                <a:gd name="T7" fmla="*/ 846 h 957"/>
                <a:gd name="T8" fmla="*/ 197 w 561"/>
                <a:gd name="T9" fmla="*/ 0 h 957"/>
                <a:gd name="T10" fmla="*/ 197 w 561"/>
                <a:gd name="T11" fmla="*/ 0 h 957"/>
              </a:gdLst>
              <a:ahLst/>
              <a:cxnLst>
                <a:cxn ang="0">
                  <a:pos x="T0" y="T1"/>
                </a:cxn>
                <a:cxn ang="0">
                  <a:pos x="T2" y="T3"/>
                </a:cxn>
                <a:cxn ang="0">
                  <a:pos x="T4" y="T5"/>
                </a:cxn>
                <a:cxn ang="0">
                  <a:pos x="T6" y="T7"/>
                </a:cxn>
                <a:cxn ang="0">
                  <a:pos x="T8" y="T9"/>
                </a:cxn>
                <a:cxn ang="0">
                  <a:pos x="T10" y="T11"/>
                </a:cxn>
              </a:cxnLst>
              <a:rect l="0" t="0" r="r" b="b"/>
              <a:pathLst>
                <a:path w="561" h="957">
                  <a:moveTo>
                    <a:pt x="197" y="0"/>
                  </a:moveTo>
                  <a:lnTo>
                    <a:pt x="0" y="111"/>
                  </a:lnTo>
                  <a:lnTo>
                    <a:pt x="364" y="957"/>
                  </a:lnTo>
                  <a:lnTo>
                    <a:pt x="561" y="846"/>
                  </a:lnTo>
                  <a:lnTo>
                    <a:pt x="197" y="0"/>
                  </a:lnTo>
                  <a:lnTo>
                    <a:pt x="19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6002338" y="2284413"/>
              <a:ext cx="1301750" cy="3048000"/>
            </a:xfrm>
            <a:custGeom>
              <a:avLst/>
              <a:gdLst>
                <a:gd name="T0" fmla="*/ 629 w 820"/>
                <a:gd name="T1" fmla="*/ 1920 h 1920"/>
                <a:gd name="T2" fmla="*/ 629 w 820"/>
                <a:gd name="T3" fmla="*/ 747 h 1920"/>
                <a:gd name="T4" fmla="*/ 820 w 820"/>
                <a:gd name="T5" fmla="*/ 846 h 1920"/>
                <a:gd name="T6" fmla="*/ 456 w 820"/>
                <a:gd name="T7" fmla="*/ 0 h 1920"/>
                <a:gd name="T8" fmla="*/ 0 w 820"/>
                <a:gd name="T9" fmla="*/ 426 h 1920"/>
                <a:gd name="T10" fmla="*/ 185 w 820"/>
                <a:gd name="T11" fmla="*/ 519 h 1920"/>
                <a:gd name="T12" fmla="*/ 185 w 820"/>
                <a:gd name="T13" fmla="*/ 1692 h 1920"/>
                <a:gd name="T14" fmla="*/ 629 w 820"/>
                <a:gd name="T15" fmla="*/ 1920 h 1920"/>
                <a:gd name="T16" fmla="*/ 629 w 820"/>
                <a:gd name="T17" fmla="*/ 1920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0" h="1920">
                  <a:moveTo>
                    <a:pt x="629" y="1920"/>
                  </a:moveTo>
                  <a:lnTo>
                    <a:pt x="629" y="747"/>
                  </a:lnTo>
                  <a:lnTo>
                    <a:pt x="820" y="846"/>
                  </a:lnTo>
                  <a:lnTo>
                    <a:pt x="456" y="0"/>
                  </a:lnTo>
                  <a:lnTo>
                    <a:pt x="0" y="426"/>
                  </a:lnTo>
                  <a:lnTo>
                    <a:pt x="185" y="519"/>
                  </a:lnTo>
                  <a:lnTo>
                    <a:pt x="185" y="1692"/>
                  </a:lnTo>
                  <a:lnTo>
                    <a:pt x="629" y="1920"/>
                  </a:lnTo>
                  <a:lnTo>
                    <a:pt x="629" y="192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5913438" y="3676650"/>
              <a:ext cx="1087437" cy="568325"/>
            </a:xfrm>
            <a:custGeom>
              <a:avLst/>
              <a:gdLst>
                <a:gd name="T0" fmla="*/ 685 w 685"/>
                <a:gd name="T1" fmla="*/ 228 h 358"/>
                <a:gd name="T2" fmla="*/ 241 w 685"/>
                <a:gd name="T3" fmla="*/ 0 h 358"/>
                <a:gd name="T4" fmla="*/ 0 w 685"/>
                <a:gd name="T5" fmla="*/ 136 h 358"/>
                <a:gd name="T6" fmla="*/ 444 w 685"/>
                <a:gd name="T7" fmla="*/ 358 h 358"/>
                <a:gd name="T8" fmla="*/ 685 w 685"/>
                <a:gd name="T9" fmla="*/ 228 h 358"/>
                <a:gd name="T10" fmla="*/ 685 w 685"/>
                <a:gd name="T11" fmla="*/ 228 h 358"/>
              </a:gdLst>
              <a:ahLst/>
              <a:cxnLst>
                <a:cxn ang="0">
                  <a:pos x="T0" y="T1"/>
                </a:cxn>
                <a:cxn ang="0">
                  <a:pos x="T2" y="T3"/>
                </a:cxn>
                <a:cxn ang="0">
                  <a:pos x="T4" y="T5"/>
                </a:cxn>
                <a:cxn ang="0">
                  <a:pos x="T6" y="T7"/>
                </a:cxn>
                <a:cxn ang="0">
                  <a:pos x="T8" y="T9"/>
                </a:cxn>
                <a:cxn ang="0">
                  <a:pos x="T10" y="T11"/>
                </a:cxn>
              </a:cxnLst>
              <a:rect l="0" t="0" r="r" b="b"/>
              <a:pathLst>
                <a:path w="685" h="358">
                  <a:moveTo>
                    <a:pt x="685" y="228"/>
                  </a:moveTo>
                  <a:lnTo>
                    <a:pt x="241" y="0"/>
                  </a:lnTo>
                  <a:lnTo>
                    <a:pt x="0" y="136"/>
                  </a:lnTo>
                  <a:lnTo>
                    <a:pt x="444" y="358"/>
                  </a:lnTo>
                  <a:lnTo>
                    <a:pt x="685" y="228"/>
                  </a:lnTo>
                  <a:lnTo>
                    <a:pt x="685" y="228"/>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5913438" y="3892550"/>
              <a:ext cx="704850" cy="1655763"/>
            </a:xfrm>
            <a:custGeom>
              <a:avLst/>
              <a:gdLst>
                <a:gd name="T0" fmla="*/ 444 w 444"/>
                <a:gd name="T1" fmla="*/ 1043 h 1043"/>
                <a:gd name="T2" fmla="*/ 444 w 444"/>
                <a:gd name="T3" fmla="*/ 222 h 1043"/>
                <a:gd name="T4" fmla="*/ 0 w 444"/>
                <a:gd name="T5" fmla="*/ 0 h 1043"/>
                <a:gd name="T6" fmla="*/ 0 w 444"/>
                <a:gd name="T7" fmla="*/ 815 h 1043"/>
                <a:gd name="T8" fmla="*/ 444 w 444"/>
                <a:gd name="T9" fmla="*/ 1043 h 1043"/>
                <a:gd name="T10" fmla="*/ 444 w 444"/>
                <a:gd name="T11" fmla="*/ 1043 h 1043"/>
              </a:gdLst>
              <a:ahLst/>
              <a:cxnLst>
                <a:cxn ang="0">
                  <a:pos x="T0" y="T1"/>
                </a:cxn>
                <a:cxn ang="0">
                  <a:pos x="T2" y="T3"/>
                </a:cxn>
                <a:cxn ang="0">
                  <a:pos x="T4" y="T5"/>
                </a:cxn>
                <a:cxn ang="0">
                  <a:pos x="T6" y="T7"/>
                </a:cxn>
                <a:cxn ang="0">
                  <a:pos x="T8" y="T9"/>
                </a:cxn>
                <a:cxn ang="0">
                  <a:pos x="T10" y="T11"/>
                </a:cxn>
              </a:cxnLst>
              <a:rect l="0" t="0" r="r" b="b"/>
              <a:pathLst>
                <a:path w="444" h="1043">
                  <a:moveTo>
                    <a:pt x="444" y="1043"/>
                  </a:moveTo>
                  <a:lnTo>
                    <a:pt x="444" y="222"/>
                  </a:lnTo>
                  <a:lnTo>
                    <a:pt x="0" y="0"/>
                  </a:lnTo>
                  <a:lnTo>
                    <a:pt x="0" y="815"/>
                  </a:lnTo>
                  <a:lnTo>
                    <a:pt x="444" y="1043"/>
                  </a:lnTo>
                  <a:lnTo>
                    <a:pt x="444" y="10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6618288" y="4038600"/>
              <a:ext cx="382587" cy="1509713"/>
            </a:xfrm>
            <a:custGeom>
              <a:avLst/>
              <a:gdLst>
                <a:gd name="T0" fmla="*/ 241 w 241"/>
                <a:gd name="T1" fmla="*/ 815 h 951"/>
                <a:gd name="T2" fmla="*/ 241 w 241"/>
                <a:gd name="T3" fmla="*/ 0 h 951"/>
                <a:gd name="T4" fmla="*/ 0 w 241"/>
                <a:gd name="T5" fmla="*/ 130 h 951"/>
                <a:gd name="T6" fmla="*/ 0 w 241"/>
                <a:gd name="T7" fmla="*/ 951 h 951"/>
                <a:gd name="T8" fmla="*/ 241 w 241"/>
                <a:gd name="T9" fmla="*/ 815 h 951"/>
                <a:gd name="T10" fmla="*/ 241 w 241"/>
                <a:gd name="T11" fmla="*/ 815 h 951"/>
              </a:gdLst>
              <a:ahLst/>
              <a:cxnLst>
                <a:cxn ang="0">
                  <a:pos x="T0" y="T1"/>
                </a:cxn>
                <a:cxn ang="0">
                  <a:pos x="T2" y="T3"/>
                </a:cxn>
                <a:cxn ang="0">
                  <a:pos x="T4" y="T5"/>
                </a:cxn>
                <a:cxn ang="0">
                  <a:pos x="T6" y="T7"/>
                </a:cxn>
                <a:cxn ang="0">
                  <a:pos x="T8" y="T9"/>
                </a:cxn>
                <a:cxn ang="0">
                  <a:pos x="T10" y="T11"/>
                </a:cxn>
              </a:cxnLst>
              <a:rect l="0" t="0" r="r" b="b"/>
              <a:pathLst>
                <a:path w="241" h="951">
                  <a:moveTo>
                    <a:pt x="241" y="815"/>
                  </a:moveTo>
                  <a:lnTo>
                    <a:pt x="241" y="0"/>
                  </a:lnTo>
                  <a:lnTo>
                    <a:pt x="0" y="130"/>
                  </a:lnTo>
                  <a:lnTo>
                    <a:pt x="0" y="951"/>
                  </a:lnTo>
                  <a:lnTo>
                    <a:pt x="241" y="815"/>
                  </a:lnTo>
                  <a:lnTo>
                    <a:pt x="241" y="81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5532438" y="4195763"/>
              <a:ext cx="1085850" cy="577850"/>
            </a:xfrm>
            <a:custGeom>
              <a:avLst/>
              <a:gdLst>
                <a:gd name="T0" fmla="*/ 684 w 684"/>
                <a:gd name="T1" fmla="*/ 228 h 364"/>
                <a:gd name="T2" fmla="*/ 240 w 684"/>
                <a:gd name="T3" fmla="*/ 0 h 364"/>
                <a:gd name="T4" fmla="*/ 0 w 684"/>
                <a:gd name="T5" fmla="*/ 136 h 364"/>
                <a:gd name="T6" fmla="*/ 444 w 684"/>
                <a:gd name="T7" fmla="*/ 364 h 364"/>
                <a:gd name="T8" fmla="*/ 684 w 684"/>
                <a:gd name="T9" fmla="*/ 228 h 364"/>
                <a:gd name="T10" fmla="*/ 684 w 684"/>
                <a:gd name="T11" fmla="*/ 228 h 364"/>
              </a:gdLst>
              <a:ahLst/>
              <a:cxnLst>
                <a:cxn ang="0">
                  <a:pos x="T0" y="T1"/>
                </a:cxn>
                <a:cxn ang="0">
                  <a:pos x="T2" y="T3"/>
                </a:cxn>
                <a:cxn ang="0">
                  <a:pos x="T4" y="T5"/>
                </a:cxn>
                <a:cxn ang="0">
                  <a:pos x="T6" y="T7"/>
                </a:cxn>
                <a:cxn ang="0">
                  <a:pos x="T8" y="T9"/>
                </a:cxn>
                <a:cxn ang="0">
                  <a:pos x="T10" y="T11"/>
                </a:cxn>
              </a:cxnLst>
              <a:rect l="0" t="0" r="r" b="b"/>
              <a:pathLst>
                <a:path w="684" h="364">
                  <a:moveTo>
                    <a:pt x="684" y="228"/>
                  </a:moveTo>
                  <a:lnTo>
                    <a:pt x="240" y="0"/>
                  </a:lnTo>
                  <a:lnTo>
                    <a:pt x="0" y="136"/>
                  </a:lnTo>
                  <a:lnTo>
                    <a:pt x="444" y="364"/>
                  </a:lnTo>
                  <a:lnTo>
                    <a:pt x="684" y="228"/>
                  </a:lnTo>
                  <a:lnTo>
                    <a:pt x="684" y="228"/>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6237288" y="4557713"/>
              <a:ext cx="381000" cy="1206500"/>
            </a:xfrm>
            <a:custGeom>
              <a:avLst/>
              <a:gdLst>
                <a:gd name="T0" fmla="*/ 240 w 240"/>
                <a:gd name="T1" fmla="*/ 624 h 760"/>
                <a:gd name="T2" fmla="*/ 240 w 240"/>
                <a:gd name="T3" fmla="*/ 0 h 760"/>
                <a:gd name="T4" fmla="*/ 0 w 240"/>
                <a:gd name="T5" fmla="*/ 136 h 760"/>
                <a:gd name="T6" fmla="*/ 0 w 240"/>
                <a:gd name="T7" fmla="*/ 760 h 760"/>
                <a:gd name="T8" fmla="*/ 240 w 240"/>
                <a:gd name="T9" fmla="*/ 624 h 760"/>
                <a:gd name="T10" fmla="*/ 240 w 240"/>
                <a:gd name="T11" fmla="*/ 624 h 760"/>
              </a:gdLst>
              <a:ahLst/>
              <a:cxnLst>
                <a:cxn ang="0">
                  <a:pos x="T0" y="T1"/>
                </a:cxn>
                <a:cxn ang="0">
                  <a:pos x="T2" y="T3"/>
                </a:cxn>
                <a:cxn ang="0">
                  <a:pos x="T4" y="T5"/>
                </a:cxn>
                <a:cxn ang="0">
                  <a:pos x="T6" y="T7"/>
                </a:cxn>
                <a:cxn ang="0">
                  <a:pos x="T8" y="T9"/>
                </a:cxn>
                <a:cxn ang="0">
                  <a:pos x="T10" y="T11"/>
                </a:cxn>
              </a:cxnLst>
              <a:rect l="0" t="0" r="r" b="b"/>
              <a:pathLst>
                <a:path w="240" h="760">
                  <a:moveTo>
                    <a:pt x="240" y="624"/>
                  </a:moveTo>
                  <a:lnTo>
                    <a:pt x="240" y="0"/>
                  </a:lnTo>
                  <a:lnTo>
                    <a:pt x="0" y="136"/>
                  </a:lnTo>
                  <a:lnTo>
                    <a:pt x="0" y="760"/>
                  </a:lnTo>
                  <a:lnTo>
                    <a:pt x="240" y="624"/>
                  </a:lnTo>
                  <a:lnTo>
                    <a:pt x="240" y="6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5532438" y="4411663"/>
              <a:ext cx="704850" cy="1352550"/>
            </a:xfrm>
            <a:custGeom>
              <a:avLst/>
              <a:gdLst>
                <a:gd name="T0" fmla="*/ 444 w 444"/>
                <a:gd name="T1" fmla="*/ 852 h 852"/>
                <a:gd name="T2" fmla="*/ 444 w 444"/>
                <a:gd name="T3" fmla="*/ 228 h 852"/>
                <a:gd name="T4" fmla="*/ 0 w 444"/>
                <a:gd name="T5" fmla="*/ 0 h 852"/>
                <a:gd name="T6" fmla="*/ 0 w 444"/>
                <a:gd name="T7" fmla="*/ 623 h 852"/>
                <a:gd name="T8" fmla="*/ 444 w 444"/>
                <a:gd name="T9" fmla="*/ 852 h 852"/>
                <a:gd name="T10" fmla="*/ 444 w 444"/>
                <a:gd name="T11" fmla="*/ 852 h 852"/>
              </a:gdLst>
              <a:ahLst/>
              <a:cxnLst>
                <a:cxn ang="0">
                  <a:pos x="T0" y="T1"/>
                </a:cxn>
                <a:cxn ang="0">
                  <a:pos x="T2" y="T3"/>
                </a:cxn>
                <a:cxn ang="0">
                  <a:pos x="T4" y="T5"/>
                </a:cxn>
                <a:cxn ang="0">
                  <a:pos x="T6" y="T7"/>
                </a:cxn>
                <a:cxn ang="0">
                  <a:pos x="T8" y="T9"/>
                </a:cxn>
                <a:cxn ang="0">
                  <a:pos x="T10" y="T11"/>
                </a:cxn>
              </a:cxnLst>
              <a:rect l="0" t="0" r="r" b="b"/>
              <a:pathLst>
                <a:path w="444" h="852">
                  <a:moveTo>
                    <a:pt x="444" y="852"/>
                  </a:moveTo>
                  <a:lnTo>
                    <a:pt x="444" y="228"/>
                  </a:lnTo>
                  <a:lnTo>
                    <a:pt x="0" y="0"/>
                  </a:lnTo>
                  <a:lnTo>
                    <a:pt x="0" y="623"/>
                  </a:lnTo>
                  <a:lnTo>
                    <a:pt x="444" y="852"/>
                  </a:lnTo>
                  <a:lnTo>
                    <a:pt x="444" y="85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5140325" y="4724400"/>
              <a:ext cx="1096962" cy="579438"/>
            </a:xfrm>
            <a:custGeom>
              <a:avLst/>
              <a:gdLst>
                <a:gd name="T0" fmla="*/ 691 w 691"/>
                <a:gd name="T1" fmla="*/ 229 h 365"/>
                <a:gd name="T2" fmla="*/ 241 w 691"/>
                <a:gd name="T3" fmla="*/ 0 h 365"/>
                <a:gd name="T4" fmla="*/ 0 w 691"/>
                <a:gd name="T5" fmla="*/ 136 h 365"/>
                <a:gd name="T6" fmla="*/ 450 w 691"/>
                <a:gd name="T7" fmla="*/ 365 h 365"/>
                <a:gd name="T8" fmla="*/ 691 w 691"/>
                <a:gd name="T9" fmla="*/ 229 h 365"/>
                <a:gd name="T10" fmla="*/ 691 w 691"/>
                <a:gd name="T11" fmla="*/ 229 h 365"/>
              </a:gdLst>
              <a:ahLst/>
              <a:cxnLst>
                <a:cxn ang="0">
                  <a:pos x="T0" y="T1"/>
                </a:cxn>
                <a:cxn ang="0">
                  <a:pos x="T2" y="T3"/>
                </a:cxn>
                <a:cxn ang="0">
                  <a:pos x="T4" y="T5"/>
                </a:cxn>
                <a:cxn ang="0">
                  <a:pos x="T6" y="T7"/>
                </a:cxn>
                <a:cxn ang="0">
                  <a:pos x="T8" y="T9"/>
                </a:cxn>
                <a:cxn ang="0">
                  <a:pos x="T10" y="T11"/>
                </a:cxn>
              </a:cxnLst>
              <a:rect l="0" t="0" r="r" b="b"/>
              <a:pathLst>
                <a:path w="691" h="365">
                  <a:moveTo>
                    <a:pt x="691" y="229"/>
                  </a:moveTo>
                  <a:lnTo>
                    <a:pt x="241" y="0"/>
                  </a:lnTo>
                  <a:lnTo>
                    <a:pt x="0" y="136"/>
                  </a:lnTo>
                  <a:lnTo>
                    <a:pt x="450" y="365"/>
                  </a:lnTo>
                  <a:lnTo>
                    <a:pt x="691" y="229"/>
                  </a:lnTo>
                  <a:lnTo>
                    <a:pt x="691" y="229"/>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5854700" y="5087938"/>
              <a:ext cx="382587" cy="882650"/>
            </a:xfrm>
            <a:custGeom>
              <a:avLst/>
              <a:gdLst>
                <a:gd name="T0" fmla="*/ 241 w 241"/>
                <a:gd name="T1" fmla="*/ 426 h 556"/>
                <a:gd name="T2" fmla="*/ 241 w 241"/>
                <a:gd name="T3" fmla="*/ 0 h 556"/>
                <a:gd name="T4" fmla="*/ 0 w 241"/>
                <a:gd name="T5" fmla="*/ 136 h 556"/>
                <a:gd name="T6" fmla="*/ 0 w 241"/>
                <a:gd name="T7" fmla="*/ 556 h 556"/>
                <a:gd name="T8" fmla="*/ 241 w 241"/>
                <a:gd name="T9" fmla="*/ 426 h 556"/>
                <a:gd name="T10" fmla="*/ 241 w 241"/>
                <a:gd name="T11" fmla="*/ 426 h 556"/>
              </a:gdLst>
              <a:ahLst/>
              <a:cxnLst>
                <a:cxn ang="0">
                  <a:pos x="T0" y="T1"/>
                </a:cxn>
                <a:cxn ang="0">
                  <a:pos x="T2" y="T3"/>
                </a:cxn>
                <a:cxn ang="0">
                  <a:pos x="T4" y="T5"/>
                </a:cxn>
                <a:cxn ang="0">
                  <a:pos x="T6" y="T7"/>
                </a:cxn>
                <a:cxn ang="0">
                  <a:pos x="T8" y="T9"/>
                </a:cxn>
                <a:cxn ang="0">
                  <a:pos x="T10" y="T11"/>
                </a:cxn>
              </a:cxnLst>
              <a:rect l="0" t="0" r="r" b="b"/>
              <a:pathLst>
                <a:path w="241" h="556">
                  <a:moveTo>
                    <a:pt x="241" y="426"/>
                  </a:moveTo>
                  <a:lnTo>
                    <a:pt x="241" y="0"/>
                  </a:lnTo>
                  <a:lnTo>
                    <a:pt x="0" y="136"/>
                  </a:lnTo>
                  <a:lnTo>
                    <a:pt x="0" y="556"/>
                  </a:lnTo>
                  <a:lnTo>
                    <a:pt x="241" y="426"/>
                  </a:lnTo>
                  <a:lnTo>
                    <a:pt x="241" y="42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5140325" y="4940300"/>
              <a:ext cx="714375" cy="1030288"/>
            </a:xfrm>
            <a:custGeom>
              <a:avLst/>
              <a:gdLst>
                <a:gd name="T0" fmla="*/ 450 w 450"/>
                <a:gd name="T1" fmla="*/ 649 h 649"/>
                <a:gd name="T2" fmla="*/ 450 w 450"/>
                <a:gd name="T3" fmla="*/ 229 h 649"/>
                <a:gd name="T4" fmla="*/ 0 w 450"/>
                <a:gd name="T5" fmla="*/ 0 h 649"/>
                <a:gd name="T6" fmla="*/ 0 w 450"/>
                <a:gd name="T7" fmla="*/ 420 h 649"/>
                <a:gd name="T8" fmla="*/ 450 w 450"/>
                <a:gd name="T9" fmla="*/ 649 h 649"/>
                <a:gd name="T10" fmla="*/ 450 w 450"/>
                <a:gd name="T11" fmla="*/ 649 h 649"/>
              </a:gdLst>
              <a:ahLst/>
              <a:cxnLst>
                <a:cxn ang="0">
                  <a:pos x="T0" y="T1"/>
                </a:cxn>
                <a:cxn ang="0">
                  <a:pos x="T2" y="T3"/>
                </a:cxn>
                <a:cxn ang="0">
                  <a:pos x="T4" y="T5"/>
                </a:cxn>
                <a:cxn ang="0">
                  <a:pos x="T6" y="T7"/>
                </a:cxn>
                <a:cxn ang="0">
                  <a:pos x="T8" y="T9"/>
                </a:cxn>
                <a:cxn ang="0">
                  <a:pos x="T10" y="T11"/>
                </a:cxn>
              </a:cxnLst>
              <a:rect l="0" t="0" r="r" b="b"/>
              <a:pathLst>
                <a:path w="450" h="649">
                  <a:moveTo>
                    <a:pt x="450" y="649"/>
                  </a:moveTo>
                  <a:lnTo>
                    <a:pt x="450" y="229"/>
                  </a:lnTo>
                  <a:lnTo>
                    <a:pt x="0" y="0"/>
                  </a:lnTo>
                  <a:lnTo>
                    <a:pt x="0" y="420"/>
                  </a:lnTo>
                  <a:lnTo>
                    <a:pt x="450" y="649"/>
                  </a:lnTo>
                  <a:lnTo>
                    <a:pt x="450" y="64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9" name="Group 28"/>
          <p:cNvGrpSpPr/>
          <p:nvPr/>
        </p:nvGrpSpPr>
        <p:grpSpPr>
          <a:xfrm>
            <a:off x="2895767" y="4048720"/>
            <a:ext cx="4946207" cy="488366"/>
            <a:chOff x="3861023" y="4255294"/>
            <a:chExt cx="6594942" cy="651154"/>
          </a:xfrm>
          <a:solidFill>
            <a:schemeClr val="accent3"/>
          </a:solidFill>
        </p:grpSpPr>
        <p:sp>
          <p:nvSpPr>
            <p:cNvPr id="8" name="Freeform 7"/>
            <p:cNvSpPr>
              <a:spLocks/>
            </p:cNvSpPr>
            <p:nvPr/>
          </p:nvSpPr>
          <p:spPr bwMode="auto">
            <a:xfrm flipH="1">
              <a:off x="3861023" y="4255294"/>
              <a:ext cx="2856864" cy="651154"/>
            </a:xfrm>
            <a:custGeom>
              <a:avLst/>
              <a:gdLst>
                <a:gd name="T0" fmla="*/ 0 w 1461"/>
                <a:gd name="T1" fmla="*/ 333 h 333"/>
                <a:gd name="T2" fmla="*/ 0 w 1461"/>
                <a:gd name="T3" fmla="*/ 0 h 333"/>
                <a:gd name="T4" fmla="*/ 1461 w 1461"/>
                <a:gd name="T5" fmla="*/ 0 h 333"/>
                <a:gd name="T6" fmla="*/ 1461 w 1461"/>
                <a:gd name="T7" fmla="*/ 185 h 333"/>
                <a:gd name="T8" fmla="*/ 1221 w 1461"/>
                <a:gd name="T9" fmla="*/ 321 h 333"/>
                <a:gd name="T10" fmla="*/ 1221 w 1461"/>
                <a:gd name="T11" fmla="*/ 333 h 333"/>
                <a:gd name="T12" fmla="*/ 0 w 1461"/>
                <a:gd name="T13" fmla="*/ 333 h 333"/>
                <a:gd name="T14" fmla="*/ 0 w 1461"/>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33">
                  <a:moveTo>
                    <a:pt x="0" y="333"/>
                  </a:moveTo>
                  <a:lnTo>
                    <a:pt x="0" y="0"/>
                  </a:lnTo>
                  <a:lnTo>
                    <a:pt x="1461" y="0"/>
                  </a:lnTo>
                  <a:lnTo>
                    <a:pt x="1461" y="185"/>
                  </a:lnTo>
                  <a:lnTo>
                    <a:pt x="1221" y="321"/>
                  </a:lnTo>
                  <a:lnTo>
                    <a:pt x="1221" y="333"/>
                  </a:lnTo>
                  <a:lnTo>
                    <a:pt x="0" y="333"/>
                  </a:lnTo>
                  <a:lnTo>
                    <a:pt x="0" y="3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Rectangle 23"/>
            <p:cNvSpPr/>
            <p:nvPr/>
          </p:nvSpPr>
          <p:spPr>
            <a:xfrm>
              <a:off x="6704635" y="4255294"/>
              <a:ext cx="3751330" cy="65115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28" name="Group 27"/>
          <p:cNvGrpSpPr/>
          <p:nvPr/>
        </p:nvGrpSpPr>
        <p:grpSpPr>
          <a:xfrm>
            <a:off x="2542326" y="3569153"/>
            <a:ext cx="4872266" cy="479973"/>
            <a:chOff x="3389768" y="3615871"/>
            <a:chExt cx="6496354" cy="639964"/>
          </a:xfrm>
          <a:solidFill>
            <a:schemeClr val="accent2"/>
          </a:solidFill>
        </p:grpSpPr>
        <p:sp>
          <p:nvSpPr>
            <p:cNvPr id="7" name="Freeform 6"/>
            <p:cNvSpPr>
              <a:spLocks/>
            </p:cNvSpPr>
            <p:nvPr/>
          </p:nvSpPr>
          <p:spPr bwMode="auto">
            <a:xfrm flipH="1">
              <a:off x="3389768" y="3615872"/>
              <a:ext cx="2856864" cy="639422"/>
            </a:xfrm>
            <a:custGeom>
              <a:avLst/>
              <a:gdLst>
                <a:gd name="T0" fmla="*/ 0 w 1461"/>
                <a:gd name="T1" fmla="*/ 327 h 327"/>
                <a:gd name="T2" fmla="*/ 0 w 1461"/>
                <a:gd name="T3" fmla="*/ 0 h 327"/>
                <a:gd name="T4" fmla="*/ 1461 w 1461"/>
                <a:gd name="T5" fmla="*/ 0 h 327"/>
                <a:gd name="T6" fmla="*/ 1461 w 1461"/>
                <a:gd name="T7" fmla="*/ 179 h 327"/>
                <a:gd name="T8" fmla="*/ 1220 w 1461"/>
                <a:gd name="T9" fmla="*/ 315 h 327"/>
                <a:gd name="T10" fmla="*/ 1220 w 1461"/>
                <a:gd name="T11" fmla="*/ 327 h 327"/>
                <a:gd name="T12" fmla="*/ 0 w 1461"/>
                <a:gd name="T13" fmla="*/ 327 h 327"/>
                <a:gd name="T14" fmla="*/ 0 w 1461"/>
                <a:gd name="T15" fmla="*/ 327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27">
                  <a:moveTo>
                    <a:pt x="0" y="327"/>
                  </a:moveTo>
                  <a:lnTo>
                    <a:pt x="0" y="0"/>
                  </a:lnTo>
                  <a:lnTo>
                    <a:pt x="1461" y="0"/>
                  </a:lnTo>
                  <a:lnTo>
                    <a:pt x="1461" y="179"/>
                  </a:lnTo>
                  <a:lnTo>
                    <a:pt x="1220" y="315"/>
                  </a:lnTo>
                  <a:lnTo>
                    <a:pt x="1220" y="327"/>
                  </a:lnTo>
                  <a:lnTo>
                    <a:pt x="0" y="327"/>
                  </a:lnTo>
                  <a:lnTo>
                    <a:pt x="0" y="3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Rectangle 24"/>
            <p:cNvSpPr/>
            <p:nvPr/>
          </p:nvSpPr>
          <p:spPr>
            <a:xfrm>
              <a:off x="6186448" y="3615871"/>
              <a:ext cx="3699674" cy="6399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27" name="Group 26"/>
          <p:cNvGrpSpPr/>
          <p:nvPr/>
        </p:nvGrpSpPr>
        <p:grpSpPr>
          <a:xfrm>
            <a:off x="2190352" y="3079322"/>
            <a:ext cx="4836614" cy="494841"/>
            <a:chOff x="2920468" y="2962762"/>
            <a:chExt cx="6448819" cy="659788"/>
          </a:xfrm>
          <a:solidFill>
            <a:schemeClr val="accent1"/>
          </a:solidFill>
        </p:grpSpPr>
        <p:sp>
          <p:nvSpPr>
            <p:cNvPr id="6" name="Freeform 5"/>
            <p:cNvSpPr>
              <a:spLocks/>
            </p:cNvSpPr>
            <p:nvPr/>
          </p:nvSpPr>
          <p:spPr bwMode="auto">
            <a:xfrm flipH="1">
              <a:off x="2920468" y="2962762"/>
              <a:ext cx="2868596" cy="653109"/>
            </a:xfrm>
            <a:custGeom>
              <a:avLst/>
              <a:gdLst>
                <a:gd name="T0" fmla="*/ 0 w 1467"/>
                <a:gd name="T1" fmla="*/ 334 h 334"/>
                <a:gd name="T2" fmla="*/ 0 w 1467"/>
                <a:gd name="T3" fmla="*/ 0 h 334"/>
                <a:gd name="T4" fmla="*/ 1467 w 1467"/>
                <a:gd name="T5" fmla="*/ 0 h 334"/>
                <a:gd name="T6" fmla="*/ 1467 w 1467"/>
                <a:gd name="T7" fmla="*/ 185 h 334"/>
                <a:gd name="T8" fmla="*/ 1227 w 1467"/>
                <a:gd name="T9" fmla="*/ 315 h 334"/>
                <a:gd name="T10" fmla="*/ 1227 w 1467"/>
                <a:gd name="T11" fmla="*/ 334 h 334"/>
                <a:gd name="T12" fmla="*/ 0 w 1467"/>
                <a:gd name="T13" fmla="*/ 334 h 334"/>
                <a:gd name="T14" fmla="*/ 0 w 1467"/>
                <a:gd name="T15" fmla="*/ 334 h 3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7" h="334">
                  <a:moveTo>
                    <a:pt x="0" y="334"/>
                  </a:moveTo>
                  <a:lnTo>
                    <a:pt x="0" y="0"/>
                  </a:lnTo>
                  <a:lnTo>
                    <a:pt x="1467" y="0"/>
                  </a:lnTo>
                  <a:lnTo>
                    <a:pt x="1467" y="185"/>
                  </a:lnTo>
                  <a:lnTo>
                    <a:pt x="1227" y="315"/>
                  </a:lnTo>
                  <a:lnTo>
                    <a:pt x="1227" y="334"/>
                  </a:lnTo>
                  <a:lnTo>
                    <a:pt x="0" y="334"/>
                  </a:lnTo>
                  <a:lnTo>
                    <a:pt x="0" y="3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Rectangle 25"/>
            <p:cNvSpPr/>
            <p:nvPr/>
          </p:nvSpPr>
          <p:spPr>
            <a:xfrm>
              <a:off x="5775812" y="2962762"/>
              <a:ext cx="3593475" cy="6597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sp>
        <p:nvSpPr>
          <p:cNvPr id="30" name="TextBox 29"/>
          <p:cNvSpPr txBox="1"/>
          <p:nvPr/>
        </p:nvSpPr>
        <p:spPr>
          <a:xfrm>
            <a:off x="1759753" y="3448210"/>
            <a:ext cx="550151" cy="323165"/>
          </a:xfrm>
          <a:prstGeom prst="rect">
            <a:avLst/>
          </a:prstGeom>
          <a:noFill/>
          <a:scene3d>
            <a:camera prst="isometricTopUp"/>
            <a:lightRig rig="threePt" dir="t"/>
          </a:scene3d>
        </p:spPr>
        <p:txBody>
          <a:bodyPr wrap="none" rtlCol="0">
            <a:spAutoFit/>
          </a:bodyPr>
          <a:lstStyle/>
          <a:p>
            <a:pPr algn="ctr"/>
            <a:r>
              <a:rPr lang="en-US" sz="1500" b="1" dirty="0">
                <a:solidFill>
                  <a:schemeClr val="bg1"/>
                </a:solidFill>
              </a:rPr>
              <a:t>25%</a:t>
            </a:r>
            <a:endParaRPr lang="en-US" sz="1500" b="1" dirty="0">
              <a:solidFill>
                <a:schemeClr val="bg1"/>
              </a:solidFill>
            </a:endParaRPr>
          </a:p>
        </p:txBody>
      </p:sp>
      <p:sp>
        <p:nvSpPr>
          <p:cNvPr id="31" name="TextBox 30"/>
          <p:cNvSpPr txBox="1"/>
          <p:nvPr/>
        </p:nvSpPr>
        <p:spPr>
          <a:xfrm>
            <a:off x="2128624" y="3937824"/>
            <a:ext cx="550151" cy="323165"/>
          </a:xfrm>
          <a:prstGeom prst="rect">
            <a:avLst/>
          </a:prstGeom>
          <a:noFill/>
          <a:scene3d>
            <a:camera prst="isometricTopUp"/>
            <a:lightRig rig="threePt" dir="t"/>
          </a:scene3d>
        </p:spPr>
        <p:txBody>
          <a:bodyPr wrap="none" rtlCol="0">
            <a:spAutoFit/>
          </a:bodyPr>
          <a:lstStyle/>
          <a:p>
            <a:pPr algn="ctr"/>
            <a:r>
              <a:rPr lang="en-US" sz="1500" b="1" dirty="0">
                <a:solidFill>
                  <a:schemeClr val="bg1"/>
                </a:solidFill>
              </a:rPr>
              <a:t>25%</a:t>
            </a:r>
            <a:endParaRPr lang="en-US" sz="1500" b="1" dirty="0">
              <a:solidFill>
                <a:schemeClr val="bg1"/>
              </a:solidFill>
            </a:endParaRPr>
          </a:p>
        </p:txBody>
      </p:sp>
      <p:sp>
        <p:nvSpPr>
          <p:cNvPr id="32" name="TextBox 31"/>
          <p:cNvSpPr txBox="1"/>
          <p:nvPr/>
        </p:nvSpPr>
        <p:spPr>
          <a:xfrm>
            <a:off x="2428915" y="4423709"/>
            <a:ext cx="550151" cy="323165"/>
          </a:xfrm>
          <a:prstGeom prst="rect">
            <a:avLst/>
          </a:prstGeom>
          <a:noFill/>
          <a:scene3d>
            <a:camera prst="isometricTopUp"/>
            <a:lightRig rig="threePt" dir="t"/>
          </a:scene3d>
        </p:spPr>
        <p:txBody>
          <a:bodyPr wrap="none" rtlCol="0">
            <a:spAutoFit/>
          </a:bodyPr>
          <a:lstStyle/>
          <a:p>
            <a:pPr algn="ctr"/>
            <a:r>
              <a:rPr lang="en-US" sz="1500" b="1" dirty="0">
                <a:solidFill>
                  <a:schemeClr val="bg1"/>
                </a:solidFill>
              </a:rPr>
              <a:t>25%</a:t>
            </a:r>
            <a:endParaRPr lang="en-US" sz="1500" b="1" dirty="0">
              <a:solidFill>
                <a:schemeClr val="bg1"/>
              </a:solidFill>
            </a:endParaRPr>
          </a:p>
        </p:txBody>
      </p:sp>
      <p:sp>
        <p:nvSpPr>
          <p:cNvPr id="33" name="TextBox 32"/>
          <p:cNvSpPr txBox="1"/>
          <p:nvPr/>
        </p:nvSpPr>
        <p:spPr>
          <a:xfrm>
            <a:off x="1365090" y="2551233"/>
            <a:ext cx="917239" cy="553998"/>
          </a:xfrm>
          <a:prstGeom prst="rect">
            <a:avLst/>
          </a:prstGeom>
          <a:noFill/>
          <a:scene3d>
            <a:camera prst="isometricRightUp"/>
            <a:lightRig rig="threePt" dir="t"/>
          </a:scene3d>
        </p:spPr>
        <p:txBody>
          <a:bodyPr wrap="none" rtlCol="0">
            <a:spAutoFit/>
          </a:bodyPr>
          <a:lstStyle/>
          <a:p>
            <a:pPr algn="ctr"/>
            <a:r>
              <a:rPr lang="en-US" sz="3000" b="1" dirty="0">
                <a:solidFill>
                  <a:schemeClr val="bg1"/>
                </a:solidFill>
              </a:rPr>
              <a:t>25%</a:t>
            </a:r>
            <a:endParaRPr lang="en-US" sz="3000" b="1" dirty="0">
              <a:solidFill>
                <a:schemeClr val="bg1"/>
              </a:solidFill>
            </a:endParaRPr>
          </a:p>
        </p:txBody>
      </p:sp>
      <p:sp>
        <p:nvSpPr>
          <p:cNvPr id="34" name="TextBox 33"/>
          <p:cNvSpPr txBox="1"/>
          <p:nvPr/>
        </p:nvSpPr>
        <p:spPr>
          <a:xfrm>
            <a:off x="2561392" y="3202413"/>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5" name="Rectangle 34"/>
          <p:cNvSpPr/>
          <p:nvPr/>
        </p:nvSpPr>
        <p:spPr>
          <a:xfrm>
            <a:off x="3577770" y="3115465"/>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
        <p:nvSpPr>
          <p:cNvPr id="36" name="TextBox 35"/>
          <p:cNvSpPr txBox="1"/>
          <p:nvPr/>
        </p:nvSpPr>
        <p:spPr>
          <a:xfrm>
            <a:off x="2891368" y="3677806"/>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7" name="Rectangle 36"/>
          <p:cNvSpPr/>
          <p:nvPr/>
        </p:nvSpPr>
        <p:spPr>
          <a:xfrm>
            <a:off x="3953484" y="3591816"/>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
        <p:nvSpPr>
          <p:cNvPr id="38" name="TextBox 37"/>
          <p:cNvSpPr txBox="1"/>
          <p:nvPr/>
        </p:nvSpPr>
        <p:spPr>
          <a:xfrm>
            <a:off x="3247742" y="4207009"/>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9" name="Rectangle 38"/>
          <p:cNvSpPr/>
          <p:nvPr/>
        </p:nvSpPr>
        <p:spPr>
          <a:xfrm>
            <a:off x="4348190" y="4078997"/>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
        <p:nvSpPr>
          <p:cNvPr id="40" name="TextBox 39"/>
          <p:cNvSpPr txBox="1"/>
          <p:nvPr/>
        </p:nvSpPr>
        <p:spPr>
          <a:xfrm>
            <a:off x="3613651" y="4718106"/>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1" name="Rectangle 40"/>
          <p:cNvSpPr/>
          <p:nvPr/>
        </p:nvSpPr>
        <p:spPr>
          <a:xfrm>
            <a:off x="4694715" y="4631158"/>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Tree>
    <p:extLst>
      <p:ext uri="{BB962C8B-B14F-4D97-AF65-F5344CB8AC3E}">
        <p14:creationId xmlns:p14="http://schemas.microsoft.com/office/powerpoint/2010/main" val="39046310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3206327" cy="715581"/>
          </a:xfrm>
          <a:prstGeom prst="rect">
            <a:avLst/>
          </a:prstGeom>
          <a:noFill/>
        </p:spPr>
        <p:txBody>
          <a:bodyPr wrap="none" rtlCol="0">
            <a:spAutoFit/>
          </a:bodyPr>
          <a:lstStyle/>
          <a:p>
            <a:r>
              <a:rPr lang="en-US" sz="4050" dirty="0">
                <a:solidFill>
                  <a:schemeClr val="bg1">
                    <a:lumMod val="50000"/>
                  </a:schemeClr>
                </a:solidFill>
                <a:latin typeface="+mj-lt"/>
              </a:rPr>
              <a:t>Line Icon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21" name="Group 20"/>
          <p:cNvGrpSpPr/>
          <p:nvPr/>
        </p:nvGrpSpPr>
        <p:grpSpPr>
          <a:xfrm>
            <a:off x="3223022" y="2222898"/>
            <a:ext cx="2702720" cy="2700338"/>
            <a:chOff x="4297363" y="1820863"/>
            <a:chExt cx="3603626" cy="3600451"/>
          </a:xfrm>
          <a:solidFill>
            <a:schemeClr val="bg1">
              <a:lumMod val="50000"/>
            </a:schemeClr>
          </a:solidFill>
        </p:grpSpPr>
        <p:sp>
          <p:nvSpPr>
            <p:cNvPr id="6" name="Freeform 5"/>
            <p:cNvSpPr>
              <a:spLocks noEditPoints="1"/>
            </p:cNvSpPr>
            <p:nvPr/>
          </p:nvSpPr>
          <p:spPr bwMode="auto">
            <a:xfrm>
              <a:off x="5251451" y="2774951"/>
              <a:ext cx="1695450" cy="1692275"/>
            </a:xfrm>
            <a:custGeom>
              <a:avLst/>
              <a:gdLst>
                <a:gd name="T0" fmla="*/ 271 w 542"/>
                <a:gd name="T1" fmla="*/ 541 h 541"/>
                <a:gd name="T2" fmla="*/ 0 w 542"/>
                <a:gd name="T3" fmla="*/ 270 h 541"/>
                <a:gd name="T4" fmla="*/ 271 w 542"/>
                <a:gd name="T5" fmla="*/ 0 h 541"/>
                <a:gd name="T6" fmla="*/ 542 w 542"/>
                <a:gd name="T7" fmla="*/ 270 h 541"/>
                <a:gd name="T8" fmla="*/ 271 w 542"/>
                <a:gd name="T9" fmla="*/ 541 h 541"/>
                <a:gd name="T10" fmla="*/ 271 w 542"/>
                <a:gd name="T11" fmla="*/ 4 h 541"/>
                <a:gd name="T12" fmla="*/ 4 w 542"/>
                <a:gd name="T13" fmla="*/ 270 h 541"/>
                <a:gd name="T14" fmla="*/ 271 w 542"/>
                <a:gd name="T15" fmla="*/ 537 h 541"/>
                <a:gd name="T16" fmla="*/ 538 w 542"/>
                <a:gd name="T17" fmla="*/ 270 h 541"/>
                <a:gd name="T18" fmla="*/ 271 w 542"/>
                <a:gd name="T19" fmla="*/ 4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2" h="541">
                  <a:moveTo>
                    <a:pt x="271" y="541"/>
                  </a:moveTo>
                  <a:cubicBezTo>
                    <a:pt x="122" y="541"/>
                    <a:pt x="0" y="420"/>
                    <a:pt x="0" y="270"/>
                  </a:cubicBezTo>
                  <a:cubicBezTo>
                    <a:pt x="0" y="121"/>
                    <a:pt x="122" y="0"/>
                    <a:pt x="271" y="0"/>
                  </a:cubicBezTo>
                  <a:cubicBezTo>
                    <a:pt x="420" y="0"/>
                    <a:pt x="542" y="121"/>
                    <a:pt x="542" y="270"/>
                  </a:cubicBezTo>
                  <a:cubicBezTo>
                    <a:pt x="542" y="420"/>
                    <a:pt x="420" y="541"/>
                    <a:pt x="271" y="541"/>
                  </a:cubicBezTo>
                  <a:close/>
                  <a:moveTo>
                    <a:pt x="271" y="4"/>
                  </a:moveTo>
                  <a:cubicBezTo>
                    <a:pt x="124" y="4"/>
                    <a:pt x="4" y="123"/>
                    <a:pt x="4" y="270"/>
                  </a:cubicBezTo>
                  <a:cubicBezTo>
                    <a:pt x="4" y="418"/>
                    <a:pt x="124" y="537"/>
                    <a:pt x="271" y="537"/>
                  </a:cubicBezTo>
                  <a:cubicBezTo>
                    <a:pt x="418" y="537"/>
                    <a:pt x="538" y="418"/>
                    <a:pt x="538" y="270"/>
                  </a:cubicBezTo>
                  <a:cubicBezTo>
                    <a:pt x="538" y="123"/>
                    <a:pt x="418" y="4"/>
                    <a:pt x="271" y="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5338763" y="2859088"/>
              <a:ext cx="1520825" cy="1520825"/>
            </a:xfrm>
            <a:custGeom>
              <a:avLst/>
              <a:gdLst>
                <a:gd name="T0" fmla="*/ 242 w 486"/>
                <a:gd name="T1" fmla="*/ 486 h 486"/>
                <a:gd name="T2" fmla="*/ 242 w 486"/>
                <a:gd name="T3" fmla="*/ 482 h 486"/>
                <a:gd name="T4" fmla="*/ 243 w 486"/>
                <a:gd name="T5" fmla="*/ 482 h 486"/>
                <a:gd name="T6" fmla="*/ 318 w 486"/>
                <a:gd name="T7" fmla="*/ 472 h 486"/>
                <a:gd name="T8" fmla="*/ 243 w 486"/>
                <a:gd name="T9" fmla="*/ 486 h 486"/>
                <a:gd name="T10" fmla="*/ 166 w 486"/>
                <a:gd name="T11" fmla="*/ 474 h 486"/>
                <a:gd name="T12" fmla="*/ 98 w 486"/>
                <a:gd name="T13" fmla="*/ 436 h 486"/>
                <a:gd name="T14" fmla="*/ 168 w 486"/>
                <a:gd name="T15" fmla="*/ 470 h 486"/>
                <a:gd name="T16" fmla="*/ 167 w 486"/>
                <a:gd name="T17" fmla="*/ 474 h 486"/>
                <a:gd name="T18" fmla="*/ 382 w 486"/>
                <a:gd name="T19" fmla="*/ 440 h 486"/>
                <a:gd name="T20" fmla="*/ 436 w 486"/>
                <a:gd name="T21" fmla="*/ 384 h 486"/>
                <a:gd name="T22" fmla="*/ 439 w 486"/>
                <a:gd name="T23" fmla="*/ 387 h 486"/>
                <a:gd name="T24" fmla="*/ 384 w 486"/>
                <a:gd name="T25" fmla="*/ 441 h 486"/>
                <a:gd name="T26" fmla="*/ 45 w 486"/>
                <a:gd name="T27" fmla="*/ 385 h 486"/>
                <a:gd name="T28" fmla="*/ 12 w 486"/>
                <a:gd name="T29" fmla="*/ 314 h 486"/>
                <a:gd name="T30" fmla="*/ 48 w 486"/>
                <a:gd name="T31" fmla="*/ 382 h 486"/>
                <a:gd name="T32" fmla="*/ 47 w 486"/>
                <a:gd name="T33" fmla="*/ 385 h 486"/>
                <a:gd name="T34" fmla="*/ 472 w 486"/>
                <a:gd name="T35" fmla="*/ 320 h 486"/>
                <a:gd name="T36" fmla="*/ 482 w 486"/>
                <a:gd name="T37" fmla="*/ 243 h 486"/>
                <a:gd name="T38" fmla="*/ 486 w 486"/>
                <a:gd name="T39" fmla="*/ 243 h 486"/>
                <a:gd name="T40" fmla="*/ 472 w 486"/>
                <a:gd name="T41" fmla="*/ 320 h 486"/>
                <a:gd name="T42" fmla="*/ 2 w 486"/>
                <a:gd name="T43" fmla="*/ 243 h 486"/>
                <a:gd name="T44" fmla="*/ 13 w 486"/>
                <a:gd name="T45" fmla="*/ 166 h 486"/>
                <a:gd name="T46" fmla="*/ 17 w 486"/>
                <a:gd name="T47" fmla="*/ 167 h 486"/>
                <a:gd name="T48" fmla="*/ 2 w 486"/>
                <a:gd name="T49" fmla="*/ 243 h 486"/>
                <a:gd name="T50" fmla="*/ 472 w 486"/>
                <a:gd name="T51" fmla="*/ 174 h 486"/>
                <a:gd name="T52" fmla="*/ 440 w 486"/>
                <a:gd name="T53" fmla="*/ 104 h 486"/>
                <a:gd name="T54" fmla="*/ 476 w 486"/>
                <a:gd name="T55" fmla="*/ 173 h 486"/>
                <a:gd name="T56" fmla="*/ 474 w 486"/>
                <a:gd name="T57" fmla="*/ 176 h 486"/>
                <a:gd name="T58" fmla="*/ 49 w 486"/>
                <a:gd name="T59" fmla="*/ 101 h 486"/>
                <a:gd name="T60" fmla="*/ 103 w 486"/>
                <a:gd name="T61" fmla="*/ 45 h 486"/>
                <a:gd name="T62" fmla="*/ 105 w 486"/>
                <a:gd name="T63" fmla="*/ 48 h 486"/>
                <a:gd name="T64" fmla="*/ 50 w 486"/>
                <a:gd name="T65" fmla="*/ 101 h 486"/>
                <a:gd name="T66" fmla="*/ 387 w 486"/>
                <a:gd name="T67" fmla="*/ 53 h 486"/>
                <a:gd name="T68" fmla="*/ 320 w 486"/>
                <a:gd name="T69" fmla="*/ 15 h 486"/>
                <a:gd name="T70" fmla="*/ 389 w 486"/>
                <a:gd name="T71" fmla="*/ 50 h 486"/>
                <a:gd name="T72" fmla="*/ 388 w 486"/>
                <a:gd name="T73" fmla="*/ 53 h 486"/>
                <a:gd name="T74" fmla="*/ 170 w 486"/>
                <a:gd name="T75" fmla="*/ 14 h 486"/>
                <a:gd name="T76" fmla="*/ 247 w 486"/>
                <a:gd name="T77" fmla="*/ 1 h 486"/>
                <a:gd name="T78" fmla="*/ 247 w 486"/>
                <a:gd name="T79" fmla="*/ 5 h 486"/>
                <a:gd name="T80" fmla="*/ 172 w 486"/>
                <a:gd name="T81" fmla="*/ 15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6" h="486">
                  <a:moveTo>
                    <a:pt x="243" y="486"/>
                  </a:moveTo>
                  <a:cubicBezTo>
                    <a:pt x="242" y="486"/>
                    <a:pt x="242" y="486"/>
                    <a:pt x="242" y="486"/>
                  </a:cubicBezTo>
                  <a:cubicBezTo>
                    <a:pt x="241" y="486"/>
                    <a:pt x="240" y="486"/>
                    <a:pt x="240" y="484"/>
                  </a:cubicBezTo>
                  <a:cubicBezTo>
                    <a:pt x="240" y="483"/>
                    <a:pt x="241" y="482"/>
                    <a:pt x="242" y="482"/>
                  </a:cubicBezTo>
                  <a:cubicBezTo>
                    <a:pt x="242" y="482"/>
                    <a:pt x="242" y="482"/>
                    <a:pt x="242" y="482"/>
                  </a:cubicBezTo>
                  <a:cubicBezTo>
                    <a:pt x="243" y="482"/>
                    <a:pt x="243" y="482"/>
                    <a:pt x="243" y="482"/>
                  </a:cubicBezTo>
                  <a:cubicBezTo>
                    <a:pt x="268" y="482"/>
                    <a:pt x="292" y="479"/>
                    <a:pt x="316" y="471"/>
                  </a:cubicBezTo>
                  <a:cubicBezTo>
                    <a:pt x="317" y="471"/>
                    <a:pt x="318" y="471"/>
                    <a:pt x="318" y="472"/>
                  </a:cubicBezTo>
                  <a:cubicBezTo>
                    <a:pt x="319" y="474"/>
                    <a:pt x="318" y="475"/>
                    <a:pt x="317" y="475"/>
                  </a:cubicBezTo>
                  <a:cubicBezTo>
                    <a:pt x="293" y="483"/>
                    <a:pt x="268" y="486"/>
                    <a:pt x="243" y="486"/>
                  </a:cubicBezTo>
                  <a:close/>
                  <a:moveTo>
                    <a:pt x="167" y="474"/>
                  </a:moveTo>
                  <a:cubicBezTo>
                    <a:pt x="167" y="474"/>
                    <a:pt x="167" y="474"/>
                    <a:pt x="166" y="474"/>
                  </a:cubicBezTo>
                  <a:cubicBezTo>
                    <a:pt x="142" y="466"/>
                    <a:pt x="119" y="454"/>
                    <a:pt x="99" y="439"/>
                  </a:cubicBezTo>
                  <a:cubicBezTo>
                    <a:pt x="98" y="438"/>
                    <a:pt x="98" y="437"/>
                    <a:pt x="98" y="436"/>
                  </a:cubicBezTo>
                  <a:cubicBezTo>
                    <a:pt x="99" y="435"/>
                    <a:pt x="100" y="435"/>
                    <a:pt x="101" y="436"/>
                  </a:cubicBezTo>
                  <a:cubicBezTo>
                    <a:pt x="121" y="451"/>
                    <a:pt x="144" y="462"/>
                    <a:pt x="168" y="470"/>
                  </a:cubicBezTo>
                  <a:cubicBezTo>
                    <a:pt x="169" y="471"/>
                    <a:pt x="169" y="472"/>
                    <a:pt x="169" y="473"/>
                  </a:cubicBezTo>
                  <a:cubicBezTo>
                    <a:pt x="169" y="474"/>
                    <a:pt x="168" y="474"/>
                    <a:pt x="167" y="474"/>
                  </a:cubicBezTo>
                  <a:close/>
                  <a:moveTo>
                    <a:pt x="384" y="441"/>
                  </a:moveTo>
                  <a:cubicBezTo>
                    <a:pt x="383" y="441"/>
                    <a:pt x="383" y="441"/>
                    <a:pt x="382" y="440"/>
                  </a:cubicBezTo>
                  <a:cubicBezTo>
                    <a:pt x="382" y="439"/>
                    <a:pt x="382" y="438"/>
                    <a:pt x="383" y="437"/>
                  </a:cubicBezTo>
                  <a:cubicBezTo>
                    <a:pt x="403" y="423"/>
                    <a:pt x="421" y="405"/>
                    <a:pt x="436" y="384"/>
                  </a:cubicBezTo>
                  <a:cubicBezTo>
                    <a:pt x="437" y="383"/>
                    <a:pt x="438" y="383"/>
                    <a:pt x="439" y="384"/>
                  </a:cubicBezTo>
                  <a:cubicBezTo>
                    <a:pt x="440" y="385"/>
                    <a:pt x="440" y="386"/>
                    <a:pt x="439" y="387"/>
                  </a:cubicBezTo>
                  <a:cubicBezTo>
                    <a:pt x="424" y="407"/>
                    <a:pt x="406" y="426"/>
                    <a:pt x="385" y="441"/>
                  </a:cubicBezTo>
                  <a:cubicBezTo>
                    <a:pt x="385" y="441"/>
                    <a:pt x="384" y="441"/>
                    <a:pt x="384" y="441"/>
                  </a:cubicBezTo>
                  <a:close/>
                  <a:moveTo>
                    <a:pt x="47" y="385"/>
                  </a:moveTo>
                  <a:cubicBezTo>
                    <a:pt x="46" y="385"/>
                    <a:pt x="46" y="385"/>
                    <a:pt x="45" y="385"/>
                  </a:cubicBezTo>
                  <a:cubicBezTo>
                    <a:pt x="30" y="364"/>
                    <a:pt x="19" y="341"/>
                    <a:pt x="11" y="316"/>
                  </a:cubicBezTo>
                  <a:cubicBezTo>
                    <a:pt x="11" y="315"/>
                    <a:pt x="11" y="314"/>
                    <a:pt x="12" y="314"/>
                  </a:cubicBezTo>
                  <a:cubicBezTo>
                    <a:pt x="14" y="313"/>
                    <a:pt x="15" y="314"/>
                    <a:pt x="15" y="315"/>
                  </a:cubicBezTo>
                  <a:cubicBezTo>
                    <a:pt x="22" y="339"/>
                    <a:pt x="34" y="362"/>
                    <a:pt x="48" y="382"/>
                  </a:cubicBezTo>
                  <a:cubicBezTo>
                    <a:pt x="49" y="383"/>
                    <a:pt x="49" y="384"/>
                    <a:pt x="48" y="385"/>
                  </a:cubicBezTo>
                  <a:cubicBezTo>
                    <a:pt x="48" y="385"/>
                    <a:pt x="47" y="385"/>
                    <a:pt x="47" y="385"/>
                  </a:cubicBezTo>
                  <a:close/>
                  <a:moveTo>
                    <a:pt x="472" y="320"/>
                  </a:moveTo>
                  <a:cubicBezTo>
                    <a:pt x="472" y="320"/>
                    <a:pt x="472" y="320"/>
                    <a:pt x="472" y="320"/>
                  </a:cubicBezTo>
                  <a:cubicBezTo>
                    <a:pt x="471" y="320"/>
                    <a:pt x="470" y="319"/>
                    <a:pt x="470" y="318"/>
                  </a:cubicBezTo>
                  <a:cubicBezTo>
                    <a:pt x="478" y="294"/>
                    <a:pt x="482" y="269"/>
                    <a:pt x="482" y="243"/>
                  </a:cubicBezTo>
                  <a:cubicBezTo>
                    <a:pt x="482" y="242"/>
                    <a:pt x="483" y="241"/>
                    <a:pt x="484" y="241"/>
                  </a:cubicBezTo>
                  <a:cubicBezTo>
                    <a:pt x="485" y="241"/>
                    <a:pt x="486" y="242"/>
                    <a:pt x="486" y="243"/>
                  </a:cubicBezTo>
                  <a:cubicBezTo>
                    <a:pt x="486" y="269"/>
                    <a:pt x="482" y="295"/>
                    <a:pt x="474" y="319"/>
                  </a:cubicBezTo>
                  <a:cubicBezTo>
                    <a:pt x="474" y="320"/>
                    <a:pt x="473" y="320"/>
                    <a:pt x="472" y="320"/>
                  </a:cubicBezTo>
                  <a:close/>
                  <a:moveTo>
                    <a:pt x="2" y="243"/>
                  </a:moveTo>
                  <a:cubicBezTo>
                    <a:pt x="2" y="243"/>
                    <a:pt x="2" y="243"/>
                    <a:pt x="2" y="243"/>
                  </a:cubicBezTo>
                  <a:cubicBezTo>
                    <a:pt x="1" y="243"/>
                    <a:pt x="0" y="242"/>
                    <a:pt x="0" y="241"/>
                  </a:cubicBezTo>
                  <a:cubicBezTo>
                    <a:pt x="0" y="215"/>
                    <a:pt x="5" y="190"/>
                    <a:pt x="13" y="166"/>
                  </a:cubicBezTo>
                  <a:cubicBezTo>
                    <a:pt x="13" y="165"/>
                    <a:pt x="14" y="164"/>
                    <a:pt x="15" y="164"/>
                  </a:cubicBezTo>
                  <a:cubicBezTo>
                    <a:pt x="16" y="165"/>
                    <a:pt x="17" y="166"/>
                    <a:pt x="17" y="167"/>
                  </a:cubicBezTo>
                  <a:cubicBezTo>
                    <a:pt x="9" y="191"/>
                    <a:pt x="4" y="216"/>
                    <a:pt x="4" y="241"/>
                  </a:cubicBezTo>
                  <a:cubicBezTo>
                    <a:pt x="4" y="242"/>
                    <a:pt x="3" y="243"/>
                    <a:pt x="2" y="243"/>
                  </a:cubicBezTo>
                  <a:close/>
                  <a:moveTo>
                    <a:pt x="474" y="176"/>
                  </a:moveTo>
                  <a:cubicBezTo>
                    <a:pt x="473" y="176"/>
                    <a:pt x="472" y="175"/>
                    <a:pt x="472" y="174"/>
                  </a:cubicBezTo>
                  <a:cubicBezTo>
                    <a:pt x="465" y="150"/>
                    <a:pt x="454" y="127"/>
                    <a:pt x="439" y="107"/>
                  </a:cubicBezTo>
                  <a:cubicBezTo>
                    <a:pt x="438" y="106"/>
                    <a:pt x="439" y="105"/>
                    <a:pt x="440" y="104"/>
                  </a:cubicBezTo>
                  <a:cubicBezTo>
                    <a:pt x="441" y="103"/>
                    <a:pt x="442" y="104"/>
                    <a:pt x="442" y="105"/>
                  </a:cubicBezTo>
                  <a:cubicBezTo>
                    <a:pt x="457" y="126"/>
                    <a:pt x="468" y="149"/>
                    <a:pt x="476" y="173"/>
                  </a:cubicBezTo>
                  <a:cubicBezTo>
                    <a:pt x="476" y="174"/>
                    <a:pt x="475" y="175"/>
                    <a:pt x="474" y="176"/>
                  </a:cubicBezTo>
                  <a:cubicBezTo>
                    <a:pt x="474" y="176"/>
                    <a:pt x="474" y="176"/>
                    <a:pt x="474" y="176"/>
                  </a:cubicBezTo>
                  <a:close/>
                  <a:moveTo>
                    <a:pt x="50" y="101"/>
                  </a:moveTo>
                  <a:cubicBezTo>
                    <a:pt x="49" y="101"/>
                    <a:pt x="49" y="101"/>
                    <a:pt x="49" y="101"/>
                  </a:cubicBezTo>
                  <a:cubicBezTo>
                    <a:pt x="48" y="100"/>
                    <a:pt x="48" y="99"/>
                    <a:pt x="48" y="98"/>
                  </a:cubicBezTo>
                  <a:cubicBezTo>
                    <a:pt x="64" y="78"/>
                    <a:pt x="82" y="60"/>
                    <a:pt x="103" y="45"/>
                  </a:cubicBezTo>
                  <a:cubicBezTo>
                    <a:pt x="104" y="44"/>
                    <a:pt x="105" y="44"/>
                    <a:pt x="106" y="45"/>
                  </a:cubicBezTo>
                  <a:cubicBezTo>
                    <a:pt x="106" y="46"/>
                    <a:pt x="106" y="48"/>
                    <a:pt x="105" y="48"/>
                  </a:cubicBezTo>
                  <a:cubicBezTo>
                    <a:pt x="85" y="63"/>
                    <a:pt x="67" y="80"/>
                    <a:pt x="52" y="100"/>
                  </a:cubicBezTo>
                  <a:cubicBezTo>
                    <a:pt x="51" y="101"/>
                    <a:pt x="51" y="101"/>
                    <a:pt x="50" y="101"/>
                  </a:cubicBezTo>
                  <a:close/>
                  <a:moveTo>
                    <a:pt x="388" y="53"/>
                  </a:moveTo>
                  <a:cubicBezTo>
                    <a:pt x="388" y="53"/>
                    <a:pt x="387" y="53"/>
                    <a:pt x="387" y="53"/>
                  </a:cubicBezTo>
                  <a:cubicBezTo>
                    <a:pt x="367" y="37"/>
                    <a:pt x="345" y="26"/>
                    <a:pt x="321" y="17"/>
                  </a:cubicBezTo>
                  <a:cubicBezTo>
                    <a:pt x="320" y="17"/>
                    <a:pt x="319" y="16"/>
                    <a:pt x="320" y="15"/>
                  </a:cubicBezTo>
                  <a:cubicBezTo>
                    <a:pt x="320" y="14"/>
                    <a:pt x="321" y="13"/>
                    <a:pt x="322" y="14"/>
                  </a:cubicBezTo>
                  <a:cubicBezTo>
                    <a:pt x="346" y="22"/>
                    <a:pt x="369" y="34"/>
                    <a:pt x="389" y="50"/>
                  </a:cubicBezTo>
                  <a:cubicBezTo>
                    <a:pt x="390" y="50"/>
                    <a:pt x="391" y="51"/>
                    <a:pt x="390" y="52"/>
                  </a:cubicBezTo>
                  <a:cubicBezTo>
                    <a:pt x="389" y="53"/>
                    <a:pt x="389" y="53"/>
                    <a:pt x="388" y="53"/>
                  </a:cubicBezTo>
                  <a:close/>
                  <a:moveTo>
                    <a:pt x="172" y="15"/>
                  </a:moveTo>
                  <a:cubicBezTo>
                    <a:pt x="171" y="15"/>
                    <a:pt x="170" y="15"/>
                    <a:pt x="170" y="14"/>
                  </a:cubicBezTo>
                  <a:cubicBezTo>
                    <a:pt x="170" y="13"/>
                    <a:pt x="170" y="12"/>
                    <a:pt x="171" y="11"/>
                  </a:cubicBezTo>
                  <a:cubicBezTo>
                    <a:pt x="196" y="4"/>
                    <a:pt x="221" y="0"/>
                    <a:pt x="247" y="1"/>
                  </a:cubicBezTo>
                  <a:cubicBezTo>
                    <a:pt x="248" y="1"/>
                    <a:pt x="249" y="1"/>
                    <a:pt x="249" y="3"/>
                  </a:cubicBezTo>
                  <a:cubicBezTo>
                    <a:pt x="249" y="4"/>
                    <a:pt x="248" y="4"/>
                    <a:pt x="247" y="5"/>
                  </a:cubicBezTo>
                  <a:cubicBezTo>
                    <a:pt x="222" y="4"/>
                    <a:pt x="197" y="8"/>
                    <a:pt x="173" y="15"/>
                  </a:cubicBezTo>
                  <a:cubicBezTo>
                    <a:pt x="172" y="15"/>
                    <a:pt x="172" y="15"/>
                    <a:pt x="172" y="1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noEditPoints="1"/>
            </p:cNvSpPr>
            <p:nvPr/>
          </p:nvSpPr>
          <p:spPr bwMode="auto">
            <a:xfrm>
              <a:off x="4332288"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282 w 347"/>
                <a:gd name="T23" fmla="*/ 64 h 342"/>
                <a:gd name="T24" fmla="*/ 174 w 347"/>
                <a:gd name="T25"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82" y="64"/>
                    <a:pt x="282" y="64"/>
                    <a:pt x="282" y="64"/>
                  </a:cubicBezTo>
                  <a:cubicBezTo>
                    <a:pt x="252" y="34"/>
                    <a:pt x="213" y="19"/>
                    <a:pt x="174" y="1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noEditPoints="1"/>
            </p:cNvSpPr>
            <p:nvPr/>
          </p:nvSpPr>
          <p:spPr bwMode="auto">
            <a:xfrm>
              <a:off x="4297363"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6 w 369"/>
                <a:gd name="T21" fmla="*/ 252 h 368"/>
                <a:gd name="T22" fmla="*/ 57 w 369"/>
                <a:gd name="T23" fmla="*/ 311 h 368"/>
                <a:gd name="T24" fmla="*/ 56 w 369"/>
                <a:gd name="T25" fmla="*/ 315 h 368"/>
                <a:gd name="T26" fmla="*/ 352 w 369"/>
                <a:gd name="T27" fmla="*/ 255 h 368"/>
                <a:gd name="T28" fmla="*/ 365 w 369"/>
                <a:gd name="T29" fmla="*/ 184 h 368"/>
                <a:gd name="T30" fmla="*/ 369 w 369"/>
                <a:gd name="T31" fmla="*/ 184 h 368"/>
                <a:gd name="T32" fmla="*/ 355 w 369"/>
                <a:gd name="T33" fmla="*/ 254 h 368"/>
                <a:gd name="T34" fmla="*/ 2 w 369"/>
                <a:gd name="T35" fmla="*/ 186 h 368"/>
                <a:gd name="T36" fmla="*/ 0 w 369"/>
                <a:gd name="T37" fmla="*/ 184 h 368"/>
                <a:gd name="T38" fmla="*/ 17 w 369"/>
                <a:gd name="T39" fmla="*/ 113 h 368"/>
                <a:gd name="T40" fmla="*/ 4 w 369"/>
                <a:gd name="T41" fmla="*/ 184 h 368"/>
                <a:gd name="T42" fmla="*/ 353 w 369"/>
                <a:gd name="T43" fmla="*/ 116 h 368"/>
                <a:gd name="T44" fmla="*/ 312 w 369"/>
                <a:gd name="T45" fmla="*/ 57 h 368"/>
                <a:gd name="T46" fmla="*/ 312 w 369"/>
                <a:gd name="T47" fmla="*/ 53 h 368"/>
                <a:gd name="T48" fmla="*/ 315 w 369"/>
                <a:gd name="T49" fmla="*/ 54 h 368"/>
                <a:gd name="T50" fmla="*/ 354 w 369"/>
                <a:gd name="T51" fmla="*/ 116 h 368"/>
                <a:gd name="T52" fmla="*/ 55 w 369"/>
                <a:gd name="T53" fmla="*/ 57 h 368"/>
                <a:gd name="T54" fmla="*/ 54 w 369"/>
                <a:gd name="T55" fmla="*/ 54 h 368"/>
                <a:gd name="T56" fmla="*/ 114 w 369"/>
                <a:gd name="T57" fmla="*/ 14 h 368"/>
                <a:gd name="T58" fmla="*/ 115 w 369"/>
                <a:gd name="T59" fmla="*/ 18 h 368"/>
                <a:gd name="T60" fmla="*/ 57 w 369"/>
                <a:gd name="T61" fmla="*/ 57 h 368"/>
                <a:gd name="T62" fmla="*/ 254 w 369"/>
                <a:gd name="T63" fmla="*/ 17 h 368"/>
                <a:gd name="T64" fmla="*/ 185 w 369"/>
                <a:gd name="T65" fmla="*/ 4 h 368"/>
                <a:gd name="T66" fmla="*/ 182 w 369"/>
                <a:gd name="T67" fmla="*/ 2 h 368"/>
                <a:gd name="T68" fmla="*/ 185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3" y="353"/>
                  </a:cubicBezTo>
                  <a:cubicBezTo>
                    <a:pt x="252" y="352"/>
                    <a:pt x="253" y="351"/>
                    <a:pt x="254" y="350"/>
                  </a:cubicBezTo>
                  <a:cubicBezTo>
                    <a:pt x="276" y="341"/>
                    <a:pt x="295" y="328"/>
                    <a:pt x="312" y="311"/>
                  </a:cubicBezTo>
                  <a:cubicBezTo>
                    <a:pt x="313" y="311"/>
                    <a:pt x="314" y="311"/>
                    <a:pt x="315" y="311"/>
                  </a:cubicBezTo>
                  <a:cubicBezTo>
                    <a:pt x="316" y="312"/>
                    <a:pt x="316" y="313"/>
                    <a:pt x="315" y="314"/>
                  </a:cubicBezTo>
                  <a:cubicBezTo>
                    <a:pt x="315" y="314"/>
                    <a:pt x="315" y="314"/>
                    <a:pt x="315" y="314"/>
                  </a:cubicBezTo>
                  <a:cubicBezTo>
                    <a:pt x="298" y="331"/>
                    <a:pt x="278"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6"/>
                  </a:moveTo>
                  <a:cubicBezTo>
                    <a:pt x="353" y="256"/>
                    <a:pt x="352" y="256"/>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4" y="255"/>
                    <a:pt x="354" y="256"/>
                    <a:pt x="353" y="256"/>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6"/>
                    <a:pt x="351" y="115"/>
                  </a:cubicBezTo>
                  <a:cubicBezTo>
                    <a:pt x="342" y="93"/>
                    <a:pt x="329" y="73"/>
                    <a:pt x="312" y="57"/>
                  </a:cubicBezTo>
                  <a:cubicBezTo>
                    <a:pt x="312" y="56"/>
                    <a:pt x="312" y="56"/>
                    <a:pt x="312" y="56"/>
                  </a:cubicBezTo>
                  <a:cubicBezTo>
                    <a:pt x="311" y="55"/>
                    <a:pt x="311" y="54"/>
                    <a:pt x="312" y="53"/>
                  </a:cubicBezTo>
                  <a:cubicBezTo>
                    <a:pt x="312" y="53"/>
                    <a:pt x="314" y="53"/>
                    <a:pt x="314" y="53"/>
                  </a:cubicBezTo>
                  <a:cubicBezTo>
                    <a:pt x="315" y="54"/>
                    <a:pt x="315" y="54"/>
                    <a:pt x="315" y="54"/>
                  </a:cubicBezTo>
                  <a:cubicBezTo>
                    <a:pt x="332" y="71"/>
                    <a:pt x="345" y="91"/>
                    <a:pt x="355" y="113"/>
                  </a:cubicBezTo>
                  <a:cubicBezTo>
                    <a:pt x="355" y="114"/>
                    <a:pt x="355" y="116"/>
                    <a:pt x="354" y="116"/>
                  </a:cubicBezTo>
                  <a:cubicBezTo>
                    <a:pt x="353" y="116"/>
                    <a:pt x="353" y="116"/>
                    <a:pt x="353" y="116"/>
                  </a:cubicBezTo>
                  <a:close/>
                  <a:moveTo>
                    <a:pt x="55" y="57"/>
                  </a:moveTo>
                  <a:cubicBezTo>
                    <a:pt x="55" y="57"/>
                    <a:pt x="54" y="57"/>
                    <a:pt x="54" y="57"/>
                  </a:cubicBezTo>
                  <a:cubicBezTo>
                    <a:pt x="53" y="56"/>
                    <a:pt x="53" y="55"/>
                    <a:pt x="54" y="54"/>
                  </a:cubicBezTo>
                  <a:cubicBezTo>
                    <a:pt x="54" y="54"/>
                    <a:pt x="54" y="54"/>
                    <a:pt x="54" y="54"/>
                  </a:cubicBezTo>
                  <a:cubicBezTo>
                    <a:pt x="71" y="37"/>
                    <a:pt x="91" y="23"/>
                    <a:pt x="114" y="14"/>
                  </a:cubicBezTo>
                  <a:cubicBezTo>
                    <a:pt x="115" y="14"/>
                    <a:pt x="116" y="14"/>
                    <a:pt x="116" y="15"/>
                  </a:cubicBezTo>
                  <a:cubicBezTo>
                    <a:pt x="117" y="16"/>
                    <a:pt x="116" y="17"/>
                    <a:pt x="115" y="18"/>
                  </a:cubicBezTo>
                  <a:cubicBezTo>
                    <a:pt x="93" y="27"/>
                    <a:pt x="74" y="40"/>
                    <a:pt x="57" y="57"/>
                  </a:cubicBezTo>
                  <a:cubicBezTo>
                    <a:pt x="57" y="57"/>
                    <a:pt x="57" y="57"/>
                    <a:pt x="57" y="57"/>
                  </a:cubicBezTo>
                  <a:cubicBezTo>
                    <a:pt x="56" y="57"/>
                    <a:pt x="56" y="57"/>
                    <a:pt x="55" y="57"/>
                  </a:cubicBezTo>
                  <a:close/>
                  <a:moveTo>
                    <a:pt x="254" y="17"/>
                  </a:moveTo>
                  <a:cubicBezTo>
                    <a:pt x="254" y="17"/>
                    <a:pt x="253" y="17"/>
                    <a:pt x="253" y="17"/>
                  </a:cubicBezTo>
                  <a:cubicBezTo>
                    <a:pt x="231" y="8"/>
                    <a:pt x="208" y="4"/>
                    <a:pt x="185" y="4"/>
                  </a:cubicBezTo>
                  <a:cubicBezTo>
                    <a:pt x="184" y="4"/>
                    <a:pt x="184" y="4"/>
                    <a:pt x="184"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5283201" y="28035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noEditPoints="1"/>
            </p:cNvSpPr>
            <p:nvPr/>
          </p:nvSpPr>
          <p:spPr bwMode="auto">
            <a:xfrm>
              <a:off x="4381501" y="4305301"/>
              <a:ext cx="985838" cy="1035050"/>
            </a:xfrm>
            <a:custGeom>
              <a:avLst/>
              <a:gdLst>
                <a:gd name="T0" fmla="*/ 158 w 315"/>
                <a:gd name="T1" fmla="*/ 331 h 331"/>
                <a:gd name="T2" fmla="*/ 46 w 315"/>
                <a:gd name="T3" fmla="*/ 285 h 331"/>
                <a:gd name="T4" fmla="*/ 0 w 315"/>
                <a:gd name="T5" fmla="*/ 173 h 331"/>
                <a:gd name="T6" fmla="*/ 46 w 315"/>
                <a:gd name="T7" fmla="*/ 61 h 331"/>
                <a:gd name="T8" fmla="*/ 46 w 315"/>
                <a:gd name="T9" fmla="*/ 61 h 331"/>
                <a:gd name="T10" fmla="*/ 269 w 315"/>
                <a:gd name="T11" fmla="*/ 61 h 331"/>
                <a:gd name="T12" fmla="*/ 315 w 315"/>
                <a:gd name="T13" fmla="*/ 173 h 331"/>
                <a:gd name="T14" fmla="*/ 269 w 315"/>
                <a:gd name="T15" fmla="*/ 285 h 331"/>
                <a:gd name="T16" fmla="*/ 158 w 315"/>
                <a:gd name="T17" fmla="*/ 331 h 331"/>
                <a:gd name="T18" fmla="*/ 49 w 315"/>
                <a:gd name="T19" fmla="*/ 64 h 331"/>
                <a:gd name="T20" fmla="*/ 4 w 315"/>
                <a:gd name="T21" fmla="*/ 173 h 331"/>
                <a:gd name="T22" fmla="*/ 49 w 315"/>
                <a:gd name="T23" fmla="*/ 282 h 331"/>
                <a:gd name="T24" fmla="*/ 158 w 315"/>
                <a:gd name="T25" fmla="*/ 327 h 331"/>
                <a:gd name="T26" fmla="*/ 266 w 315"/>
                <a:gd name="T27" fmla="*/ 282 h 331"/>
                <a:gd name="T28" fmla="*/ 311 w 315"/>
                <a:gd name="T29" fmla="*/ 173 h 331"/>
                <a:gd name="T30" fmla="*/ 266 w 315"/>
                <a:gd name="T31" fmla="*/ 64 h 331"/>
                <a:gd name="T32" fmla="*/ 49 w 315"/>
                <a:gd name="T33" fmla="*/ 6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5" h="331">
                  <a:moveTo>
                    <a:pt x="158" y="331"/>
                  </a:moveTo>
                  <a:cubicBezTo>
                    <a:pt x="115" y="331"/>
                    <a:pt x="76" y="314"/>
                    <a:pt x="46" y="285"/>
                  </a:cubicBezTo>
                  <a:cubicBezTo>
                    <a:pt x="16" y="255"/>
                    <a:pt x="0" y="215"/>
                    <a:pt x="0" y="173"/>
                  </a:cubicBezTo>
                  <a:cubicBezTo>
                    <a:pt x="0" y="131"/>
                    <a:pt x="16" y="91"/>
                    <a:pt x="46" y="61"/>
                  </a:cubicBezTo>
                  <a:cubicBezTo>
                    <a:pt x="46" y="61"/>
                    <a:pt x="46" y="6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49" y="64"/>
                  </a:moveTo>
                  <a:cubicBezTo>
                    <a:pt x="20" y="93"/>
                    <a:pt x="4" y="132"/>
                    <a:pt x="4" y="173"/>
                  </a:cubicBezTo>
                  <a:cubicBezTo>
                    <a:pt x="4" y="214"/>
                    <a:pt x="20" y="253"/>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06" y="4"/>
                    <a:pt x="109" y="4"/>
                    <a:pt x="49" y="6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noEditPoints="1"/>
            </p:cNvSpPr>
            <p:nvPr/>
          </p:nvSpPr>
          <p:spPr bwMode="auto">
            <a:xfrm>
              <a:off x="4297363" y="4270376"/>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5 w 369"/>
                <a:gd name="T17" fmla="*/ 315 h 368"/>
                <a:gd name="T18" fmla="*/ 14 w 369"/>
                <a:gd name="T19" fmla="*/ 255 h 368"/>
                <a:gd name="T20" fmla="*/ 18 w 369"/>
                <a:gd name="T21" fmla="*/ 253 h 368"/>
                <a:gd name="T22" fmla="*/ 57 w 369"/>
                <a:gd name="T23" fmla="*/ 314 h 368"/>
                <a:gd name="T24" fmla="*/ 353 w 369"/>
                <a:gd name="T25" fmla="*/ 255 h 368"/>
                <a:gd name="T26" fmla="*/ 351 w 369"/>
                <a:gd name="T27" fmla="*/ 253 h 368"/>
                <a:gd name="T28" fmla="*/ 367 w 369"/>
                <a:gd name="T29" fmla="*/ 182 h 368"/>
                <a:gd name="T30" fmla="*/ 369 w 369"/>
                <a:gd name="T31" fmla="*/ 184 h 368"/>
                <a:gd name="T32" fmla="*/ 353 w 369"/>
                <a:gd name="T33" fmla="*/ 255 h 368"/>
                <a:gd name="T34" fmla="*/ 0 w 369"/>
                <a:gd name="T35" fmla="*/ 184 h 368"/>
                <a:gd name="T36" fmla="*/ 14 w 369"/>
                <a:gd name="T37" fmla="*/ 114 h 368"/>
                <a:gd name="T38" fmla="*/ 18 w 369"/>
                <a:gd name="T39" fmla="*/ 115 h 368"/>
                <a:gd name="T40" fmla="*/ 4 w 369"/>
                <a:gd name="T41" fmla="*/ 184 h 368"/>
                <a:gd name="T42" fmla="*/ 353 w 369"/>
                <a:gd name="T43" fmla="*/ 116 h 368"/>
                <a:gd name="T44" fmla="*/ 312 w 369"/>
                <a:gd name="T45" fmla="*/ 57 h 368"/>
                <a:gd name="T46" fmla="*/ 315 w 369"/>
                <a:gd name="T47" fmla="*/ 54 h 368"/>
                <a:gd name="T48" fmla="*/ 355 w 369"/>
                <a:gd name="T49" fmla="*/ 113 h 368"/>
                <a:gd name="T50" fmla="*/ 353 w 369"/>
                <a:gd name="T51" fmla="*/ 116 h 368"/>
                <a:gd name="T52" fmla="*/ 54 w 369"/>
                <a:gd name="T53" fmla="*/ 57 h 368"/>
                <a:gd name="T54" fmla="*/ 54 w 369"/>
                <a:gd name="T55" fmla="*/ 54 h 368"/>
                <a:gd name="T56" fmla="*/ 117 w 369"/>
                <a:gd name="T57" fmla="*/ 15 h 368"/>
                <a:gd name="T58" fmla="*/ 57 w 369"/>
                <a:gd name="T59" fmla="*/ 57 h 368"/>
                <a:gd name="T60" fmla="*/ 55 w 369"/>
                <a:gd name="T61" fmla="*/ 58 h 368"/>
                <a:gd name="T62" fmla="*/ 253 w 369"/>
                <a:gd name="T63" fmla="*/ 17 h 368"/>
                <a:gd name="T64" fmla="*/ 183 w 369"/>
                <a:gd name="T65" fmla="*/ 2 h 368"/>
                <a:gd name="T66" fmla="*/ 185 w 369"/>
                <a:gd name="T67" fmla="*/ 0 h 368"/>
                <a:gd name="T68" fmla="*/ 256 w 369"/>
                <a:gd name="T69"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9" h="368">
                  <a:moveTo>
                    <a:pt x="185" y="368"/>
                  </a:moveTo>
                  <a:cubicBezTo>
                    <a:pt x="185" y="368"/>
                    <a:pt x="185" y="368"/>
                    <a:pt x="185" y="368"/>
                  </a:cubicBezTo>
                  <a:cubicBezTo>
                    <a:pt x="160" y="368"/>
                    <a:pt x="137" y="363"/>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4" y="313"/>
                    <a:pt x="314" y="313"/>
                    <a:pt x="314" y="313"/>
                  </a:cubicBezTo>
                  <a:cubicBezTo>
                    <a:pt x="315" y="314"/>
                    <a:pt x="315" y="314"/>
                    <a:pt x="315" y="314"/>
                  </a:cubicBezTo>
                  <a:cubicBezTo>
                    <a:pt x="298" y="331"/>
                    <a:pt x="278" y="345"/>
                    <a:pt x="255" y="354"/>
                  </a:cubicBezTo>
                  <a:cubicBezTo>
                    <a:pt x="255" y="354"/>
                    <a:pt x="255" y="354"/>
                    <a:pt x="255" y="354"/>
                  </a:cubicBezTo>
                  <a:close/>
                  <a:moveTo>
                    <a:pt x="56" y="315"/>
                  </a:moveTo>
                  <a:cubicBezTo>
                    <a:pt x="55" y="315"/>
                    <a:pt x="55" y="315"/>
                    <a:pt x="55" y="315"/>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2"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6"/>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4"/>
                    <a:pt x="4" y="184"/>
                    <a:pt x="4" y="184"/>
                  </a:cubicBezTo>
                  <a:cubicBezTo>
                    <a:pt x="4" y="186"/>
                    <a:pt x="3" y="186"/>
                    <a:pt x="2" y="186"/>
                  </a:cubicBezTo>
                  <a:close/>
                  <a:moveTo>
                    <a:pt x="353" y="116"/>
                  </a:moveTo>
                  <a:cubicBezTo>
                    <a:pt x="352" y="116"/>
                    <a:pt x="351" y="116"/>
                    <a:pt x="351" y="115"/>
                  </a:cubicBezTo>
                  <a:cubicBezTo>
                    <a:pt x="342" y="93"/>
                    <a:pt x="329" y="73"/>
                    <a:pt x="312" y="57"/>
                  </a:cubicBezTo>
                  <a:cubicBezTo>
                    <a:pt x="311" y="56"/>
                    <a:pt x="311" y="54"/>
                    <a:pt x="312" y="54"/>
                  </a:cubicBezTo>
                  <a:cubicBezTo>
                    <a:pt x="313" y="53"/>
                    <a:pt x="314" y="53"/>
                    <a:pt x="315" y="54"/>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5" y="58"/>
                  </a:moveTo>
                  <a:cubicBezTo>
                    <a:pt x="55" y="58"/>
                    <a:pt x="54" y="57"/>
                    <a:pt x="54" y="57"/>
                  </a:cubicBezTo>
                  <a:cubicBezTo>
                    <a:pt x="53" y="56"/>
                    <a:pt x="53" y="55"/>
                    <a:pt x="54" y="54"/>
                  </a:cubicBezTo>
                  <a:cubicBezTo>
                    <a:pt x="54" y="54"/>
                    <a:pt x="54" y="54"/>
                    <a:pt x="54" y="54"/>
                  </a:cubicBezTo>
                  <a:cubicBezTo>
                    <a:pt x="72" y="36"/>
                    <a:pt x="92" y="23"/>
                    <a:pt x="114" y="14"/>
                  </a:cubicBezTo>
                  <a:cubicBezTo>
                    <a:pt x="115" y="13"/>
                    <a:pt x="116" y="14"/>
                    <a:pt x="117" y="15"/>
                  </a:cubicBezTo>
                  <a:cubicBezTo>
                    <a:pt x="117" y="16"/>
                    <a:pt x="117" y="17"/>
                    <a:pt x="116" y="17"/>
                  </a:cubicBezTo>
                  <a:cubicBezTo>
                    <a:pt x="94" y="27"/>
                    <a:pt x="74" y="40"/>
                    <a:pt x="57" y="57"/>
                  </a:cubicBezTo>
                  <a:cubicBezTo>
                    <a:pt x="57" y="57"/>
                    <a:pt x="57" y="57"/>
                    <a:pt x="57" y="57"/>
                  </a:cubicBezTo>
                  <a:cubicBezTo>
                    <a:pt x="56" y="57"/>
                    <a:pt x="56" y="58"/>
                    <a:pt x="55" y="58"/>
                  </a:cubicBezTo>
                  <a:close/>
                  <a:moveTo>
                    <a:pt x="254" y="18"/>
                  </a:moveTo>
                  <a:cubicBezTo>
                    <a:pt x="254" y="18"/>
                    <a:pt x="254" y="17"/>
                    <a:pt x="253" y="17"/>
                  </a:cubicBezTo>
                  <a:cubicBezTo>
                    <a:pt x="232" y="8"/>
                    <a:pt x="208" y="4"/>
                    <a:pt x="185" y="4"/>
                  </a:cubicBezTo>
                  <a:cubicBezTo>
                    <a:pt x="183" y="4"/>
                    <a:pt x="183" y="3"/>
                    <a:pt x="183" y="2"/>
                  </a:cubicBezTo>
                  <a:cubicBezTo>
                    <a:pt x="183" y="1"/>
                    <a:pt x="183" y="0"/>
                    <a:pt x="184" y="0"/>
                  </a:cubicBezTo>
                  <a:cubicBezTo>
                    <a:pt x="185" y="0"/>
                    <a:pt x="185" y="0"/>
                    <a:pt x="185" y="0"/>
                  </a:cubicBezTo>
                  <a:cubicBezTo>
                    <a:pt x="209" y="0"/>
                    <a:pt x="233" y="4"/>
                    <a:pt x="255" y="14"/>
                  </a:cubicBezTo>
                  <a:cubicBezTo>
                    <a:pt x="256" y="14"/>
                    <a:pt x="256" y="15"/>
                    <a:pt x="256" y="16"/>
                  </a:cubicBezTo>
                  <a:cubicBezTo>
                    <a:pt x="256" y="17"/>
                    <a:pt x="255" y="18"/>
                    <a:pt x="254"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5283201" y="42513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noEditPoints="1"/>
            </p:cNvSpPr>
            <p:nvPr/>
          </p:nvSpPr>
          <p:spPr bwMode="auto">
            <a:xfrm>
              <a:off x="6831013" y="4305301"/>
              <a:ext cx="985838" cy="1035050"/>
            </a:xfrm>
            <a:custGeom>
              <a:avLst/>
              <a:gdLst>
                <a:gd name="T0" fmla="*/ 158 w 315"/>
                <a:gd name="T1" fmla="*/ 331 h 331"/>
                <a:gd name="T2" fmla="*/ 46 w 315"/>
                <a:gd name="T3" fmla="*/ 285 h 331"/>
                <a:gd name="T4" fmla="*/ 46 w 315"/>
                <a:gd name="T5" fmla="*/ 285 h 331"/>
                <a:gd name="T6" fmla="*/ 46 w 315"/>
                <a:gd name="T7" fmla="*/ 285 h 331"/>
                <a:gd name="T8" fmla="*/ 0 w 315"/>
                <a:gd name="T9" fmla="*/ 173 h 331"/>
                <a:gd name="T10" fmla="*/ 46 w 315"/>
                <a:gd name="T11" fmla="*/ 61 h 331"/>
                <a:gd name="T12" fmla="*/ 269 w 315"/>
                <a:gd name="T13" fmla="*/ 61 h 331"/>
                <a:gd name="T14" fmla="*/ 315 w 315"/>
                <a:gd name="T15" fmla="*/ 173 h 331"/>
                <a:gd name="T16" fmla="*/ 269 w 315"/>
                <a:gd name="T17" fmla="*/ 285 h 331"/>
                <a:gd name="T18" fmla="*/ 158 w 315"/>
                <a:gd name="T19" fmla="*/ 331 h 331"/>
                <a:gd name="T20" fmla="*/ 158 w 315"/>
                <a:gd name="T21" fmla="*/ 19 h 331"/>
                <a:gd name="T22" fmla="*/ 49 w 315"/>
                <a:gd name="T23" fmla="*/ 64 h 331"/>
                <a:gd name="T24" fmla="*/ 4 w 315"/>
                <a:gd name="T25" fmla="*/ 173 h 331"/>
                <a:gd name="T26" fmla="*/ 49 w 315"/>
                <a:gd name="T27" fmla="*/ 282 h 331"/>
                <a:gd name="T28" fmla="*/ 49 w 315"/>
                <a:gd name="T29" fmla="*/ 282 h 331"/>
                <a:gd name="T30" fmla="*/ 158 w 315"/>
                <a:gd name="T31" fmla="*/ 327 h 331"/>
                <a:gd name="T32" fmla="*/ 266 w 315"/>
                <a:gd name="T33" fmla="*/ 282 h 331"/>
                <a:gd name="T34" fmla="*/ 311 w 315"/>
                <a:gd name="T35" fmla="*/ 173 h 331"/>
                <a:gd name="T36" fmla="*/ 266 w 315"/>
                <a:gd name="T37" fmla="*/ 64 h 331"/>
                <a:gd name="T38" fmla="*/ 158 w 315"/>
                <a:gd name="T39" fmla="*/ 1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5" h="331">
                  <a:moveTo>
                    <a:pt x="158" y="331"/>
                  </a:moveTo>
                  <a:cubicBezTo>
                    <a:pt x="115" y="331"/>
                    <a:pt x="76" y="314"/>
                    <a:pt x="46" y="285"/>
                  </a:cubicBezTo>
                  <a:cubicBezTo>
                    <a:pt x="46" y="285"/>
                    <a:pt x="46" y="285"/>
                    <a:pt x="46" y="285"/>
                  </a:cubicBezTo>
                  <a:cubicBezTo>
                    <a:pt x="46" y="285"/>
                    <a:pt x="46" y="285"/>
                    <a:pt x="46" y="285"/>
                  </a:cubicBezTo>
                  <a:cubicBezTo>
                    <a:pt x="16" y="255"/>
                    <a:pt x="0" y="215"/>
                    <a:pt x="0" y="173"/>
                  </a:cubicBezTo>
                  <a:cubicBezTo>
                    <a:pt x="0" y="131"/>
                    <a:pt x="16" y="9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158" y="19"/>
                  </a:moveTo>
                  <a:cubicBezTo>
                    <a:pt x="118" y="19"/>
                    <a:pt x="79" y="34"/>
                    <a:pt x="49" y="64"/>
                  </a:cubicBezTo>
                  <a:cubicBezTo>
                    <a:pt x="20" y="93"/>
                    <a:pt x="4" y="132"/>
                    <a:pt x="4" y="173"/>
                  </a:cubicBezTo>
                  <a:cubicBezTo>
                    <a:pt x="4" y="214"/>
                    <a:pt x="20" y="253"/>
                    <a:pt x="49" y="282"/>
                  </a:cubicBezTo>
                  <a:cubicBezTo>
                    <a:pt x="49" y="282"/>
                    <a:pt x="49" y="282"/>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36" y="34"/>
                    <a:pt x="197" y="19"/>
                    <a:pt x="158" y="1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noEditPoints="1"/>
            </p:cNvSpPr>
            <p:nvPr/>
          </p:nvSpPr>
          <p:spPr bwMode="auto">
            <a:xfrm>
              <a:off x="6746876" y="4270376"/>
              <a:ext cx="1154113" cy="1150938"/>
            </a:xfrm>
            <a:custGeom>
              <a:avLst/>
              <a:gdLst>
                <a:gd name="T0" fmla="*/ 114 w 369"/>
                <a:gd name="T1" fmla="*/ 354 h 368"/>
                <a:gd name="T2" fmla="*/ 116 w 369"/>
                <a:gd name="T3" fmla="*/ 351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5 w 369"/>
                <a:gd name="T21" fmla="*/ 252 h 368"/>
                <a:gd name="T22" fmla="*/ 57 w 369"/>
                <a:gd name="T23" fmla="*/ 311 h 368"/>
                <a:gd name="T24" fmla="*/ 57 w 369"/>
                <a:gd name="T25" fmla="*/ 315 h 368"/>
                <a:gd name="T26" fmla="*/ 353 w 369"/>
                <a:gd name="T27" fmla="*/ 255 h 368"/>
                <a:gd name="T28" fmla="*/ 351 w 369"/>
                <a:gd name="T29" fmla="*/ 253 h 368"/>
                <a:gd name="T30" fmla="*/ 367 w 369"/>
                <a:gd name="T31" fmla="*/ 182 h 368"/>
                <a:gd name="T32" fmla="*/ 369 w 369"/>
                <a:gd name="T33" fmla="*/ 184 h 368"/>
                <a:gd name="T34" fmla="*/ 353 w 369"/>
                <a:gd name="T35" fmla="*/ 255 h 368"/>
                <a:gd name="T36" fmla="*/ 0 w 369"/>
                <a:gd name="T37" fmla="*/ 184 h 368"/>
                <a:gd name="T38" fmla="*/ 14 w 369"/>
                <a:gd name="T39" fmla="*/ 114 h 368"/>
                <a:gd name="T40" fmla="*/ 18 w 369"/>
                <a:gd name="T41" fmla="*/ 115 h 368"/>
                <a:gd name="T42" fmla="*/ 2 w 369"/>
                <a:gd name="T43" fmla="*/ 186 h 368"/>
                <a:gd name="T44" fmla="*/ 351 w 369"/>
                <a:gd name="T45" fmla="*/ 115 h 368"/>
                <a:gd name="T46" fmla="*/ 313 w 369"/>
                <a:gd name="T47" fmla="*/ 55 h 368"/>
                <a:gd name="T48" fmla="*/ 313 w 369"/>
                <a:gd name="T49" fmla="*/ 55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255 w 369"/>
                <a:gd name="T69" fmla="*/ 14 h 368"/>
                <a:gd name="T70" fmla="*/ 254 w 369"/>
                <a:gd name="T71" fmla="*/ 1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5" y="364"/>
                    <a:pt x="185"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3" y="311"/>
                    <a:pt x="314" y="310"/>
                    <a:pt x="315" y="311"/>
                  </a:cubicBezTo>
                  <a:cubicBezTo>
                    <a:pt x="316" y="312"/>
                    <a:pt x="316" y="313"/>
                    <a:pt x="315" y="314"/>
                  </a:cubicBezTo>
                  <a:cubicBezTo>
                    <a:pt x="315" y="314"/>
                    <a:pt x="315" y="314"/>
                    <a:pt x="315" y="314"/>
                  </a:cubicBezTo>
                  <a:cubicBezTo>
                    <a:pt x="298" y="331"/>
                    <a:pt x="278" y="345"/>
                    <a:pt x="255" y="354"/>
                  </a:cubicBezTo>
                  <a:cubicBezTo>
                    <a:pt x="255" y="354"/>
                    <a:pt x="255" y="354"/>
                    <a:pt x="255" y="354"/>
                  </a:cubicBezTo>
                  <a:close/>
                  <a:moveTo>
                    <a:pt x="56" y="315"/>
                  </a:moveTo>
                  <a:cubicBezTo>
                    <a:pt x="56" y="315"/>
                    <a:pt x="55" y="315"/>
                    <a:pt x="55" y="315"/>
                  </a:cubicBezTo>
                  <a:cubicBezTo>
                    <a:pt x="54" y="314"/>
                    <a:pt x="54" y="314"/>
                    <a:pt x="54" y="314"/>
                  </a:cubicBezTo>
                  <a:cubicBezTo>
                    <a:pt x="37" y="297"/>
                    <a:pt x="24" y="277"/>
                    <a:pt x="14" y="254"/>
                  </a:cubicBezTo>
                  <a:cubicBezTo>
                    <a:pt x="14" y="253"/>
                    <a:pt x="14" y="252"/>
                    <a:pt x="15" y="252"/>
                  </a:cubicBezTo>
                  <a:cubicBezTo>
                    <a:pt x="16" y="251"/>
                    <a:pt x="18" y="252"/>
                    <a:pt x="18" y="253"/>
                  </a:cubicBezTo>
                  <a:cubicBezTo>
                    <a:pt x="27" y="275"/>
                    <a:pt x="40" y="294"/>
                    <a:pt x="57" y="311"/>
                  </a:cubicBezTo>
                  <a:cubicBezTo>
                    <a:pt x="57" y="312"/>
                    <a:pt x="57" y="312"/>
                    <a:pt x="57" y="312"/>
                  </a:cubicBezTo>
                  <a:cubicBezTo>
                    <a:pt x="58" y="313"/>
                    <a:pt x="58" y="314"/>
                    <a:pt x="57" y="315"/>
                  </a:cubicBezTo>
                  <a:cubicBezTo>
                    <a:pt x="57" y="315"/>
                    <a:pt x="57"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2"/>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3" y="55"/>
                    <a:pt x="313" y="55"/>
                    <a:pt x="313" y="55"/>
                  </a:cubicBezTo>
                  <a:cubicBezTo>
                    <a:pt x="315" y="54"/>
                    <a:pt x="315" y="54"/>
                    <a:pt x="315" y="54"/>
                  </a:cubicBezTo>
                  <a:cubicBezTo>
                    <a:pt x="313" y="55"/>
                    <a:pt x="313" y="55"/>
                    <a:pt x="313" y="55"/>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6"/>
                    <a:pt x="92" y="23"/>
                    <a:pt x="114" y="14"/>
                  </a:cubicBezTo>
                  <a:cubicBezTo>
                    <a:pt x="115" y="13"/>
                    <a:pt x="116" y="14"/>
                    <a:pt x="116" y="15"/>
                  </a:cubicBezTo>
                  <a:cubicBezTo>
                    <a:pt x="117" y="16"/>
                    <a:pt x="116" y="17"/>
                    <a:pt x="115" y="17"/>
                  </a:cubicBezTo>
                  <a:cubicBezTo>
                    <a:pt x="94" y="27"/>
                    <a:pt x="74" y="40"/>
                    <a:pt x="57" y="57"/>
                  </a:cubicBezTo>
                  <a:cubicBezTo>
                    <a:pt x="57" y="57"/>
                    <a:pt x="56" y="57"/>
                    <a:pt x="56" y="57"/>
                  </a:cubicBezTo>
                  <a:close/>
                  <a:moveTo>
                    <a:pt x="254" y="17"/>
                  </a:moveTo>
                  <a:cubicBezTo>
                    <a:pt x="254" y="17"/>
                    <a:pt x="254" y="17"/>
                    <a:pt x="253" y="17"/>
                  </a:cubicBezTo>
                  <a:cubicBezTo>
                    <a:pt x="231" y="8"/>
                    <a:pt x="208" y="4"/>
                    <a:pt x="185"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6" y="17"/>
                    <a:pt x="255" y="17"/>
                    <a:pt x="254"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6731001" y="42513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noEditPoints="1"/>
            </p:cNvSpPr>
            <p:nvPr/>
          </p:nvSpPr>
          <p:spPr bwMode="auto">
            <a:xfrm>
              <a:off x="6781801"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174 w 347"/>
                <a:gd name="T23"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52" y="34"/>
                    <a:pt x="213" y="19"/>
                    <a:pt x="174" y="1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noEditPoints="1"/>
            </p:cNvSpPr>
            <p:nvPr/>
          </p:nvSpPr>
          <p:spPr bwMode="auto">
            <a:xfrm>
              <a:off x="6746876"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2 w 369"/>
                <a:gd name="T9" fmla="*/ 353 h 368"/>
                <a:gd name="T10" fmla="*/ 312 w 369"/>
                <a:gd name="T11" fmla="*/ 311 h 368"/>
                <a:gd name="T12" fmla="*/ 315 w 369"/>
                <a:gd name="T13" fmla="*/ 311 h 368"/>
                <a:gd name="T14" fmla="*/ 315 w 369"/>
                <a:gd name="T15" fmla="*/ 314 h 368"/>
                <a:gd name="T16" fmla="*/ 254 w 369"/>
                <a:gd name="T17" fmla="*/ 354 h 368"/>
                <a:gd name="T18" fmla="*/ 54 w 369"/>
                <a:gd name="T19" fmla="*/ 314 h 368"/>
                <a:gd name="T20" fmla="*/ 14 w 369"/>
                <a:gd name="T21" fmla="*/ 255 h 368"/>
                <a:gd name="T22" fmla="*/ 18 w 369"/>
                <a:gd name="T23" fmla="*/ 253 h 368"/>
                <a:gd name="T24" fmla="*/ 57 w 369"/>
                <a:gd name="T25" fmla="*/ 314 h 368"/>
                <a:gd name="T26" fmla="*/ 353 w 369"/>
                <a:gd name="T27" fmla="*/ 255 h 368"/>
                <a:gd name="T28" fmla="*/ 351 w 369"/>
                <a:gd name="T29" fmla="*/ 253 h 368"/>
                <a:gd name="T30" fmla="*/ 365 w 369"/>
                <a:gd name="T31" fmla="*/ 184 h 368"/>
                <a:gd name="T32" fmla="*/ 369 w 369"/>
                <a:gd name="T33" fmla="*/ 184 h 368"/>
                <a:gd name="T34" fmla="*/ 355 w 369"/>
                <a:gd name="T35" fmla="*/ 254 h 368"/>
                <a:gd name="T36" fmla="*/ 2 w 369"/>
                <a:gd name="T37" fmla="*/ 186 h 368"/>
                <a:gd name="T38" fmla="*/ 0 w 369"/>
                <a:gd name="T39" fmla="*/ 184 h 368"/>
                <a:gd name="T40" fmla="*/ 17 w 369"/>
                <a:gd name="T41" fmla="*/ 113 h 368"/>
                <a:gd name="T42" fmla="*/ 4 w 369"/>
                <a:gd name="T43" fmla="*/ 184 h 368"/>
                <a:gd name="T44" fmla="*/ 353 w 369"/>
                <a:gd name="T45" fmla="*/ 116 h 368"/>
                <a:gd name="T46" fmla="*/ 312 w 369"/>
                <a:gd name="T47" fmla="*/ 57 h 368"/>
                <a:gd name="T48" fmla="*/ 314 w 369"/>
                <a:gd name="T49" fmla="*/ 53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184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6" y="363"/>
                    <a:pt x="114" y="354"/>
                  </a:cubicBezTo>
                  <a:cubicBezTo>
                    <a:pt x="113" y="354"/>
                    <a:pt x="113" y="353"/>
                    <a:pt x="113" y="352"/>
                  </a:cubicBezTo>
                  <a:cubicBezTo>
                    <a:pt x="113"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2" y="353"/>
                  </a:cubicBezTo>
                  <a:cubicBezTo>
                    <a:pt x="252" y="352"/>
                    <a:pt x="253" y="351"/>
                    <a:pt x="254" y="351"/>
                  </a:cubicBezTo>
                  <a:cubicBezTo>
                    <a:pt x="275" y="341"/>
                    <a:pt x="295" y="328"/>
                    <a:pt x="312" y="311"/>
                  </a:cubicBezTo>
                  <a:cubicBezTo>
                    <a:pt x="312" y="311"/>
                    <a:pt x="312" y="311"/>
                    <a:pt x="312" y="311"/>
                  </a:cubicBezTo>
                  <a:cubicBezTo>
                    <a:pt x="313" y="310"/>
                    <a:pt x="314" y="310"/>
                    <a:pt x="315" y="311"/>
                  </a:cubicBezTo>
                  <a:cubicBezTo>
                    <a:pt x="316" y="312"/>
                    <a:pt x="316" y="313"/>
                    <a:pt x="315" y="314"/>
                  </a:cubicBezTo>
                  <a:cubicBezTo>
                    <a:pt x="315" y="314"/>
                    <a:pt x="315" y="314"/>
                    <a:pt x="315" y="314"/>
                  </a:cubicBezTo>
                  <a:cubicBezTo>
                    <a:pt x="298" y="331"/>
                    <a:pt x="277"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4" y="252"/>
                    <a:pt x="15" y="252"/>
                  </a:cubicBezTo>
                  <a:cubicBezTo>
                    <a:pt x="16"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4"/>
                    <a:pt x="365" y="184"/>
                    <a:pt x="365" y="184"/>
                  </a:cubicBezTo>
                  <a:cubicBezTo>
                    <a:pt x="365" y="182"/>
                    <a:pt x="366" y="182"/>
                    <a:pt x="367" y="182"/>
                  </a:cubicBezTo>
                  <a:cubicBezTo>
                    <a:pt x="368" y="182"/>
                    <a:pt x="369" y="182"/>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1" y="56"/>
                    <a:pt x="311" y="54"/>
                    <a:pt x="312" y="54"/>
                  </a:cubicBezTo>
                  <a:cubicBezTo>
                    <a:pt x="313" y="53"/>
                    <a:pt x="314" y="53"/>
                    <a:pt x="314" y="53"/>
                  </a:cubicBezTo>
                  <a:cubicBezTo>
                    <a:pt x="314" y="53"/>
                    <a:pt x="315" y="54"/>
                    <a:pt x="315" y="54"/>
                  </a:cubicBezTo>
                  <a:cubicBezTo>
                    <a:pt x="332" y="71"/>
                    <a:pt x="345" y="91"/>
                    <a:pt x="355" y="113"/>
                  </a:cubicBezTo>
                  <a:cubicBezTo>
                    <a:pt x="355" y="114"/>
                    <a:pt x="355" y="115"/>
                    <a:pt x="353"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7"/>
                    <a:pt x="91" y="23"/>
                    <a:pt x="114" y="14"/>
                  </a:cubicBezTo>
                  <a:cubicBezTo>
                    <a:pt x="115" y="13"/>
                    <a:pt x="116" y="14"/>
                    <a:pt x="116" y="15"/>
                  </a:cubicBezTo>
                  <a:cubicBezTo>
                    <a:pt x="117" y="16"/>
                    <a:pt x="116" y="17"/>
                    <a:pt x="115" y="18"/>
                  </a:cubicBezTo>
                  <a:cubicBezTo>
                    <a:pt x="93" y="27"/>
                    <a:pt x="74" y="40"/>
                    <a:pt x="57" y="57"/>
                  </a:cubicBezTo>
                  <a:cubicBezTo>
                    <a:pt x="57" y="57"/>
                    <a:pt x="56" y="57"/>
                    <a:pt x="56" y="57"/>
                  </a:cubicBezTo>
                  <a:close/>
                  <a:moveTo>
                    <a:pt x="254" y="17"/>
                  </a:moveTo>
                  <a:cubicBezTo>
                    <a:pt x="254" y="17"/>
                    <a:pt x="253" y="17"/>
                    <a:pt x="253" y="17"/>
                  </a:cubicBezTo>
                  <a:cubicBezTo>
                    <a:pt x="231" y="8"/>
                    <a:pt x="208" y="4"/>
                    <a:pt x="185" y="4"/>
                  </a:cubicBezTo>
                  <a:cubicBezTo>
                    <a:pt x="183" y="4"/>
                    <a:pt x="182" y="3"/>
                    <a:pt x="182" y="2"/>
                  </a:cubicBezTo>
                  <a:cubicBezTo>
                    <a:pt x="182" y="1"/>
                    <a:pt x="183" y="0"/>
                    <a:pt x="184" y="0"/>
                  </a:cubicBezTo>
                  <a:cubicBezTo>
                    <a:pt x="184" y="2"/>
                    <a:pt x="184" y="2"/>
                    <a:pt x="184" y="2"/>
                  </a:cubicBezTo>
                  <a:cubicBezTo>
                    <a:pt x="184" y="0"/>
                    <a:pt x="184" y="0"/>
                    <a:pt x="184"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6731001" y="28035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7810501" y="4837113"/>
              <a:ext cx="49213" cy="14288"/>
            </a:xfrm>
            <a:custGeom>
              <a:avLst/>
              <a:gdLst>
                <a:gd name="T0" fmla="*/ 16 w 16"/>
                <a:gd name="T1" fmla="*/ 5 h 5"/>
                <a:gd name="T2" fmla="*/ 0 w 16"/>
                <a:gd name="T3" fmla="*/ 5 h 5"/>
                <a:gd name="T4" fmla="*/ 0 w 16"/>
                <a:gd name="T5" fmla="*/ 1 h 5"/>
                <a:gd name="T6" fmla="*/ 16 w 16"/>
                <a:gd name="T7" fmla="*/ 0 h 5"/>
                <a:gd name="T8" fmla="*/ 16 w 16"/>
                <a:gd name="T9" fmla="*/ 5 h 5"/>
              </a:gdLst>
              <a:ahLst/>
              <a:cxnLst>
                <a:cxn ang="0">
                  <a:pos x="T0" y="T1"/>
                </a:cxn>
                <a:cxn ang="0">
                  <a:pos x="T2" y="T3"/>
                </a:cxn>
                <a:cxn ang="0">
                  <a:pos x="T4" y="T5"/>
                </a:cxn>
                <a:cxn ang="0">
                  <a:pos x="T6" y="T7"/>
                </a:cxn>
                <a:cxn ang="0">
                  <a:pos x="T8" y="T9"/>
                </a:cxn>
              </a:cxnLst>
              <a:rect l="0" t="0" r="r" b="b"/>
              <a:pathLst>
                <a:path w="16" h="5">
                  <a:moveTo>
                    <a:pt x="16" y="5"/>
                  </a:moveTo>
                  <a:cubicBezTo>
                    <a:pt x="0" y="5"/>
                    <a:pt x="0" y="5"/>
                    <a:pt x="0" y="5"/>
                  </a:cubicBezTo>
                  <a:cubicBezTo>
                    <a:pt x="0" y="3"/>
                    <a:pt x="0" y="2"/>
                    <a:pt x="0" y="1"/>
                  </a:cubicBezTo>
                  <a:cubicBezTo>
                    <a:pt x="16" y="0"/>
                    <a:pt x="16" y="0"/>
                    <a:pt x="16" y="0"/>
                  </a:cubicBezTo>
                  <a:cubicBezTo>
                    <a:pt x="16" y="2"/>
                    <a:pt x="16" y="3"/>
                    <a:pt x="16" y="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22" name="Group 21"/>
          <p:cNvGrpSpPr/>
          <p:nvPr/>
        </p:nvGrpSpPr>
        <p:grpSpPr>
          <a:xfrm>
            <a:off x="3507634" y="4326618"/>
            <a:ext cx="283449" cy="338366"/>
            <a:chOff x="4763" y="4111625"/>
            <a:chExt cx="811212" cy="968375"/>
          </a:xfrm>
          <a:solidFill>
            <a:schemeClr val="accent3"/>
          </a:solidFill>
        </p:grpSpPr>
        <p:sp>
          <p:nvSpPr>
            <p:cNvPr id="23"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0" name="Group 29"/>
          <p:cNvGrpSpPr/>
          <p:nvPr/>
        </p:nvGrpSpPr>
        <p:grpSpPr>
          <a:xfrm>
            <a:off x="3487742" y="2481704"/>
            <a:ext cx="336145" cy="337255"/>
            <a:chOff x="6110288" y="2439988"/>
            <a:chExt cx="962025" cy="965200"/>
          </a:xfrm>
          <a:solidFill>
            <a:schemeClr val="accent1"/>
          </a:solidFill>
        </p:grpSpPr>
        <p:sp>
          <p:nvSpPr>
            <p:cNvPr id="31"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1" name="Group 40"/>
          <p:cNvGrpSpPr/>
          <p:nvPr/>
        </p:nvGrpSpPr>
        <p:grpSpPr>
          <a:xfrm>
            <a:off x="5322348" y="2481703"/>
            <a:ext cx="341203" cy="337255"/>
            <a:chOff x="8145463" y="2447925"/>
            <a:chExt cx="960437" cy="949325"/>
          </a:xfrm>
          <a:solidFill>
            <a:schemeClr val="accent2"/>
          </a:solidFill>
        </p:grpSpPr>
        <p:sp>
          <p:nvSpPr>
            <p:cNvPr id="42"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0" name="Group 49"/>
          <p:cNvGrpSpPr/>
          <p:nvPr/>
        </p:nvGrpSpPr>
        <p:grpSpPr>
          <a:xfrm>
            <a:off x="5322347" y="4308380"/>
            <a:ext cx="263757" cy="335693"/>
            <a:chOff x="34925" y="2444750"/>
            <a:chExt cx="750887" cy="955675"/>
          </a:xfrm>
          <a:solidFill>
            <a:schemeClr val="accent4"/>
          </a:solidFill>
        </p:grpSpPr>
        <p:sp>
          <p:nvSpPr>
            <p:cNvPr id="51"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4"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5"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7" name="TextBox 56"/>
          <p:cNvSpPr txBox="1"/>
          <p:nvPr/>
        </p:nvSpPr>
        <p:spPr>
          <a:xfrm>
            <a:off x="2288635" y="2364852"/>
            <a:ext cx="917239" cy="553998"/>
          </a:xfrm>
          <a:prstGeom prst="rect">
            <a:avLst/>
          </a:prstGeom>
          <a:noFill/>
        </p:spPr>
        <p:txBody>
          <a:bodyPr wrap="none" rtlCol="0">
            <a:spAutoFit/>
          </a:bodyPr>
          <a:lstStyle/>
          <a:p>
            <a:pPr algn="r"/>
            <a:r>
              <a:rPr lang="en-US" sz="3000" b="1" dirty="0">
                <a:solidFill>
                  <a:schemeClr val="accent1"/>
                </a:solidFill>
              </a:rPr>
              <a:t>25%</a:t>
            </a:r>
            <a:endParaRPr lang="en-US" sz="3000" b="1" dirty="0">
              <a:solidFill>
                <a:schemeClr val="accent1"/>
              </a:solidFill>
            </a:endParaRPr>
          </a:p>
        </p:txBody>
      </p:sp>
      <p:sp>
        <p:nvSpPr>
          <p:cNvPr id="58" name="TextBox 57"/>
          <p:cNvSpPr txBox="1"/>
          <p:nvPr/>
        </p:nvSpPr>
        <p:spPr>
          <a:xfrm>
            <a:off x="5899549" y="2364852"/>
            <a:ext cx="917239" cy="553998"/>
          </a:xfrm>
          <a:prstGeom prst="rect">
            <a:avLst/>
          </a:prstGeom>
          <a:noFill/>
        </p:spPr>
        <p:txBody>
          <a:bodyPr wrap="none" rtlCol="0">
            <a:spAutoFit/>
          </a:bodyPr>
          <a:lstStyle/>
          <a:p>
            <a:r>
              <a:rPr lang="en-US" sz="3000" b="1" dirty="0">
                <a:solidFill>
                  <a:schemeClr val="accent2"/>
                </a:solidFill>
              </a:rPr>
              <a:t>25%</a:t>
            </a:r>
            <a:endParaRPr lang="en-US" sz="3000" b="1" dirty="0">
              <a:solidFill>
                <a:schemeClr val="accent2"/>
              </a:solidFill>
            </a:endParaRPr>
          </a:p>
        </p:txBody>
      </p:sp>
      <p:sp>
        <p:nvSpPr>
          <p:cNvPr id="59" name="TextBox 58"/>
          <p:cNvSpPr txBox="1"/>
          <p:nvPr/>
        </p:nvSpPr>
        <p:spPr>
          <a:xfrm>
            <a:off x="2288635" y="4272666"/>
            <a:ext cx="917239" cy="553998"/>
          </a:xfrm>
          <a:prstGeom prst="rect">
            <a:avLst/>
          </a:prstGeom>
          <a:noFill/>
        </p:spPr>
        <p:txBody>
          <a:bodyPr wrap="none" rtlCol="0">
            <a:spAutoFit/>
          </a:bodyPr>
          <a:lstStyle/>
          <a:p>
            <a:pPr algn="r"/>
            <a:r>
              <a:rPr lang="en-US" sz="3000" b="1" dirty="0">
                <a:solidFill>
                  <a:schemeClr val="accent3"/>
                </a:solidFill>
              </a:rPr>
              <a:t>25%</a:t>
            </a:r>
            <a:endParaRPr lang="en-US" sz="3000" b="1" dirty="0">
              <a:solidFill>
                <a:schemeClr val="accent3"/>
              </a:solidFill>
            </a:endParaRPr>
          </a:p>
        </p:txBody>
      </p:sp>
      <p:sp>
        <p:nvSpPr>
          <p:cNvPr id="60" name="TextBox 59"/>
          <p:cNvSpPr txBox="1"/>
          <p:nvPr/>
        </p:nvSpPr>
        <p:spPr>
          <a:xfrm>
            <a:off x="5899549" y="4272666"/>
            <a:ext cx="917239" cy="553998"/>
          </a:xfrm>
          <a:prstGeom prst="rect">
            <a:avLst/>
          </a:prstGeom>
          <a:noFill/>
        </p:spPr>
        <p:txBody>
          <a:bodyPr wrap="none" rtlCol="0">
            <a:spAutoFit/>
          </a:bodyPr>
          <a:lstStyle/>
          <a:p>
            <a:r>
              <a:rPr lang="en-US" sz="3000" b="1" dirty="0">
                <a:solidFill>
                  <a:schemeClr val="accent4"/>
                </a:solidFill>
              </a:rPr>
              <a:t>25%</a:t>
            </a:r>
            <a:endParaRPr lang="en-US" sz="3000" b="1" dirty="0">
              <a:solidFill>
                <a:schemeClr val="accent4"/>
              </a:solidFill>
            </a:endParaRPr>
          </a:p>
        </p:txBody>
      </p:sp>
      <p:sp>
        <p:nvSpPr>
          <p:cNvPr id="61" name="TextBox 60"/>
          <p:cNvSpPr txBox="1"/>
          <p:nvPr/>
        </p:nvSpPr>
        <p:spPr>
          <a:xfrm>
            <a:off x="1418016" y="2475946"/>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2" name="Rectangle 61"/>
          <p:cNvSpPr/>
          <p:nvPr/>
        </p:nvSpPr>
        <p:spPr>
          <a:xfrm>
            <a:off x="400606" y="2730799"/>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63" name="TextBox 62"/>
          <p:cNvSpPr txBox="1"/>
          <p:nvPr/>
        </p:nvSpPr>
        <p:spPr>
          <a:xfrm>
            <a:off x="6738940" y="247594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4" name="Rectangle 63"/>
          <p:cNvSpPr/>
          <p:nvPr/>
        </p:nvSpPr>
        <p:spPr>
          <a:xfrm>
            <a:off x="6738939" y="273079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65" name="TextBox 64"/>
          <p:cNvSpPr txBox="1"/>
          <p:nvPr/>
        </p:nvSpPr>
        <p:spPr>
          <a:xfrm>
            <a:off x="1418016" y="442515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6" name="Rectangle 65"/>
          <p:cNvSpPr/>
          <p:nvPr/>
        </p:nvSpPr>
        <p:spPr>
          <a:xfrm>
            <a:off x="400606" y="4680010"/>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67" name="TextBox 66"/>
          <p:cNvSpPr txBox="1"/>
          <p:nvPr/>
        </p:nvSpPr>
        <p:spPr>
          <a:xfrm>
            <a:off x="6738940" y="44251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8" name="Rectangle 67"/>
          <p:cNvSpPr/>
          <p:nvPr/>
        </p:nvSpPr>
        <p:spPr>
          <a:xfrm>
            <a:off x="6738939" y="468001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7802268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3508514"/>
            <a:ext cx="9144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933506" y="1130008"/>
            <a:ext cx="4371710" cy="715581"/>
          </a:xfrm>
          <a:prstGeom prst="rect">
            <a:avLst/>
          </a:prstGeom>
          <a:noFill/>
        </p:spPr>
        <p:txBody>
          <a:bodyPr wrap="none" rtlCol="0">
            <a:spAutoFit/>
          </a:bodyPr>
          <a:lstStyle/>
          <a:p>
            <a:r>
              <a:rPr lang="en-US" sz="4050" dirty="0">
                <a:solidFill>
                  <a:schemeClr val="bg1">
                    <a:lumMod val="50000"/>
                  </a:schemeClr>
                </a:solidFill>
                <a:latin typeface="+mj-lt"/>
              </a:rPr>
              <a:t>Wave Instrument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3" name="Group 2"/>
          <p:cNvGrpSpPr/>
          <p:nvPr/>
        </p:nvGrpSpPr>
        <p:grpSpPr>
          <a:xfrm>
            <a:off x="546653" y="2945904"/>
            <a:ext cx="8050695" cy="1164974"/>
            <a:chOff x="1762872" y="2959100"/>
            <a:chExt cx="11914103" cy="1724025"/>
          </a:xfrm>
        </p:grpSpPr>
        <p:sp>
          <p:nvSpPr>
            <p:cNvPr id="6"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9" name="Teardrop 8"/>
          <p:cNvSpPr/>
          <p:nvPr/>
        </p:nvSpPr>
        <p:spPr>
          <a:xfrm rot="8100000">
            <a:off x="1202508" y="2218000"/>
            <a:ext cx="516835" cy="516835"/>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0" name="Teardrop 9"/>
          <p:cNvSpPr/>
          <p:nvPr/>
        </p:nvSpPr>
        <p:spPr>
          <a:xfrm rot="13500000" flipV="1">
            <a:off x="3160518" y="4285863"/>
            <a:ext cx="516835" cy="516835"/>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1" name="Teardrop 10"/>
          <p:cNvSpPr/>
          <p:nvPr/>
        </p:nvSpPr>
        <p:spPr>
          <a:xfrm rot="8100000">
            <a:off x="5137999" y="2218001"/>
            <a:ext cx="516835" cy="516835"/>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2" name="Teardrop 11"/>
          <p:cNvSpPr/>
          <p:nvPr/>
        </p:nvSpPr>
        <p:spPr>
          <a:xfrm rot="13500000" flipV="1">
            <a:off x="7096008" y="4285864"/>
            <a:ext cx="516835" cy="516835"/>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3" name="TextBox 12"/>
          <p:cNvSpPr txBox="1"/>
          <p:nvPr/>
        </p:nvSpPr>
        <p:spPr>
          <a:xfrm>
            <a:off x="1167416" y="2314834"/>
            <a:ext cx="587020" cy="346249"/>
          </a:xfrm>
          <a:prstGeom prst="rect">
            <a:avLst/>
          </a:prstGeom>
          <a:noFill/>
        </p:spPr>
        <p:txBody>
          <a:bodyPr wrap="none" rtlCol="0">
            <a:spAutoFit/>
          </a:bodyPr>
          <a:lstStyle/>
          <a:p>
            <a:pPr algn="ctr"/>
            <a:r>
              <a:rPr lang="en-US" sz="1650" b="1" dirty="0">
                <a:solidFill>
                  <a:schemeClr val="accent1">
                    <a:lumMod val="50000"/>
                  </a:schemeClr>
                </a:solidFill>
              </a:rPr>
              <a:t>25%</a:t>
            </a:r>
            <a:endParaRPr lang="en-US" sz="1650" b="1" dirty="0">
              <a:solidFill>
                <a:schemeClr val="accent1">
                  <a:lumMod val="50000"/>
                </a:schemeClr>
              </a:solidFill>
            </a:endParaRPr>
          </a:p>
        </p:txBody>
      </p:sp>
      <p:sp>
        <p:nvSpPr>
          <p:cNvPr id="14" name="TextBox 13"/>
          <p:cNvSpPr txBox="1"/>
          <p:nvPr/>
        </p:nvSpPr>
        <p:spPr>
          <a:xfrm>
            <a:off x="5102906" y="2314834"/>
            <a:ext cx="587020" cy="346249"/>
          </a:xfrm>
          <a:prstGeom prst="rect">
            <a:avLst/>
          </a:prstGeom>
          <a:noFill/>
        </p:spPr>
        <p:txBody>
          <a:bodyPr wrap="none" rtlCol="0">
            <a:spAutoFit/>
          </a:bodyPr>
          <a:lstStyle/>
          <a:p>
            <a:pPr algn="ctr"/>
            <a:r>
              <a:rPr lang="en-US" sz="1650" b="1" dirty="0">
                <a:solidFill>
                  <a:schemeClr val="accent1">
                    <a:lumMod val="75000"/>
                  </a:schemeClr>
                </a:solidFill>
              </a:rPr>
              <a:t>25%</a:t>
            </a:r>
            <a:endParaRPr lang="en-US" sz="1650" b="1" dirty="0">
              <a:solidFill>
                <a:schemeClr val="accent1">
                  <a:lumMod val="75000"/>
                </a:schemeClr>
              </a:solidFill>
            </a:endParaRPr>
          </a:p>
        </p:txBody>
      </p:sp>
      <p:sp>
        <p:nvSpPr>
          <p:cNvPr id="15" name="TextBox 14"/>
          <p:cNvSpPr txBox="1"/>
          <p:nvPr/>
        </p:nvSpPr>
        <p:spPr>
          <a:xfrm>
            <a:off x="3125425" y="4382697"/>
            <a:ext cx="587020" cy="346249"/>
          </a:xfrm>
          <a:prstGeom prst="rect">
            <a:avLst/>
          </a:prstGeom>
          <a:noFill/>
        </p:spPr>
        <p:txBody>
          <a:bodyPr wrap="none" rtlCol="0">
            <a:spAutoFit/>
          </a:bodyPr>
          <a:lstStyle/>
          <a:p>
            <a:pPr algn="ctr"/>
            <a:r>
              <a:rPr lang="en-US" sz="1650" b="1" dirty="0">
                <a:solidFill>
                  <a:schemeClr val="accent1">
                    <a:lumMod val="50000"/>
                  </a:schemeClr>
                </a:solidFill>
              </a:rPr>
              <a:t>25%</a:t>
            </a:r>
            <a:endParaRPr lang="en-US" sz="1650" b="1" dirty="0">
              <a:solidFill>
                <a:schemeClr val="accent1">
                  <a:lumMod val="50000"/>
                </a:schemeClr>
              </a:solidFill>
            </a:endParaRPr>
          </a:p>
        </p:txBody>
      </p:sp>
      <p:sp>
        <p:nvSpPr>
          <p:cNvPr id="16" name="TextBox 15"/>
          <p:cNvSpPr txBox="1"/>
          <p:nvPr/>
        </p:nvSpPr>
        <p:spPr>
          <a:xfrm>
            <a:off x="7060916" y="4382697"/>
            <a:ext cx="587020" cy="346249"/>
          </a:xfrm>
          <a:prstGeom prst="rect">
            <a:avLst/>
          </a:prstGeom>
          <a:noFill/>
        </p:spPr>
        <p:txBody>
          <a:bodyPr wrap="none" rtlCol="0">
            <a:spAutoFit/>
          </a:bodyPr>
          <a:lstStyle/>
          <a:p>
            <a:pPr algn="ctr"/>
            <a:r>
              <a:rPr lang="en-US" sz="1650" b="1" dirty="0">
                <a:solidFill>
                  <a:schemeClr val="accent1">
                    <a:lumMod val="75000"/>
                  </a:schemeClr>
                </a:solidFill>
              </a:rPr>
              <a:t>25%</a:t>
            </a:r>
            <a:endParaRPr lang="en-US" sz="1650" b="1" dirty="0">
              <a:solidFill>
                <a:schemeClr val="accent1">
                  <a:lumMod val="75000"/>
                </a:schemeClr>
              </a:solidFill>
            </a:endParaRPr>
          </a:p>
        </p:txBody>
      </p:sp>
      <p:sp>
        <p:nvSpPr>
          <p:cNvPr id="17" name="TextBox 16"/>
          <p:cNvSpPr txBox="1"/>
          <p:nvPr/>
        </p:nvSpPr>
        <p:spPr>
          <a:xfrm>
            <a:off x="173155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8" name="Rectangle 17"/>
          <p:cNvSpPr/>
          <p:nvPr/>
        </p:nvSpPr>
        <p:spPr>
          <a:xfrm>
            <a:off x="1731552"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19" name="TextBox 18"/>
          <p:cNvSpPr txBox="1"/>
          <p:nvPr/>
        </p:nvSpPr>
        <p:spPr>
          <a:xfrm>
            <a:off x="566704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0" name="Rectangle 19"/>
          <p:cNvSpPr/>
          <p:nvPr/>
        </p:nvSpPr>
        <p:spPr>
          <a:xfrm>
            <a:off x="5667043"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21" name="TextBox 20"/>
          <p:cNvSpPr txBox="1"/>
          <p:nvPr/>
        </p:nvSpPr>
        <p:spPr>
          <a:xfrm>
            <a:off x="223267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2" name="Rectangle 21"/>
          <p:cNvSpPr/>
          <p:nvPr/>
        </p:nvSpPr>
        <p:spPr>
          <a:xfrm>
            <a:off x="-176292"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23" name="TextBox 22"/>
          <p:cNvSpPr txBox="1"/>
          <p:nvPr/>
        </p:nvSpPr>
        <p:spPr>
          <a:xfrm>
            <a:off x="616816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4" name="Rectangle 23"/>
          <p:cNvSpPr/>
          <p:nvPr/>
        </p:nvSpPr>
        <p:spPr>
          <a:xfrm>
            <a:off x="3759199"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32973536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p:cNvCxnSpPr/>
          <p:nvPr/>
        </p:nvCxnSpPr>
        <p:spPr>
          <a:xfrm>
            <a:off x="0" y="3508514"/>
            <a:ext cx="9144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546653" y="2945904"/>
            <a:ext cx="8050695" cy="1164974"/>
            <a:chOff x="1762872" y="2959100"/>
            <a:chExt cx="11914103" cy="1724025"/>
          </a:xfrm>
        </p:grpSpPr>
        <p:sp>
          <p:nvSpPr>
            <p:cNvPr id="18"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5" name="Teardrop 24"/>
          <p:cNvSpPr/>
          <p:nvPr/>
        </p:nvSpPr>
        <p:spPr>
          <a:xfrm rot="8100000">
            <a:off x="1202508" y="2218000"/>
            <a:ext cx="516835" cy="516835"/>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6" name="Teardrop 25"/>
          <p:cNvSpPr/>
          <p:nvPr/>
        </p:nvSpPr>
        <p:spPr>
          <a:xfrm rot="13500000" flipV="1">
            <a:off x="3160518" y="4285863"/>
            <a:ext cx="516835" cy="516835"/>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7" name="Teardrop 26"/>
          <p:cNvSpPr/>
          <p:nvPr/>
        </p:nvSpPr>
        <p:spPr>
          <a:xfrm rot="8100000">
            <a:off x="5137999" y="2218001"/>
            <a:ext cx="516835" cy="516835"/>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8" name="Teardrop 27"/>
          <p:cNvSpPr/>
          <p:nvPr/>
        </p:nvSpPr>
        <p:spPr>
          <a:xfrm rot="13500000" flipV="1">
            <a:off x="7096008" y="4285864"/>
            <a:ext cx="516835" cy="516835"/>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9" name="TextBox 28"/>
          <p:cNvSpPr txBox="1"/>
          <p:nvPr/>
        </p:nvSpPr>
        <p:spPr>
          <a:xfrm>
            <a:off x="1167416" y="2314834"/>
            <a:ext cx="587020" cy="346249"/>
          </a:xfrm>
          <a:prstGeom prst="rect">
            <a:avLst/>
          </a:prstGeom>
          <a:noFill/>
        </p:spPr>
        <p:txBody>
          <a:bodyPr wrap="none" rtlCol="0">
            <a:spAutoFit/>
          </a:bodyPr>
          <a:lstStyle/>
          <a:p>
            <a:pPr algn="ctr"/>
            <a:r>
              <a:rPr lang="en-US" sz="1650" b="1" dirty="0">
                <a:solidFill>
                  <a:schemeClr val="accent1"/>
                </a:solidFill>
              </a:rPr>
              <a:t>25%</a:t>
            </a:r>
            <a:endParaRPr lang="en-US" sz="1650" b="1" dirty="0">
              <a:solidFill>
                <a:schemeClr val="accent1"/>
              </a:solidFill>
            </a:endParaRPr>
          </a:p>
        </p:txBody>
      </p:sp>
      <p:sp>
        <p:nvSpPr>
          <p:cNvPr id="30" name="TextBox 29"/>
          <p:cNvSpPr txBox="1"/>
          <p:nvPr/>
        </p:nvSpPr>
        <p:spPr>
          <a:xfrm>
            <a:off x="5102906" y="2314834"/>
            <a:ext cx="587020" cy="346249"/>
          </a:xfrm>
          <a:prstGeom prst="rect">
            <a:avLst/>
          </a:prstGeom>
          <a:noFill/>
        </p:spPr>
        <p:txBody>
          <a:bodyPr wrap="none" rtlCol="0">
            <a:spAutoFit/>
          </a:bodyPr>
          <a:lstStyle/>
          <a:p>
            <a:pPr algn="ctr"/>
            <a:r>
              <a:rPr lang="en-US" sz="1650" b="1" dirty="0">
                <a:solidFill>
                  <a:schemeClr val="accent1">
                    <a:lumMod val="60000"/>
                    <a:lumOff val="40000"/>
                  </a:schemeClr>
                </a:solidFill>
              </a:rPr>
              <a:t>25%</a:t>
            </a:r>
            <a:endParaRPr lang="en-US" sz="1650" b="1" dirty="0">
              <a:solidFill>
                <a:schemeClr val="accent1">
                  <a:lumMod val="60000"/>
                  <a:lumOff val="40000"/>
                </a:schemeClr>
              </a:solidFill>
            </a:endParaRPr>
          </a:p>
        </p:txBody>
      </p:sp>
      <p:sp>
        <p:nvSpPr>
          <p:cNvPr id="31" name="TextBox 30"/>
          <p:cNvSpPr txBox="1"/>
          <p:nvPr/>
        </p:nvSpPr>
        <p:spPr>
          <a:xfrm>
            <a:off x="3125425" y="4382697"/>
            <a:ext cx="587020" cy="346249"/>
          </a:xfrm>
          <a:prstGeom prst="rect">
            <a:avLst/>
          </a:prstGeom>
          <a:noFill/>
        </p:spPr>
        <p:txBody>
          <a:bodyPr wrap="none" rtlCol="0">
            <a:spAutoFit/>
          </a:bodyPr>
          <a:lstStyle/>
          <a:p>
            <a:pPr algn="ctr"/>
            <a:r>
              <a:rPr lang="en-US" sz="1650" b="1" dirty="0">
                <a:solidFill>
                  <a:schemeClr val="accent1"/>
                </a:solidFill>
              </a:rPr>
              <a:t>25%</a:t>
            </a:r>
            <a:endParaRPr lang="en-US" sz="1650" b="1" dirty="0">
              <a:solidFill>
                <a:schemeClr val="accent1"/>
              </a:solidFill>
            </a:endParaRPr>
          </a:p>
        </p:txBody>
      </p:sp>
      <p:sp>
        <p:nvSpPr>
          <p:cNvPr id="32" name="TextBox 31"/>
          <p:cNvSpPr txBox="1"/>
          <p:nvPr/>
        </p:nvSpPr>
        <p:spPr>
          <a:xfrm>
            <a:off x="7060916" y="4382697"/>
            <a:ext cx="587020" cy="346249"/>
          </a:xfrm>
          <a:prstGeom prst="rect">
            <a:avLst/>
          </a:prstGeom>
          <a:noFill/>
        </p:spPr>
        <p:txBody>
          <a:bodyPr wrap="none" rtlCol="0">
            <a:spAutoFit/>
          </a:bodyPr>
          <a:lstStyle/>
          <a:p>
            <a:pPr algn="ctr"/>
            <a:r>
              <a:rPr lang="en-US" sz="1650" b="1" dirty="0">
                <a:solidFill>
                  <a:schemeClr val="accent1">
                    <a:lumMod val="60000"/>
                    <a:lumOff val="40000"/>
                  </a:schemeClr>
                </a:solidFill>
              </a:rPr>
              <a:t>25%</a:t>
            </a:r>
            <a:endParaRPr lang="en-US" sz="1650" b="1" dirty="0">
              <a:solidFill>
                <a:schemeClr val="accent1">
                  <a:lumMod val="60000"/>
                  <a:lumOff val="40000"/>
                </a:schemeClr>
              </a:solidFill>
            </a:endParaRPr>
          </a:p>
        </p:txBody>
      </p:sp>
      <p:sp>
        <p:nvSpPr>
          <p:cNvPr id="33" name="TextBox 32"/>
          <p:cNvSpPr txBox="1"/>
          <p:nvPr/>
        </p:nvSpPr>
        <p:spPr>
          <a:xfrm>
            <a:off x="173155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4" name="Rectangle 33"/>
          <p:cNvSpPr/>
          <p:nvPr/>
        </p:nvSpPr>
        <p:spPr>
          <a:xfrm>
            <a:off x="1731552"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35" name="TextBox 34"/>
          <p:cNvSpPr txBox="1"/>
          <p:nvPr/>
        </p:nvSpPr>
        <p:spPr>
          <a:xfrm>
            <a:off x="566704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6" name="Rectangle 35"/>
          <p:cNvSpPr/>
          <p:nvPr/>
        </p:nvSpPr>
        <p:spPr>
          <a:xfrm>
            <a:off x="5667043"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37" name="TextBox 36"/>
          <p:cNvSpPr txBox="1"/>
          <p:nvPr/>
        </p:nvSpPr>
        <p:spPr>
          <a:xfrm>
            <a:off x="223267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8" name="Rectangle 37"/>
          <p:cNvSpPr/>
          <p:nvPr/>
        </p:nvSpPr>
        <p:spPr>
          <a:xfrm>
            <a:off x="-176292"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39" name="TextBox 38"/>
          <p:cNvSpPr txBox="1"/>
          <p:nvPr/>
        </p:nvSpPr>
        <p:spPr>
          <a:xfrm>
            <a:off x="616816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40" name="Rectangle 39"/>
          <p:cNvSpPr/>
          <p:nvPr/>
        </p:nvSpPr>
        <p:spPr>
          <a:xfrm>
            <a:off x="3759199"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848350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4321628" y="5326425"/>
            <a:ext cx="500744" cy="50129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TextBox 1"/>
          <p:cNvSpPr txBox="1"/>
          <p:nvPr/>
        </p:nvSpPr>
        <p:spPr>
          <a:xfrm>
            <a:off x="1773800" y="2500408"/>
            <a:ext cx="5596404" cy="1246495"/>
          </a:xfrm>
          <a:prstGeom prst="rect">
            <a:avLst/>
          </a:prstGeom>
          <a:noFill/>
        </p:spPr>
        <p:txBody>
          <a:bodyPr wrap="none" rtlCol="0">
            <a:spAutoFit/>
          </a:bodyPr>
          <a:lstStyle/>
          <a:p>
            <a:pPr algn="ctr"/>
            <a:r>
              <a:rPr lang="en-US" sz="7500" dirty="0">
                <a:solidFill>
                  <a:schemeClr val="bg1"/>
                </a:solidFill>
                <a:latin typeface="+mj-lt"/>
              </a:rPr>
              <a:t>Welcome To </a:t>
            </a:r>
            <a:r>
              <a:rPr lang="en-US" sz="7500" dirty="0" err="1">
                <a:solidFill>
                  <a:schemeClr val="accent1"/>
                </a:solidFill>
                <a:latin typeface="+mj-lt"/>
              </a:rPr>
              <a:t>Playmix</a:t>
            </a:r>
            <a:endParaRPr lang="en-US" sz="7500" dirty="0">
              <a:solidFill>
                <a:schemeClr val="accent1"/>
              </a:solidFill>
              <a:latin typeface="+mj-lt"/>
            </a:endParaRPr>
          </a:p>
        </p:txBody>
      </p:sp>
      <p:sp>
        <p:nvSpPr>
          <p:cNvPr id="6" name="Rectangle 5"/>
          <p:cNvSpPr/>
          <p:nvPr/>
        </p:nvSpPr>
        <p:spPr>
          <a:xfrm>
            <a:off x="1175658" y="3665096"/>
            <a:ext cx="6792684"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0576985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70305" y="2973885"/>
            <a:ext cx="4203395" cy="1477328"/>
          </a:xfrm>
          <a:prstGeom prst="rect">
            <a:avLst/>
          </a:prstGeom>
          <a:noFill/>
        </p:spPr>
        <p:txBody>
          <a:bodyPr wrap="none" rtlCol="0">
            <a:spAutoFit/>
          </a:bodyPr>
          <a:lstStyle/>
          <a:p>
            <a:pPr algn="ctr"/>
            <a:r>
              <a:rPr lang="en-US" sz="4500" dirty="0">
                <a:solidFill>
                  <a:schemeClr val="bg1"/>
                </a:solidFill>
                <a:latin typeface="+mj-lt"/>
              </a:rPr>
              <a:t>Grab Some </a:t>
            </a:r>
            <a:r>
              <a:rPr lang="en-US" sz="4500" dirty="0">
                <a:solidFill>
                  <a:schemeClr val="accent1"/>
                </a:solidFill>
                <a:latin typeface="+mj-lt"/>
              </a:rPr>
              <a:t>Coffee</a:t>
            </a:r>
          </a:p>
          <a:p>
            <a:pPr algn="ctr"/>
            <a:r>
              <a:rPr lang="en-US" sz="4500" dirty="0">
                <a:solidFill>
                  <a:schemeClr val="bg1"/>
                </a:solidFill>
                <a:latin typeface="+mj-lt"/>
              </a:rPr>
              <a:t>And </a:t>
            </a:r>
            <a:r>
              <a:rPr lang="en-US" sz="4500" dirty="0">
                <a:solidFill>
                  <a:schemeClr val="accent1"/>
                </a:solidFill>
                <a:latin typeface="+mj-lt"/>
              </a:rPr>
              <a:t>Make</a:t>
            </a:r>
            <a:r>
              <a:rPr lang="en-US" sz="4500" dirty="0">
                <a:solidFill>
                  <a:schemeClr val="bg1"/>
                </a:solidFill>
                <a:latin typeface="+mj-lt"/>
              </a:rPr>
              <a:t> A New Friend</a:t>
            </a:r>
            <a:endParaRPr lang="en-US" sz="4500" dirty="0">
              <a:solidFill>
                <a:schemeClr val="bg1"/>
              </a:solidFill>
              <a:latin typeface="+mj-lt"/>
            </a:endParaRPr>
          </a:p>
        </p:txBody>
      </p:sp>
      <p:grpSp>
        <p:nvGrpSpPr>
          <p:cNvPr id="18" name="Group 17"/>
          <p:cNvGrpSpPr/>
          <p:nvPr/>
        </p:nvGrpSpPr>
        <p:grpSpPr>
          <a:xfrm>
            <a:off x="4263033" y="2068297"/>
            <a:ext cx="617934" cy="729854"/>
            <a:chOff x="7938" y="6350"/>
            <a:chExt cx="823912" cy="973138"/>
          </a:xfrm>
        </p:grpSpPr>
        <p:sp>
          <p:nvSpPr>
            <p:cNvPr id="8" name="Freeform 5"/>
            <p:cNvSpPr>
              <a:spLocks noEditPoints="1"/>
            </p:cNvSpPr>
            <p:nvPr/>
          </p:nvSpPr>
          <p:spPr bwMode="auto">
            <a:xfrm>
              <a:off x="7938" y="295275"/>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6"/>
            <p:cNvSpPr>
              <a:spLocks/>
            </p:cNvSpPr>
            <p:nvPr/>
          </p:nvSpPr>
          <p:spPr bwMode="auto">
            <a:xfrm>
              <a:off x="128588" y="598488"/>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7"/>
            <p:cNvSpPr>
              <a:spLocks/>
            </p:cNvSpPr>
            <p:nvPr/>
          </p:nvSpPr>
          <p:spPr bwMode="auto">
            <a:xfrm>
              <a:off x="158750" y="660400"/>
              <a:ext cx="193675" cy="109538"/>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8"/>
            <p:cNvSpPr>
              <a:spLocks/>
            </p:cNvSpPr>
            <p:nvPr/>
          </p:nvSpPr>
          <p:spPr bwMode="auto">
            <a:xfrm>
              <a:off x="7938" y="917575"/>
              <a:ext cx="698500" cy="61913"/>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9"/>
            <p:cNvSpPr>
              <a:spLocks/>
            </p:cNvSpPr>
            <p:nvPr/>
          </p:nvSpPr>
          <p:spPr bwMode="auto">
            <a:xfrm>
              <a:off x="600075" y="387350"/>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0"/>
            <p:cNvSpPr>
              <a:spLocks/>
            </p:cNvSpPr>
            <p:nvPr/>
          </p:nvSpPr>
          <p:spPr bwMode="auto">
            <a:xfrm>
              <a:off x="38100" y="417513"/>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1"/>
            <p:cNvSpPr>
              <a:spLocks/>
            </p:cNvSpPr>
            <p:nvPr/>
          </p:nvSpPr>
          <p:spPr bwMode="auto">
            <a:xfrm>
              <a:off x="38100" y="508000"/>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2"/>
            <p:cNvSpPr>
              <a:spLocks/>
            </p:cNvSpPr>
            <p:nvPr/>
          </p:nvSpPr>
          <p:spPr bwMode="auto">
            <a:xfrm>
              <a:off x="3111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3"/>
            <p:cNvSpPr>
              <a:spLocks/>
            </p:cNvSpPr>
            <p:nvPr/>
          </p:nvSpPr>
          <p:spPr bwMode="auto">
            <a:xfrm>
              <a:off x="4635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4"/>
            <p:cNvSpPr>
              <a:spLocks/>
            </p:cNvSpPr>
            <p:nvPr/>
          </p:nvSpPr>
          <p:spPr bwMode="auto">
            <a:xfrm>
              <a:off x="158750" y="6350"/>
              <a:ext cx="61913"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0" name="Rectangle 19"/>
          <p:cNvSpPr/>
          <p:nvPr/>
        </p:nvSpPr>
        <p:spPr>
          <a:xfrm>
            <a:off x="1530240" y="4329289"/>
            <a:ext cx="6083520" cy="50783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22" name="Picture Placeholder 21"/>
          <p:cNvSpPr>
            <a:spLocks noGrp="1"/>
          </p:cNvSpPr>
          <p:nvPr>
            <p:ph type="pic" sz="quarter" idx="10"/>
          </p:nvPr>
        </p:nvSpPr>
        <p:spPr/>
      </p:sp>
    </p:spTree>
    <p:extLst>
      <p:ext uri="{BB962C8B-B14F-4D97-AF65-F5344CB8AC3E}">
        <p14:creationId xmlns:p14="http://schemas.microsoft.com/office/powerpoint/2010/main" val="15949927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3681663"/>
            <a:ext cx="9144000" cy="231908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 name="Freeform 5"/>
          <p:cNvSpPr>
            <a:spLocks noEditPoints="1"/>
          </p:cNvSpPr>
          <p:nvPr/>
        </p:nvSpPr>
        <p:spPr bwMode="auto">
          <a:xfrm>
            <a:off x="2982123" y="1607675"/>
            <a:ext cx="324045" cy="52773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ID" sz="1350"/>
          </a:p>
        </p:txBody>
      </p:sp>
      <p:grpSp>
        <p:nvGrpSpPr>
          <p:cNvPr id="4" name="Group 3"/>
          <p:cNvGrpSpPr/>
          <p:nvPr/>
        </p:nvGrpSpPr>
        <p:grpSpPr>
          <a:xfrm>
            <a:off x="2490498" y="1040383"/>
            <a:ext cx="2238202" cy="458213"/>
            <a:chOff x="4578826" y="1206286"/>
            <a:chExt cx="2984269" cy="610951"/>
          </a:xfrm>
        </p:grpSpPr>
        <p:sp>
          <p:nvSpPr>
            <p:cNvPr id="5" name="Rounded Rectangular Callout 4"/>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ounded Rectangular Callout 5"/>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7" name="TextBox 6"/>
          <p:cNvSpPr txBox="1"/>
          <p:nvPr/>
        </p:nvSpPr>
        <p:spPr>
          <a:xfrm>
            <a:off x="3037969" y="1052146"/>
            <a:ext cx="1143263" cy="253916"/>
          </a:xfrm>
          <a:prstGeom prst="rect">
            <a:avLst/>
          </a:prstGeom>
          <a:noFill/>
        </p:spPr>
        <p:txBody>
          <a:bodyPr wrap="none" rtlCol="0">
            <a:spAutoFit/>
          </a:bodyPr>
          <a:lstStyle/>
          <a:p>
            <a:pPr algn="ctr"/>
            <a:r>
              <a:rPr lang="en-ID" sz="1050" b="1" dirty="0">
                <a:solidFill>
                  <a:schemeClr val="bg1"/>
                </a:solidFill>
              </a:rPr>
              <a:t>California, </a:t>
            </a:r>
            <a:r>
              <a:rPr lang="en-ID" sz="1050" b="1" dirty="0">
                <a:solidFill>
                  <a:schemeClr val="bg1"/>
                </a:solidFill>
              </a:rPr>
              <a:t>USA</a:t>
            </a:r>
          </a:p>
        </p:txBody>
      </p:sp>
      <p:sp>
        <p:nvSpPr>
          <p:cNvPr id="8" name="TextBox 7"/>
          <p:cNvSpPr txBox="1"/>
          <p:nvPr/>
        </p:nvSpPr>
        <p:spPr>
          <a:xfrm>
            <a:off x="2724865" y="1248020"/>
            <a:ext cx="942887" cy="230832"/>
          </a:xfrm>
          <a:prstGeom prst="rect">
            <a:avLst/>
          </a:prstGeom>
          <a:noFill/>
        </p:spPr>
        <p:txBody>
          <a:bodyPr wrap="none" rtlCol="0">
            <a:spAutoFit/>
          </a:bodyPr>
          <a:lstStyle/>
          <a:p>
            <a:r>
              <a:rPr lang="en-ID" sz="825" dirty="0" err="1">
                <a:solidFill>
                  <a:schemeClr val="bg1"/>
                </a:solidFill>
              </a:rPr>
              <a:t>Lat</a:t>
            </a:r>
            <a:r>
              <a:rPr lang="en-ID" sz="825" dirty="0">
                <a:solidFill>
                  <a:schemeClr val="bg1"/>
                </a:solidFill>
              </a:rPr>
              <a:t>: </a:t>
            </a:r>
            <a:r>
              <a:rPr lang="en-ID" sz="900" dirty="0">
                <a:solidFill>
                  <a:schemeClr val="bg1"/>
                </a:solidFill>
              </a:rPr>
              <a:t>38.881397</a:t>
            </a:r>
            <a:r>
              <a:rPr lang="en-ID" sz="825" dirty="0">
                <a:solidFill>
                  <a:schemeClr val="bg1"/>
                </a:solidFill>
              </a:rPr>
              <a:t> </a:t>
            </a:r>
          </a:p>
        </p:txBody>
      </p:sp>
      <p:sp>
        <p:nvSpPr>
          <p:cNvPr id="9" name="TextBox 8"/>
          <p:cNvSpPr txBox="1"/>
          <p:nvPr/>
        </p:nvSpPr>
        <p:spPr>
          <a:xfrm>
            <a:off x="3559799" y="1248020"/>
            <a:ext cx="1048685" cy="230832"/>
          </a:xfrm>
          <a:prstGeom prst="rect">
            <a:avLst/>
          </a:prstGeom>
          <a:noFill/>
        </p:spPr>
        <p:txBody>
          <a:bodyPr wrap="none" rtlCol="0">
            <a:spAutoFit/>
          </a:bodyPr>
          <a:lstStyle/>
          <a:p>
            <a:r>
              <a:rPr lang="en-ID" sz="825" dirty="0">
                <a:solidFill>
                  <a:schemeClr val="bg1"/>
                </a:solidFill>
              </a:rPr>
              <a:t>Long: </a:t>
            </a:r>
            <a:r>
              <a:rPr lang="en-ID" sz="900" dirty="0">
                <a:solidFill>
                  <a:schemeClr val="bg1"/>
                </a:solidFill>
              </a:rPr>
              <a:t>-94.819130</a:t>
            </a:r>
            <a:endParaRPr lang="en-ID" sz="825" dirty="0">
              <a:solidFill>
                <a:schemeClr val="bg1"/>
              </a:solidFill>
            </a:endParaRPr>
          </a:p>
        </p:txBody>
      </p:sp>
      <p:sp>
        <p:nvSpPr>
          <p:cNvPr id="10" name="TextBox 9"/>
          <p:cNvSpPr txBox="1"/>
          <p:nvPr/>
        </p:nvSpPr>
        <p:spPr>
          <a:xfrm>
            <a:off x="1701398"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1" name="Freeform 5"/>
          <p:cNvSpPr>
            <a:spLocks noEditPoints="1"/>
          </p:cNvSpPr>
          <p:nvPr/>
        </p:nvSpPr>
        <p:spPr bwMode="auto">
          <a:xfrm>
            <a:off x="1463035" y="4611586"/>
            <a:ext cx="238362" cy="140630"/>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2" name="Freeform 14"/>
          <p:cNvSpPr>
            <a:spLocks/>
          </p:cNvSpPr>
          <p:nvPr/>
        </p:nvSpPr>
        <p:spPr bwMode="auto">
          <a:xfrm>
            <a:off x="3177314" y="4594165"/>
            <a:ext cx="214957" cy="175475"/>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3" name="TextBox 12"/>
          <p:cNvSpPr txBox="1"/>
          <p:nvPr/>
        </p:nvSpPr>
        <p:spPr>
          <a:xfrm>
            <a:off x="3392270"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4" name="Freeform 18"/>
          <p:cNvSpPr>
            <a:spLocks noEditPoints="1"/>
          </p:cNvSpPr>
          <p:nvPr/>
        </p:nvSpPr>
        <p:spPr bwMode="auto">
          <a:xfrm>
            <a:off x="4868186" y="4587340"/>
            <a:ext cx="207645" cy="189123"/>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5" name="TextBox 14"/>
          <p:cNvSpPr txBox="1"/>
          <p:nvPr/>
        </p:nvSpPr>
        <p:spPr>
          <a:xfrm>
            <a:off x="5099214"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6" name="Freeform 12"/>
          <p:cNvSpPr>
            <a:spLocks/>
          </p:cNvSpPr>
          <p:nvPr/>
        </p:nvSpPr>
        <p:spPr bwMode="auto">
          <a:xfrm>
            <a:off x="6575130" y="4572230"/>
            <a:ext cx="101873" cy="219344"/>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7" name="TextBox 16"/>
          <p:cNvSpPr txBox="1"/>
          <p:nvPr/>
        </p:nvSpPr>
        <p:spPr>
          <a:xfrm>
            <a:off x="6715813"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8" name="Rectangle 17"/>
          <p:cNvSpPr/>
          <p:nvPr/>
        </p:nvSpPr>
        <p:spPr>
          <a:xfrm>
            <a:off x="0" y="3404508"/>
            <a:ext cx="9144000" cy="277156"/>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Box 18"/>
          <p:cNvSpPr txBox="1"/>
          <p:nvPr/>
        </p:nvSpPr>
        <p:spPr>
          <a:xfrm>
            <a:off x="2568873" y="3402130"/>
            <a:ext cx="4006257" cy="553998"/>
          </a:xfrm>
          <a:prstGeom prst="rect">
            <a:avLst/>
          </a:prstGeom>
          <a:noFill/>
        </p:spPr>
        <p:txBody>
          <a:bodyPr wrap="square" rtlCol="0">
            <a:spAutoFit/>
          </a:bodyPr>
          <a:lstStyle/>
          <a:p>
            <a:pPr algn="ctr">
              <a:lnSpc>
                <a:spcPct val="150000"/>
              </a:lnSpc>
            </a:pPr>
            <a:r>
              <a:rPr lang="id-ID" sz="1000" dirty="0">
                <a:solidFill>
                  <a:schemeClr val="bg1"/>
                </a:solidFill>
              </a:rPr>
              <a:t>Midlle </a:t>
            </a:r>
            <a:r>
              <a:rPr lang="id-ID" sz="1000" dirty="0">
                <a:solidFill>
                  <a:schemeClr val="bg1"/>
                </a:solidFill>
              </a:rPr>
              <a:t>Easton, 245 Eva. </a:t>
            </a:r>
            <a:r>
              <a:rPr lang="en-ID" sz="1000" dirty="0">
                <a:solidFill>
                  <a:schemeClr val="bg1"/>
                </a:solidFill>
              </a:rPr>
              <a:t>4304 Market Street Grand Island, NE 68801</a:t>
            </a:r>
            <a:endParaRPr lang="id-ID" sz="1000" dirty="0">
              <a:solidFill>
                <a:schemeClr val="bg1"/>
              </a:solidFill>
            </a:endParaRPr>
          </a:p>
        </p:txBody>
      </p:sp>
    </p:spTree>
    <p:extLst>
      <p:ext uri="{BB962C8B-B14F-4D97-AF65-F5344CB8AC3E}">
        <p14:creationId xmlns:p14="http://schemas.microsoft.com/office/powerpoint/2010/main" val="3918773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56306" y="3277556"/>
            <a:ext cx="4631397" cy="1107996"/>
          </a:xfrm>
          <a:prstGeom prst="rect">
            <a:avLst/>
          </a:prstGeom>
          <a:noFill/>
        </p:spPr>
        <p:txBody>
          <a:bodyPr wrap="none" rtlCol="0">
            <a:spAutoFit/>
          </a:bodyPr>
          <a:lstStyle/>
          <a:p>
            <a:pPr algn="ctr"/>
            <a:r>
              <a:rPr lang="en-US" sz="6600" dirty="0">
                <a:solidFill>
                  <a:schemeClr val="bg1"/>
                </a:solidFill>
                <a:latin typeface="+mj-lt"/>
              </a:rPr>
              <a:t>Thank For Coming</a:t>
            </a:r>
            <a:endParaRPr lang="en-US" sz="6600" dirty="0">
              <a:solidFill>
                <a:schemeClr val="bg1"/>
              </a:solidFill>
              <a:latin typeface="+mj-lt"/>
            </a:endParaRPr>
          </a:p>
        </p:txBody>
      </p:sp>
      <p:sp>
        <p:nvSpPr>
          <p:cNvPr id="5" name="Rectangle 4"/>
          <p:cNvSpPr/>
          <p:nvPr/>
        </p:nvSpPr>
        <p:spPr>
          <a:xfrm>
            <a:off x="1530240" y="4362469"/>
            <a:ext cx="6083520" cy="50783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6" name="Freeform 5"/>
          <p:cNvSpPr>
            <a:spLocks noEditPoints="1"/>
          </p:cNvSpPr>
          <p:nvPr/>
        </p:nvSpPr>
        <p:spPr bwMode="auto">
          <a:xfrm>
            <a:off x="4025348" y="2035118"/>
            <a:ext cx="1093305" cy="1094508"/>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Picture Placeholder 7"/>
          <p:cNvSpPr>
            <a:spLocks noGrp="1"/>
          </p:cNvSpPr>
          <p:nvPr>
            <p:ph type="pic" sz="quarter" idx="10"/>
          </p:nvPr>
        </p:nvSpPr>
        <p:spPr/>
      </p:sp>
    </p:spTree>
    <p:extLst>
      <p:ext uri="{BB962C8B-B14F-4D97-AF65-F5344CB8AC3E}">
        <p14:creationId xmlns:p14="http://schemas.microsoft.com/office/powerpoint/2010/main" val="385614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9990" y="1190230"/>
            <a:ext cx="4729180" cy="2862322"/>
          </a:xfrm>
          <a:prstGeom prst="rect">
            <a:avLst/>
          </a:prstGeom>
          <a:noFill/>
        </p:spPr>
        <p:txBody>
          <a:bodyPr wrap="none" rtlCol="0">
            <a:spAutoFit/>
          </a:bodyPr>
          <a:lstStyle/>
          <a:p>
            <a:r>
              <a:rPr lang="en-US" sz="9000" dirty="0">
                <a:solidFill>
                  <a:schemeClr val="bg1"/>
                </a:solidFill>
                <a:latin typeface="+mj-lt"/>
              </a:rPr>
              <a:t>A Moment For</a:t>
            </a:r>
          </a:p>
          <a:p>
            <a:r>
              <a:rPr lang="en-US" sz="9000" dirty="0">
                <a:solidFill>
                  <a:schemeClr val="accent1"/>
                </a:solidFill>
                <a:latin typeface="+mj-lt"/>
              </a:rPr>
              <a:t>The History</a:t>
            </a:r>
          </a:p>
        </p:txBody>
      </p:sp>
      <p:sp>
        <p:nvSpPr>
          <p:cNvPr id="6" name="Freeform 5"/>
          <p:cNvSpPr>
            <a:spLocks noEditPoints="1"/>
          </p:cNvSpPr>
          <p:nvPr/>
        </p:nvSpPr>
        <p:spPr bwMode="auto">
          <a:xfrm>
            <a:off x="8396063" y="3723449"/>
            <a:ext cx="417443" cy="417903"/>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TextBox 6"/>
          <p:cNvSpPr txBox="1"/>
          <p:nvPr/>
        </p:nvSpPr>
        <p:spPr>
          <a:xfrm>
            <a:off x="7322392" y="5556923"/>
            <a:ext cx="1491114" cy="219291"/>
          </a:xfrm>
          <a:prstGeom prst="rect">
            <a:avLst/>
          </a:prstGeom>
          <a:noFill/>
        </p:spPr>
        <p:txBody>
          <a:bodyPr wrap="none" rtlCol="0">
            <a:spAutoFit/>
          </a:bodyPr>
          <a:lstStyle/>
          <a:p>
            <a:pPr algn="r"/>
            <a:r>
              <a:rPr lang="en-US" sz="825" dirty="0">
                <a:solidFill>
                  <a:schemeClr val="accent1"/>
                </a:solidFill>
              </a:rPr>
              <a:t>@Yourdomainplaymix.com</a:t>
            </a:r>
            <a:endParaRPr lang="en-US" sz="825" dirty="0">
              <a:solidFill>
                <a:schemeClr val="accent1"/>
              </a:solidFill>
            </a:endParaRPr>
          </a:p>
        </p:txBody>
      </p:sp>
      <p:sp>
        <p:nvSpPr>
          <p:cNvPr id="8" name="Rectangle 7"/>
          <p:cNvSpPr/>
          <p:nvPr/>
        </p:nvSpPr>
        <p:spPr>
          <a:xfrm>
            <a:off x="5027811" y="1605724"/>
            <a:ext cx="3368252" cy="1338828"/>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10" name="Rectangle 9"/>
          <p:cNvSpPr/>
          <p:nvPr/>
        </p:nvSpPr>
        <p:spPr>
          <a:xfrm>
            <a:off x="330494" y="4717312"/>
            <a:ext cx="8483012" cy="507831"/>
          </a:xfrm>
          <a:prstGeom prst="rect">
            <a:avLst/>
          </a:prstGeom>
        </p:spPr>
        <p:txBody>
          <a:bodyPr wrap="square">
            <a:spAutoFit/>
          </a:bodyPr>
          <a:lstStyle/>
          <a:p>
            <a:pPr algn="ct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grpSp>
        <p:nvGrpSpPr>
          <p:cNvPr id="19" name="Group 18"/>
          <p:cNvGrpSpPr/>
          <p:nvPr/>
        </p:nvGrpSpPr>
        <p:grpSpPr>
          <a:xfrm>
            <a:off x="6004832" y="3049701"/>
            <a:ext cx="1081074" cy="824985"/>
            <a:chOff x="1588" y="3175"/>
            <a:chExt cx="998537" cy="762000"/>
          </a:xfrm>
        </p:grpSpPr>
        <p:sp>
          <p:nvSpPr>
            <p:cNvPr id="14" name="Freeform 5"/>
            <p:cNvSpPr>
              <a:spLocks noEditPoints="1"/>
            </p:cNvSpPr>
            <p:nvPr/>
          </p:nvSpPr>
          <p:spPr bwMode="auto">
            <a:xfrm>
              <a:off x="1588" y="3175"/>
              <a:ext cx="998537" cy="762000"/>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
            <p:cNvSpPr>
              <a:spLocks/>
            </p:cNvSpPr>
            <p:nvPr/>
          </p:nvSpPr>
          <p:spPr bwMode="auto">
            <a:xfrm>
              <a:off x="195263" y="30163"/>
              <a:ext cx="595312" cy="688975"/>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7"/>
            <p:cNvSpPr>
              <a:spLocks/>
            </p:cNvSpPr>
            <p:nvPr/>
          </p:nvSpPr>
          <p:spPr bwMode="auto">
            <a:xfrm>
              <a:off x="31750" y="215900"/>
              <a:ext cx="895350" cy="30163"/>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8"/>
            <p:cNvSpPr>
              <a:spLocks/>
            </p:cNvSpPr>
            <p:nvPr/>
          </p:nvSpPr>
          <p:spPr bwMode="auto">
            <a:xfrm>
              <a:off x="304800" y="79375"/>
              <a:ext cx="212725" cy="30163"/>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9"/>
            <p:cNvSpPr>
              <a:spLocks/>
            </p:cNvSpPr>
            <p:nvPr/>
          </p:nvSpPr>
          <p:spPr bwMode="auto">
            <a:xfrm>
              <a:off x="563563" y="79375"/>
              <a:ext cx="106362" cy="301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2483693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33506" y="1130008"/>
            <a:ext cx="2432076" cy="715581"/>
          </a:xfrm>
          <a:prstGeom prst="rect">
            <a:avLst/>
          </a:prstGeom>
          <a:noFill/>
        </p:spPr>
        <p:txBody>
          <a:bodyPr wrap="none" rtlCol="0">
            <a:spAutoFit/>
          </a:bodyPr>
          <a:lstStyle/>
          <a:p>
            <a:r>
              <a:rPr lang="en-US" sz="4050" dirty="0">
                <a:solidFill>
                  <a:schemeClr val="bg1">
                    <a:lumMod val="50000"/>
                  </a:schemeClr>
                </a:solidFill>
                <a:latin typeface="+mj-lt"/>
              </a:rPr>
              <a:t>Music Evolution</a:t>
            </a:r>
            <a:endParaRPr lang="en-US" sz="4050" dirty="0">
              <a:solidFill>
                <a:schemeClr val="bg1">
                  <a:lumMod val="50000"/>
                </a:schemeClr>
              </a:solidFill>
              <a:latin typeface="+mj-lt"/>
            </a:endParaRPr>
          </a:p>
        </p:txBody>
      </p:sp>
      <p:grpSp>
        <p:nvGrpSpPr>
          <p:cNvPr id="21" name="Group 20"/>
          <p:cNvGrpSpPr/>
          <p:nvPr/>
        </p:nvGrpSpPr>
        <p:grpSpPr>
          <a:xfrm>
            <a:off x="7543562" y="2641390"/>
            <a:ext cx="608911" cy="812330"/>
            <a:chOff x="8845979" y="2828795"/>
            <a:chExt cx="811881" cy="1083107"/>
          </a:xfrm>
          <a:solidFill>
            <a:schemeClr val="accent4"/>
          </a:solidFill>
        </p:grpSpPr>
        <p:sp>
          <p:nvSpPr>
            <p:cNvPr id="7"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7" name="Freeform 15"/>
          <p:cNvSpPr>
            <a:spLocks noEditPoints="1"/>
          </p:cNvSpPr>
          <p:nvPr/>
        </p:nvSpPr>
        <p:spPr bwMode="auto">
          <a:xfrm>
            <a:off x="991528" y="2561908"/>
            <a:ext cx="1017097" cy="975335"/>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6"/>
          <p:cNvSpPr>
            <a:spLocks/>
          </p:cNvSpPr>
          <p:nvPr/>
        </p:nvSpPr>
        <p:spPr bwMode="auto">
          <a:xfrm>
            <a:off x="3178683" y="2513410"/>
            <a:ext cx="1058858" cy="1097927"/>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7"/>
          <p:cNvSpPr>
            <a:spLocks noEditPoints="1"/>
          </p:cNvSpPr>
          <p:nvPr/>
        </p:nvSpPr>
        <p:spPr bwMode="auto">
          <a:xfrm>
            <a:off x="5407598" y="2545742"/>
            <a:ext cx="965906" cy="1007667"/>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TextBox 23"/>
          <p:cNvSpPr txBox="1"/>
          <p:nvPr/>
        </p:nvSpPr>
        <p:spPr>
          <a:xfrm>
            <a:off x="1042258"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5" name="Rectangle 24"/>
          <p:cNvSpPr/>
          <p:nvPr/>
        </p:nvSpPr>
        <p:spPr>
          <a:xfrm>
            <a:off x="570871"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
        <p:nvSpPr>
          <p:cNvPr id="26" name="TextBox 25"/>
          <p:cNvSpPr txBox="1"/>
          <p:nvPr/>
        </p:nvSpPr>
        <p:spPr>
          <a:xfrm>
            <a:off x="3250293"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7" name="TextBox 26"/>
          <p:cNvSpPr txBox="1"/>
          <p:nvPr/>
        </p:nvSpPr>
        <p:spPr>
          <a:xfrm>
            <a:off x="5432733"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8" name="TextBox 27"/>
          <p:cNvSpPr txBox="1"/>
          <p:nvPr/>
        </p:nvSpPr>
        <p:spPr>
          <a:xfrm>
            <a:off x="7519526"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Here</a:t>
            </a:r>
            <a:endParaRPr lang="en-US" sz="1200" b="1" dirty="0">
              <a:solidFill>
                <a:schemeClr val="bg1">
                  <a:lumMod val="50000"/>
                </a:schemeClr>
              </a:solidFill>
            </a:endParaRPr>
          </a:p>
        </p:txBody>
      </p:sp>
      <p:sp>
        <p:nvSpPr>
          <p:cNvPr id="29" name="Rectangle 28"/>
          <p:cNvSpPr/>
          <p:nvPr/>
        </p:nvSpPr>
        <p:spPr>
          <a:xfrm>
            <a:off x="2778906"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
        <p:nvSpPr>
          <p:cNvPr id="30" name="Rectangle 29"/>
          <p:cNvSpPr/>
          <p:nvPr/>
        </p:nvSpPr>
        <p:spPr>
          <a:xfrm>
            <a:off x="4961347"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
        <p:nvSpPr>
          <p:cNvPr id="31" name="Rectangle 30"/>
          <p:cNvSpPr/>
          <p:nvPr/>
        </p:nvSpPr>
        <p:spPr>
          <a:xfrm>
            <a:off x="7048139"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Tree>
    <p:extLst>
      <p:ext uri="{BB962C8B-B14F-4D97-AF65-F5344CB8AC3E}">
        <p14:creationId xmlns:p14="http://schemas.microsoft.com/office/powerpoint/2010/main" val="410118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2036135" cy="715581"/>
          </a:xfrm>
          <a:prstGeom prst="rect">
            <a:avLst/>
          </a:prstGeom>
          <a:noFill/>
        </p:spPr>
        <p:txBody>
          <a:bodyPr wrap="none" rtlCol="0">
            <a:spAutoFit/>
          </a:bodyPr>
          <a:lstStyle/>
          <a:p>
            <a:r>
              <a:rPr lang="en-US" sz="4050" dirty="0">
                <a:solidFill>
                  <a:schemeClr val="bg1">
                    <a:lumMod val="50000"/>
                  </a:schemeClr>
                </a:solidFill>
                <a:latin typeface="+mj-lt"/>
              </a:rPr>
              <a:t>Our </a:t>
            </a:r>
            <a:r>
              <a:rPr lang="en-US" sz="4050" dirty="0" err="1">
                <a:solidFill>
                  <a:schemeClr val="bg1">
                    <a:lumMod val="50000"/>
                  </a:schemeClr>
                </a:solidFill>
                <a:latin typeface="+mj-lt"/>
              </a:rPr>
              <a:t>Playmix</a:t>
            </a:r>
            <a:endParaRPr lang="en-US" sz="4050" dirty="0">
              <a:solidFill>
                <a:schemeClr val="bg1">
                  <a:lumMod val="50000"/>
                </a:schemeClr>
              </a:solidFill>
              <a:latin typeface="+mj-lt"/>
            </a:endParaRPr>
          </a:p>
        </p:txBody>
      </p:sp>
      <p:grpSp>
        <p:nvGrpSpPr>
          <p:cNvPr id="19" name="Group 18"/>
          <p:cNvGrpSpPr/>
          <p:nvPr/>
        </p:nvGrpSpPr>
        <p:grpSpPr>
          <a:xfrm>
            <a:off x="933506" y="2522764"/>
            <a:ext cx="1881645" cy="2057402"/>
            <a:chOff x="6638925" y="3759200"/>
            <a:chExt cx="866775" cy="947738"/>
          </a:xfrm>
        </p:grpSpPr>
        <p:sp>
          <p:nvSpPr>
            <p:cNvPr id="9" name="Freeform 5"/>
            <p:cNvSpPr>
              <a:spLocks/>
            </p:cNvSpPr>
            <p:nvPr/>
          </p:nvSpPr>
          <p:spPr bwMode="auto">
            <a:xfrm>
              <a:off x="6638925" y="3759200"/>
              <a:ext cx="866775" cy="863600"/>
            </a:xfrm>
            <a:custGeom>
              <a:avLst/>
              <a:gdLst>
                <a:gd name="T0" fmla="*/ 220 w 228"/>
                <a:gd name="T1" fmla="*/ 228 h 228"/>
                <a:gd name="T2" fmla="*/ 112 w 228"/>
                <a:gd name="T3" fmla="*/ 228 h 228"/>
                <a:gd name="T4" fmla="*/ 104 w 228"/>
                <a:gd name="T5" fmla="*/ 220 h 228"/>
                <a:gd name="T6" fmla="*/ 112 w 228"/>
                <a:gd name="T7" fmla="*/ 212 h 228"/>
                <a:gd name="T8" fmla="*/ 212 w 228"/>
                <a:gd name="T9" fmla="*/ 212 h 228"/>
                <a:gd name="T10" fmla="*/ 212 w 228"/>
                <a:gd name="T11" fmla="*/ 16 h 228"/>
                <a:gd name="T12" fmla="*/ 16 w 228"/>
                <a:gd name="T13" fmla="*/ 16 h 228"/>
                <a:gd name="T14" fmla="*/ 16 w 228"/>
                <a:gd name="T15" fmla="*/ 112 h 228"/>
                <a:gd name="T16" fmla="*/ 8 w 228"/>
                <a:gd name="T17" fmla="*/ 120 h 228"/>
                <a:gd name="T18" fmla="*/ 0 w 228"/>
                <a:gd name="T19" fmla="*/ 112 h 228"/>
                <a:gd name="T20" fmla="*/ 0 w 228"/>
                <a:gd name="T21" fmla="*/ 8 h 228"/>
                <a:gd name="T22" fmla="*/ 8 w 228"/>
                <a:gd name="T23" fmla="*/ 0 h 228"/>
                <a:gd name="T24" fmla="*/ 220 w 228"/>
                <a:gd name="T25" fmla="*/ 0 h 228"/>
                <a:gd name="T26" fmla="*/ 228 w 228"/>
                <a:gd name="T27" fmla="*/ 8 h 228"/>
                <a:gd name="T28" fmla="*/ 228 w 228"/>
                <a:gd name="T29" fmla="*/ 220 h 228"/>
                <a:gd name="T30" fmla="*/ 220 w 228"/>
                <a:gd name="T31"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8" h="228">
                  <a:moveTo>
                    <a:pt x="220" y="228"/>
                  </a:moveTo>
                  <a:cubicBezTo>
                    <a:pt x="112" y="228"/>
                    <a:pt x="112" y="228"/>
                    <a:pt x="112" y="228"/>
                  </a:cubicBezTo>
                  <a:cubicBezTo>
                    <a:pt x="108" y="228"/>
                    <a:pt x="104" y="224"/>
                    <a:pt x="104" y="220"/>
                  </a:cubicBezTo>
                  <a:cubicBezTo>
                    <a:pt x="104" y="216"/>
                    <a:pt x="108" y="212"/>
                    <a:pt x="112" y="212"/>
                  </a:cubicBezTo>
                  <a:cubicBezTo>
                    <a:pt x="212" y="212"/>
                    <a:pt x="212" y="212"/>
                    <a:pt x="212" y="212"/>
                  </a:cubicBezTo>
                  <a:cubicBezTo>
                    <a:pt x="212" y="16"/>
                    <a:pt x="212" y="16"/>
                    <a:pt x="212" y="16"/>
                  </a:cubicBezTo>
                  <a:cubicBezTo>
                    <a:pt x="16" y="16"/>
                    <a:pt x="16" y="16"/>
                    <a:pt x="16" y="16"/>
                  </a:cubicBezTo>
                  <a:cubicBezTo>
                    <a:pt x="16" y="112"/>
                    <a:pt x="16" y="112"/>
                    <a:pt x="16" y="112"/>
                  </a:cubicBezTo>
                  <a:cubicBezTo>
                    <a:pt x="16" y="116"/>
                    <a:pt x="12" y="120"/>
                    <a:pt x="8" y="120"/>
                  </a:cubicBezTo>
                  <a:cubicBezTo>
                    <a:pt x="4" y="120"/>
                    <a:pt x="0" y="116"/>
                    <a:pt x="0" y="112"/>
                  </a:cubicBezTo>
                  <a:cubicBezTo>
                    <a:pt x="0" y="8"/>
                    <a:pt x="0" y="8"/>
                    <a:pt x="0" y="8"/>
                  </a:cubicBezTo>
                  <a:cubicBezTo>
                    <a:pt x="0" y="4"/>
                    <a:pt x="4" y="0"/>
                    <a:pt x="8" y="0"/>
                  </a:cubicBezTo>
                  <a:cubicBezTo>
                    <a:pt x="220" y="0"/>
                    <a:pt x="220" y="0"/>
                    <a:pt x="220" y="0"/>
                  </a:cubicBezTo>
                  <a:cubicBezTo>
                    <a:pt x="224" y="0"/>
                    <a:pt x="228" y="4"/>
                    <a:pt x="228" y="8"/>
                  </a:cubicBezTo>
                  <a:cubicBezTo>
                    <a:pt x="228" y="220"/>
                    <a:pt x="228" y="220"/>
                    <a:pt x="228" y="220"/>
                  </a:cubicBezTo>
                  <a:cubicBezTo>
                    <a:pt x="228" y="224"/>
                    <a:pt x="224" y="228"/>
                    <a:pt x="220"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6"/>
            <p:cNvSpPr>
              <a:spLocks/>
            </p:cNvSpPr>
            <p:nvPr/>
          </p:nvSpPr>
          <p:spPr bwMode="auto">
            <a:xfrm>
              <a:off x="6973888" y="39401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7"/>
            <p:cNvSpPr>
              <a:spLocks/>
            </p:cNvSpPr>
            <p:nvPr/>
          </p:nvSpPr>
          <p:spPr bwMode="auto">
            <a:xfrm>
              <a:off x="6791325" y="39401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8"/>
            <p:cNvSpPr>
              <a:spLocks/>
            </p:cNvSpPr>
            <p:nvPr/>
          </p:nvSpPr>
          <p:spPr bwMode="auto">
            <a:xfrm>
              <a:off x="6973888" y="40925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9"/>
            <p:cNvSpPr>
              <a:spLocks/>
            </p:cNvSpPr>
            <p:nvPr/>
          </p:nvSpPr>
          <p:spPr bwMode="auto">
            <a:xfrm>
              <a:off x="6791325" y="40925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0"/>
            <p:cNvSpPr>
              <a:spLocks/>
            </p:cNvSpPr>
            <p:nvPr/>
          </p:nvSpPr>
          <p:spPr bwMode="auto">
            <a:xfrm>
              <a:off x="6973888" y="4243388"/>
              <a:ext cx="365125" cy="31750"/>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1"/>
            <p:cNvSpPr>
              <a:spLocks/>
            </p:cNvSpPr>
            <p:nvPr/>
          </p:nvSpPr>
          <p:spPr bwMode="auto">
            <a:xfrm>
              <a:off x="6791325" y="4243388"/>
              <a:ext cx="92075" cy="31750"/>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2"/>
            <p:cNvSpPr>
              <a:spLocks/>
            </p:cNvSpPr>
            <p:nvPr/>
          </p:nvSpPr>
          <p:spPr bwMode="auto">
            <a:xfrm>
              <a:off x="7050088" y="4395788"/>
              <a:ext cx="288925" cy="30163"/>
            </a:xfrm>
            <a:custGeom>
              <a:avLst/>
              <a:gdLst>
                <a:gd name="T0" fmla="*/ 72 w 76"/>
                <a:gd name="T1" fmla="*/ 8 h 8"/>
                <a:gd name="T2" fmla="*/ 4 w 76"/>
                <a:gd name="T3" fmla="*/ 8 h 8"/>
                <a:gd name="T4" fmla="*/ 0 w 76"/>
                <a:gd name="T5" fmla="*/ 4 h 8"/>
                <a:gd name="T6" fmla="*/ 4 w 76"/>
                <a:gd name="T7" fmla="*/ 0 h 8"/>
                <a:gd name="T8" fmla="*/ 72 w 76"/>
                <a:gd name="T9" fmla="*/ 0 h 8"/>
                <a:gd name="T10" fmla="*/ 76 w 76"/>
                <a:gd name="T11" fmla="*/ 4 h 8"/>
                <a:gd name="T12" fmla="*/ 72 w 7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6" h="8">
                  <a:moveTo>
                    <a:pt x="72" y="8"/>
                  </a:moveTo>
                  <a:cubicBezTo>
                    <a:pt x="4" y="8"/>
                    <a:pt x="4" y="8"/>
                    <a:pt x="4" y="8"/>
                  </a:cubicBezTo>
                  <a:cubicBezTo>
                    <a:pt x="2" y="8"/>
                    <a:pt x="0" y="6"/>
                    <a:pt x="0" y="4"/>
                  </a:cubicBezTo>
                  <a:cubicBezTo>
                    <a:pt x="0" y="2"/>
                    <a:pt x="2" y="0"/>
                    <a:pt x="4" y="0"/>
                  </a:cubicBezTo>
                  <a:cubicBezTo>
                    <a:pt x="72" y="0"/>
                    <a:pt x="72" y="0"/>
                    <a:pt x="72" y="0"/>
                  </a:cubicBezTo>
                  <a:cubicBezTo>
                    <a:pt x="74" y="0"/>
                    <a:pt x="76" y="2"/>
                    <a:pt x="76" y="4"/>
                  </a:cubicBezTo>
                  <a:cubicBezTo>
                    <a:pt x="76" y="6"/>
                    <a:pt x="74" y="8"/>
                    <a:pt x="7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3"/>
            <p:cNvSpPr>
              <a:spLocks noEditPoints="1"/>
            </p:cNvSpPr>
            <p:nvPr/>
          </p:nvSpPr>
          <p:spPr bwMode="auto">
            <a:xfrm>
              <a:off x="6638925" y="4275138"/>
              <a:ext cx="381000" cy="431800"/>
            </a:xfrm>
            <a:custGeom>
              <a:avLst/>
              <a:gdLst>
                <a:gd name="T0" fmla="*/ 8 w 100"/>
                <a:gd name="T1" fmla="*/ 114 h 114"/>
                <a:gd name="T2" fmla="*/ 4 w 100"/>
                <a:gd name="T3" fmla="*/ 113 h 114"/>
                <a:gd name="T4" fmla="*/ 0 w 100"/>
                <a:gd name="T5" fmla="*/ 106 h 114"/>
                <a:gd name="T6" fmla="*/ 0 w 100"/>
                <a:gd name="T7" fmla="*/ 9 h 114"/>
                <a:gd name="T8" fmla="*/ 4 w 100"/>
                <a:gd name="T9" fmla="*/ 2 h 114"/>
                <a:gd name="T10" fmla="*/ 12 w 100"/>
                <a:gd name="T11" fmla="*/ 2 h 114"/>
                <a:gd name="T12" fmla="*/ 96 w 100"/>
                <a:gd name="T13" fmla="*/ 50 h 114"/>
                <a:gd name="T14" fmla="*/ 100 w 100"/>
                <a:gd name="T15" fmla="*/ 57 h 114"/>
                <a:gd name="T16" fmla="*/ 96 w 100"/>
                <a:gd name="T17" fmla="*/ 64 h 114"/>
                <a:gd name="T18" fmla="*/ 12 w 100"/>
                <a:gd name="T19" fmla="*/ 113 h 114"/>
                <a:gd name="T20" fmla="*/ 8 w 100"/>
                <a:gd name="T21" fmla="*/ 114 h 114"/>
                <a:gd name="T22" fmla="*/ 16 w 100"/>
                <a:gd name="T23" fmla="*/ 23 h 114"/>
                <a:gd name="T24" fmla="*/ 16 w 100"/>
                <a:gd name="T25" fmla="*/ 92 h 114"/>
                <a:gd name="T26" fmla="*/ 76 w 100"/>
                <a:gd name="T27" fmla="*/ 57 h 114"/>
                <a:gd name="T28" fmla="*/ 16 w 100"/>
                <a:gd name="T29" fmla="*/ 2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4">
                  <a:moveTo>
                    <a:pt x="8" y="114"/>
                  </a:moveTo>
                  <a:cubicBezTo>
                    <a:pt x="7" y="114"/>
                    <a:pt x="5" y="114"/>
                    <a:pt x="4" y="113"/>
                  </a:cubicBezTo>
                  <a:cubicBezTo>
                    <a:pt x="2" y="111"/>
                    <a:pt x="0" y="109"/>
                    <a:pt x="0" y="106"/>
                  </a:cubicBezTo>
                  <a:cubicBezTo>
                    <a:pt x="0" y="9"/>
                    <a:pt x="0" y="9"/>
                    <a:pt x="0" y="9"/>
                  </a:cubicBezTo>
                  <a:cubicBezTo>
                    <a:pt x="0" y="6"/>
                    <a:pt x="2" y="3"/>
                    <a:pt x="4" y="2"/>
                  </a:cubicBezTo>
                  <a:cubicBezTo>
                    <a:pt x="6" y="0"/>
                    <a:pt x="10" y="0"/>
                    <a:pt x="12" y="2"/>
                  </a:cubicBezTo>
                  <a:cubicBezTo>
                    <a:pt x="96" y="50"/>
                    <a:pt x="96" y="50"/>
                    <a:pt x="96" y="50"/>
                  </a:cubicBezTo>
                  <a:cubicBezTo>
                    <a:pt x="98" y="52"/>
                    <a:pt x="100" y="54"/>
                    <a:pt x="100" y="57"/>
                  </a:cubicBezTo>
                  <a:cubicBezTo>
                    <a:pt x="100" y="60"/>
                    <a:pt x="98" y="63"/>
                    <a:pt x="96" y="64"/>
                  </a:cubicBezTo>
                  <a:cubicBezTo>
                    <a:pt x="12" y="113"/>
                    <a:pt x="12" y="113"/>
                    <a:pt x="12" y="113"/>
                  </a:cubicBezTo>
                  <a:cubicBezTo>
                    <a:pt x="11" y="114"/>
                    <a:pt x="9" y="114"/>
                    <a:pt x="8" y="114"/>
                  </a:cubicBezTo>
                  <a:close/>
                  <a:moveTo>
                    <a:pt x="16" y="23"/>
                  </a:moveTo>
                  <a:cubicBezTo>
                    <a:pt x="16" y="92"/>
                    <a:pt x="16" y="92"/>
                    <a:pt x="16" y="92"/>
                  </a:cubicBezTo>
                  <a:cubicBezTo>
                    <a:pt x="76" y="57"/>
                    <a:pt x="76" y="57"/>
                    <a:pt x="76" y="57"/>
                  </a:cubicBezTo>
                  <a:lnTo>
                    <a:pt x="16" y="2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4"/>
            <p:cNvSpPr>
              <a:spLocks/>
            </p:cNvSpPr>
            <p:nvPr/>
          </p:nvSpPr>
          <p:spPr bwMode="auto">
            <a:xfrm>
              <a:off x="6753225" y="4414838"/>
              <a:ext cx="125413" cy="90488"/>
            </a:xfrm>
            <a:custGeom>
              <a:avLst/>
              <a:gdLst>
                <a:gd name="T0" fmla="*/ 28 w 33"/>
                <a:gd name="T1" fmla="*/ 24 h 24"/>
                <a:gd name="T2" fmla="*/ 26 w 33"/>
                <a:gd name="T3" fmla="*/ 24 h 24"/>
                <a:gd name="T4" fmla="*/ 2 w 33"/>
                <a:gd name="T5" fmla="*/ 8 h 24"/>
                <a:gd name="T6" fmla="*/ 1 w 33"/>
                <a:gd name="T7" fmla="*/ 2 h 24"/>
                <a:gd name="T8" fmla="*/ 7 w 33"/>
                <a:gd name="T9" fmla="*/ 1 h 24"/>
                <a:gd name="T10" fmla="*/ 31 w 33"/>
                <a:gd name="T11" fmla="*/ 17 h 24"/>
                <a:gd name="T12" fmla="*/ 32 w 33"/>
                <a:gd name="T13" fmla="*/ 23 h 24"/>
                <a:gd name="T14" fmla="*/ 28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8" y="24"/>
                  </a:moveTo>
                  <a:cubicBezTo>
                    <a:pt x="28" y="24"/>
                    <a:pt x="27" y="24"/>
                    <a:pt x="26" y="24"/>
                  </a:cubicBezTo>
                  <a:cubicBezTo>
                    <a:pt x="2" y="8"/>
                    <a:pt x="2" y="8"/>
                    <a:pt x="2" y="8"/>
                  </a:cubicBezTo>
                  <a:cubicBezTo>
                    <a:pt x="0" y="6"/>
                    <a:pt x="0" y="4"/>
                    <a:pt x="1" y="2"/>
                  </a:cubicBezTo>
                  <a:cubicBezTo>
                    <a:pt x="2" y="0"/>
                    <a:pt x="5" y="0"/>
                    <a:pt x="7" y="1"/>
                  </a:cubicBezTo>
                  <a:cubicBezTo>
                    <a:pt x="31" y="17"/>
                    <a:pt x="31" y="17"/>
                    <a:pt x="31" y="17"/>
                  </a:cubicBezTo>
                  <a:cubicBezTo>
                    <a:pt x="32" y="18"/>
                    <a:pt x="33" y="21"/>
                    <a:pt x="32" y="23"/>
                  </a:cubicBezTo>
                  <a:cubicBezTo>
                    <a:pt x="31" y="24"/>
                    <a:pt x="30" y="24"/>
                    <a:pt x="28"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0" name="Rectangle 19"/>
          <p:cNvSpPr/>
          <p:nvPr/>
        </p:nvSpPr>
        <p:spPr>
          <a:xfrm>
            <a:off x="3011588" y="2602125"/>
            <a:ext cx="5827612" cy="71558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21" name="Rectangle 20"/>
          <p:cNvSpPr/>
          <p:nvPr/>
        </p:nvSpPr>
        <p:spPr>
          <a:xfrm>
            <a:off x="3011588" y="3449998"/>
            <a:ext cx="5827612" cy="50783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22" name="Rectangle 21"/>
          <p:cNvSpPr/>
          <p:nvPr/>
        </p:nvSpPr>
        <p:spPr>
          <a:xfrm>
            <a:off x="330494" y="4954639"/>
            <a:ext cx="8483012" cy="507831"/>
          </a:xfrm>
          <a:prstGeom prst="rect">
            <a:avLst/>
          </a:prstGeom>
        </p:spPr>
        <p:txBody>
          <a:bodyPr wrap="square">
            <a:spAutoFit/>
          </a:bodyPr>
          <a:lstStyle/>
          <a:p>
            <a:pPr algn="ct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218261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2074607" cy="715581"/>
          </a:xfrm>
          <a:prstGeom prst="rect">
            <a:avLst/>
          </a:prstGeom>
          <a:noFill/>
        </p:spPr>
        <p:txBody>
          <a:bodyPr wrap="none" rtlCol="0">
            <a:spAutoFit/>
          </a:bodyPr>
          <a:lstStyle/>
          <a:p>
            <a:r>
              <a:rPr lang="en-US" sz="4050" dirty="0">
                <a:solidFill>
                  <a:schemeClr val="bg1">
                    <a:lumMod val="50000"/>
                  </a:schemeClr>
                </a:solidFill>
                <a:latin typeface="+mj-lt"/>
              </a:rPr>
              <a:t>Who We Are</a:t>
            </a:r>
            <a:endParaRPr lang="en-US" sz="4050" dirty="0">
              <a:solidFill>
                <a:schemeClr val="bg1">
                  <a:lumMod val="50000"/>
                </a:schemeClr>
              </a:solidFill>
              <a:latin typeface="+mj-lt"/>
            </a:endParaRPr>
          </a:p>
        </p:txBody>
      </p:sp>
      <p:sp>
        <p:nvSpPr>
          <p:cNvPr id="3" name="Rectangle 2"/>
          <p:cNvSpPr/>
          <p:nvPr/>
        </p:nvSpPr>
        <p:spPr>
          <a:xfrm>
            <a:off x="0" y="2087336"/>
            <a:ext cx="4572000" cy="39134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Rectangle 5"/>
          <p:cNvSpPr/>
          <p:nvPr/>
        </p:nvSpPr>
        <p:spPr>
          <a:xfrm>
            <a:off x="4833257" y="2765411"/>
            <a:ext cx="4005942" cy="1131079"/>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sp>
        <p:nvSpPr>
          <p:cNvPr id="7" name="Rectangle 6"/>
          <p:cNvSpPr/>
          <p:nvPr/>
        </p:nvSpPr>
        <p:spPr>
          <a:xfrm>
            <a:off x="4833257" y="3959052"/>
            <a:ext cx="4005942" cy="71558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a:t>
            </a:r>
          </a:p>
        </p:txBody>
      </p:sp>
      <p:sp>
        <p:nvSpPr>
          <p:cNvPr id="8" name="TextBox 7"/>
          <p:cNvSpPr txBox="1"/>
          <p:nvPr/>
        </p:nvSpPr>
        <p:spPr>
          <a:xfrm>
            <a:off x="4833257" y="2087336"/>
            <a:ext cx="2367956" cy="715581"/>
          </a:xfrm>
          <a:prstGeom prst="rect">
            <a:avLst/>
          </a:prstGeom>
          <a:noFill/>
        </p:spPr>
        <p:txBody>
          <a:bodyPr wrap="none" rtlCol="0">
            <a:spAutoFit/>
          </a:bodyPr>
          <a:lstStyle/>
          <a:p>
            <a:r>
              <a:rPr lang="en-US" sz="4050" dirty="0">
                <a:solidFill>
                  <a:schemeClr val="accent1"/>
                </a:solidFill>
                <a:latin typeface="+mj-lt"/>
              </a:rPr>
              <a:t>Your Title Here</a:t>
            </a:r>
            <a:endParaRPr lang="en-US" sz="4050" dirty="0">
              <a:solidFill>
                <a:schemeClr val="accent1"/>
              </a:solidFill>
              <a:latin typeface="+mj-lt"/>
            </a:endParaRPr>
          </a:p>
        </p:txBody>
      </p:sp>
      <p:sp>
        <p:nvSpPr>
          <p:cNvPr id="9" name="TextBox 8"/>
          <p:cNvSpPr txBox="1"/>
          <p:nvPr/>
        </p:nvSpPr>
        <p:spPr>
          <a:xfrm>
            <a:off x="4833257" y="4867821"/>
            <a:ext cx="1345240" cy="415498"/>
          </a:xfrm>
          <a:prstGeom prst="rect">
            <a:avLst/>
          </a:prstGeom>
          <a:noFill/>
        </p:spPr>
        <p:txBody>
          <a:bodyPr wrap="none" rtlCol="0">
            <a:spAutoFit/>
          </a:bodyPr>
          <a:lstStyle/>
          <a:p>
            <a:r>
              <a:rPr lang="en-US" sz="2100" dirty="0">
                <a:solidFill>
                  <a:schemeClr val="accent1"/>
                </a:solidFill>
                <a:latin typeface="+mj-lt"/>
              </a:rPr>
              <a:t>Matt Shamrock</a:t>
            </a:r>
            <a:endParaRPr lang="en-US" sz="2100" dirty="0">
              <a:solidFill>
                <a:schemeClr val="accent1"/>
              </a:solidFill>
              <a:latin typeface="+mj-lt"/>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236630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Box 1"/>
          <p:cNvSpPr txBox="1"/>
          <p:nvPr/>
        </p:nvSpPr>
        <p:spPr>
          <a:xfrm>
            <a:off x="933506" y="1130008"/>
            <a:ext cx="3640740" cy="715581"/>
          </a:xfrm>
          <a:prstGeom prst="rect">
            <a:avLst/>
          </a:prstGeom>
          <a:noFill/>
        </p:spPr>
        <p:txBody>
          <a:bodyPr wrap="none" rtlCol="0">
            <a:spAutoFit/>
          </a:bodyPr>
          <a:lstStyle/>
          <a:p>
            <a:r>
              <a:rPr lang="en-US" sz="4050" dirty="0">
                <a:solidFill>
                  <a:schemeClr val="bg1"/>
                </a:solidFill>
                <a:latin typeface="+mj-lt"/>
              </a:rPr>
              <a:t>About Professional Skill</a:t>
            </a:r>
            <a:endParaRPr lang="en-US" sz="4050" dirty="0">
              <a:solidFill>
                <a:schemeClr val="bg1"/>
              </a:solidFill>
              <a:latin typeface="+mj-lt"/>
            </a:endParaRPr>
          </a:p>
        </p:txBody>
      </p:sp>
      <p:sp>
        <p:nvSpPr>
          <p:cNvPr id="4" name="Freeform 3"/>
          <p:cNvSpPr>
            <a:spLocks noEditPoints="1"/>
          </p:cNvSpPr>
          <p:nvPr/>
        </p:nvSpPr>
        <p:spPr bwMode="auto">
          <a:xfrm>
            <a:off x="304798" y="1192953"/>
            <a:ext cx="500744" cy="50129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Rectangle 5"/>
          <p:cNvSpPr/>
          <p:nvPr/>
        </p:nvSpPr>
        <p:spPr>
          <a:xfrm>
            <a:off x="805543" y="4039039"/>
            <a:ext cx="7696200" cy="71558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7" name="Rectangle 6"/>
          <p:cNvSpPr/>
          <p:nvPr/>
        </p:nvSpPr>
        <p:spPr>
          <a:xfrm>
            <a:off x="805543" y="4886911"/>
            <a:ext cx="7696200" cy="50783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grpSp>
        <p:nvGrpSpPr>
          <p:cNvPr id="12" name="Group 11"/>
          <p:cNvGrpSpPr/>
          <p:nvPr/>
        </p:nvGrpSpPr>
        <p:grpSpPr>
          <a:xfrm>
            <a:off x="1191987" y="1990159"/>
            <a:ext cx="6760028" cy="947057"/>
            <a:chOff x="1244675" y="1510545"/>
            <a:chExt cx="9013371" cy="1262742"/>
          </a:xfrm>
        </p:grpSpPr>
        <p:sp>
          <p:nvSpPr>
            <p:cNvPr id="8" name="Oval 7"/>
            <p:cNvSpPr/>
            <p:nvPr/>
          </p:nvSpPr>
          <p:spPr>
            <a:xfrm>
              <a:off x="1244675"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3828218"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6411761"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8995304"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5" name="Group 34"/>
          <p:cNvGrpSpPr/>
          <p:nvPr/>
        </p:nvGrpSpPr>
        <p:grpSpPr>
          <a:xfrm>
            <a:off x="7004958" y="1959016"/>
            <a:ext cx="947057" cy="947057"/>
            <a:chOff x="9339944" y="1469021"/>
            <a:chExt cx="1262742" cy="1262742"/>
          </a:xfrm>
        </p:grpSpPr>
        <p:sp>
          <p:nvSpPr>
            <p:cNvPr id="17" name="Oval 16"/>
            <p:cNvSpPr/>
            <p:nvPr/>
          </p:nvSpPr>
          <p:spPr>
            <a:xfrm>
              <a:off x="9339944"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8" name="Group 17"/>
            <p:cNvGrpSpPr/>
            <p:nvPr/>
          </p:nvGrpSpPr>
          <p:grpSpPr>
            <a:xfrm>
              <a:off x="9790701" y="1900965"/>
              <a:ext cx="361228" cy="481902"/>
              <a:chOff x="8845979" y="2828795"/>
              <a:chExt cx="811881" cy="1083107"/>
            </a:xfrm>
            <a:solidFill>
              <a:schemeClr val="accent1"/>
            </a:solidFill>
          </p:grpSpPr>
          <p:sp>
            <p:nvSpPr>
              <p:cNvPr id="19"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32" name="Group 31"/>
          <p:cNvGrpSpPr/>
          <p:nvPr/>
        </p:nvGrpSpPr>
        <p:grpSpPr>
          <a:xfrm>
            <a:off x="1191986" y="1959016"/>
            <a:ext cx="947057" cy="947057"/>
            <a:chOff x="1589315" y="1469021"/>
            <a:chExt cx="1262742" cy="1262742"/>
          </a:xfrm>
        </p:grpSpPr>
        <p:sp>
          <p:nvSpPr>
            <p:cNvPr id="14" name="Oval 13"/>
            <p:cNvSpPr/>
            <p:nvPr/>
          </p:nvSpPr>
          <p:spPr>
            <a:xfrm>
              <a:off x="1589315"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Freeform 15"/>
            <p:cNvSpPr>
              <a:spLocks noEditPoints="1"/>
            </p:cNvSpPr>
            <p:nvPr/>
          </p:nvSpPr>
          <p:spPr bwMode="auto">
            <a:xfrm>
              <a:off x="1918996" y="1852613"/>
              <a:ext cx="603380" cy="578606"/>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3" name="Group 32"/>
          <p:cNvGrpSpPr/>
          <p:nvPr/>
        </p:nvGrpSpPr>
        <p:grpSpPr>
          <a:xfrm>
            <a:off x="3129643" y="1959016"/>
            <a:ext cx="947057" cy="947057"/>
            <a:chOff x="4172858" y="1469021"/>
            <a:chExt cx="1262742" cy="1262742"/>
          </a:xfrm>
        </p:grpSpPr>
        <p:sp>
          <p:nvSpPr>
            <p:cNvPr id="15" name="Oval 14"/>
            <p:cNvSpPr/>
            <p:nvPr/>
          </p:nvSpPr>
          <p:spPr>
            <a:xfrm>
              <a:off x="4172858"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Freeform 16"/>
            <p:cNvSpPr>
              <a:spLocks/>
            </p:cNvSpPr>
            <p:nvPr/>
          </p:nvSpPr>
          <p:spPr bwMode="auto">
            <a:xfrm>
              <a:off x="4490152" y="1774727"/>
              <a:ext cx="628154" cy="651330"/>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5067301" y="1959016"/>
            <a:ext cx="947057" cy="947057"/>
            <a:chOff x="6756401" y="1469021"/>
            <a:chExt cx="1262742" cy="1262742"/>
          </a:xfrm>
        </p:grpSpPr>
        <p:sp>
          <p:nvSpPr>
            <p:cNvPr id="16" name="Oval 15"/>
            <p:cNvSpPr/>
            <p:nvPr/>
          </p:nvSpPr>
          <p:spPr>
            <a:xfrm>
              <a:off x="6756401"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Freeform 17"/>
            <p:cNvSpPr>
              <a:spLocks noEditPoints="1"/>
            </p:cNvSpPr>
            <p:nvPr/>
          </p:nvSpPr>
          <p:spPr bwMode="auto">
            <a:xfrm>
              <a:off x="7101267" y="1801500"/>
              <a:ext cx="573010" cy="597784"/>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36" name="TextBox 35"/>
          <p:cNvSpPr txBox="1"/>
          <p:nvPr/>
        </p:nvSpPr>
        <p:spPr>
          <a:xfrm>
            <a:off x="1207697"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7" name="TextBox 36"/>
          <p:cNvSpPr txBox="1"/>
          <p:nvPr/>
        </p:nvSpPr>
        <p:spPr>
          <a:xfrm>
            <a:off x="3148372"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8" name="TextBox 37"/>
          <p:cNvSpPr txBox="1"/>
          <p:nvPr/>
        </p:nvSpPr>
        <p:spPr>
          <a:xfrm>
            <a:off x="5083011"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9" name="TextBox 38"/>
          <p:cNvSpPr txBox="1"/>
          <p:nvPr/>
        </p:nvSpPr>
        <p:spPr>
          <a:xfrm>
            <a:off x="7020668"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512955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40988" y="1760206"/>
            <a:ext cx="6462026" cy="1246495"/>
          </a:xfrm>
          <a:prstGeom prst="rect">
            <a:avLst/>
          </a:prstGeom>
          <a:noFill/>
        </p:spPr>
        <p:txBody>
          <a:bodyPr wrap="none" rtlCol="0">
            <a:spAutoFit/>
          </a:bodyPr>
          <a:lstStyle/>
          <a:p>
            <a:pPr algn="ctr"/>
            <a:r>
              <a:rPr lang="en-US" sz="7500" dirty="0">
                <a:solidFill>
                  <a:schemeClr val="bg1"/>
                </a:solidFill>
                <a:latin typeface="+mj-lt"/>
              </a:rPr>
              <a:t>About </a:t>
            </a:r>
            <a:r>
              <a:rPr lang="en-US" sz="7500" dirty="0">
                <a:solidFill>
                  <a:schemeClr val="accent1"/>
                </a:solidFill>
                <a:latin typeface="+mj-lt"/>
              </a:rPr>
              <a:t>Mixing</a:t>
            </a:r>
            <a:r>
              <a:rPr lang="en-US" sz="7500" dirty="0">
                <a:solidFill>
                  <a:schemeClr val="bg1"/>
                </a:solidFill>
                <a:latin typeface="+mj-lt"/>
              </a:rPr>
              <a:t> The Song</a:t>
            </a:r>
            <a:endParaRPr lang="en-US" sz="7500" dirty="0">
              <a:solidFill>
                <a:schemeClr val="bg1"/>
              </a:solidFill>
              <a:latin typeface="+mj-lt"/>
            </a:endParaRPr>
          </a:p>
        </p:txBody>
      </p:sp>
      <p:grpSp>
        <p:nvGrpSpPr>
          <p:cNvPr id="43" name="Group 42"/>
          <p:cNvGrpSpPr/>
          <p:nvPr/>
        </p:nvGrpSpPr>
        <p:grpSpPr>
          <a:xfrm>
            <a:off x="3186111" y="4262705"/>
            <a:ext cx="721519" cy="710804"/>
            <a:chOff x="1895475" y="19050"/>
            <a:chExt cx="962025" cy="947738"/>
          </a:xfrm>
        </p:grpSpPr>
        <p:sp>
          <p:nvSpPr>
            <p:cNvPr id="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 name="Group 41"/>
          <p:cNvGrpSpPr/>
          <p:nvPr/>
        </p:nvGrpSpPr>
        <p:grpSpPr>
          <a:xfrm>
            <a:off x="4931228" y="4138419"/>
            <a:ext cx="948422" cy="959376"/>
            <a:chOff x="6078538" y="6350"/>
            <a:chExt cx="962025" cy="973138"/>
          </a:xfrm>
          <a:solidFill>
            <a:schemeClr val="accent1"/>
          </a:solidFill>
        </p:grpSpPr>
        <p:sp>
          <p:nvSpPr>
            <p:cNvPr id="17" name="Freeform 13"/>
            <p:cNvSpPr>
              <a:spLocks/>
            </p:cNvSpPr>
            <p:nvPr/>
          </p:nvSpPr>
          <p:spPr bwMode="auto">
            <a:xfrm>
              <a:off x="6491288" y="254000"/>
              <a:ext cx="150813" cy="325438"/>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4"/>
            <p:cNvSpPr>
              <a:spLocks/>
            </p:cNvSpPr>
            <p:nvPr/>
          </p:nvSpPr>
          <p:spPr bwMode="auto">
            <a:xfrm>
              <a:off x="6611938" y="368300"/>
              <a:ext cx="134938" cy="284163"/>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5"/>
            <p:cNvSpPr>
              <a:spLocks/>
            </p:cNvSpPr>
            <p:nvPr/>
          </p:nvSpPr>
          <p:spPr bwMode="auto">
            <a:xfrm>
              <a:off x="6386513" y="368300"/>
              <a:ext cx="134938" cy="284163"/>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6"/>
            <p:cNvSpPr>
              <a:spLocks noEditPoints="1"/>
            </p:cNvSpPr>
            <p:nvPr/>
          </p:nvSpPr>
          <p:spPr bwMode="auto">
            <a:xfrm>
              <a:off x="6078538" y="6350"/>
              <a:ext cx="962025" cy="973138"/>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7"/>
            <p:cNvSpPr>
              <a:spLocks/>
            </p:cNvSpPr>
            <p:nvPr/>
          </p:nvSpPr>
          <p:spPr bwMode="auto">
            <a:xfrm>
              <a:off x="6300788" y="131763"/>
              <a:ext cx="138113" cy="100013"/>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18"/>
            <p:cNvSpPr>
              <a:spLocks/>
            </p:cNvSpPr>
            <p:nvPr/>
          </p:nvSpPr>
          <p:spPr bwMode="auto">
            <a:xfrm>
              <a:off x="6224588" y="254000"/>
              <a:ext cx="57150" cy="68263"/>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9"/>
            <p:cNvSpPr>
              <a:spLocks/>
            </p:cNvSpPr>
            <p:nvPr/>
          </p:nvSpPr>
          <p:spPr bwMode="auto">
            <a:xfrm>
              <a:off x="6678613" y="754063"/>
              <a:ext cx="139700" cy="95250"/>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0"/>
            <p:cNvSpPr>
              <a:spLocks/>
            </p:cNvSpPr>
            <p:nvPr/>
          </p:nvSpPr>
          <p:spPr bwMode="auto">
            <a:xfrm>
              <a:off x="6837363" y="660400"/>
              <a:ext cx="55563" cy="68263"/>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1"/>
            <p:cNvSpPr>
              <a:spLocks/>
            </p:cNvSpPr>
            <p:nvPr/>
          </p:nvSpPr>
          <p:spPr bwMode="auto">
            <a:xfrm>
              <a:off x="6116638" y="355600"/>
              <a:ext cx="300038" cy="193675"/>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2"/>
            <p:cNvSpPr>
              <a:spLocks/>
            </p:cNvSpPr>
            <p:nvPr/>
          </p:nvSpPr>
          <p:spPr bwMode="auto">
            <a:xfrm>
              <a:off x="6716713" y="355600"/>
              <a:ext cx="315913" cy="193675"/>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1" name="Group 40"/>
          <p:cNvGrpSpPr/>
          <p:nvPr/>
        </p:nvGrpSpPr>
        <p:grpSpPr>
          <a:xfrm>
            <a:off x="6948490" y="4259134"/>
            <a:ext cx="720329" cy="717947"/>
            <a:chOff x="8113713" y="14288"/>
            <a:chExt cx="960438" cy="957263"/>
          </a:xfrm>
        </p:grpSpPr>
        <p:sp>
          <p:nvSpPr>
            <p:cNvPr id="27"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4" name="Group 43"/>
          <p:cNvGrpSpPr/>
          <p:nvPr/>
        </p:nvGrpSpPr>
        <p:grpSpPr>
          <a:xfrm>
            <a:off x="1475181" y="4256753"/>
            <a:ext cx="563166" cy="722710"/>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7" name="Rectangle 46"/>
          <p:cNvSpPr/>
          <p:nvPr/>
        </p:nvSpPr>
        <p:spPr>
          <a:xfrm>
            <a:off x="533400" y="2928677"/>
            <a:ext cx="8077200" cy="50783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48" name="Rounded Rectangle 47"/>
          <p:cNvSpPr/>
          <p:nvPr/>
        </p:nvSpPr>
        <p:spPr>
          <a:xfrm>
            <a:off x="4020060" y="3652251"/>
            <a:ext cx="1103882" cy="3428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Freeform 48"/>
          <p:cNvSpPr>
            <a:spLocks noEditPoints="1"/>
          </p:cNvSpPr>
          <p:nvPr/>
        </p:nvSpPr>
        <p:spPr bwMode="auto">
          <a:xfrm>
            <a:off x="4321628" y="5326425"/>
            <a:ext cx="500744" cy="50129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899087216"/>
      </p:ext>
    </p:extLst>
  </p:cSld>
  <p:clrMapOvr>
    <a:masterClrMapping/>
  </p:clrMapOvr>
</p:sld>
</file>

<file path=ppt/theme/theme1.xml><?xml version="1.0" encoding="utf-8"?>
<a:theme xmlns:a="http://schemas.openxmlformats.org/drawingml/2006/main" name="Office Theme">
  <a:themeElements>
    <a:clrScheme name="1">
      <a:dk1>
        <a:sysClr val="windowText" lastClr="000000"/>
      </a:dk1>
      <a:lt1>
        <a:sysClr val="window" lastClr="FFFFFF"/>
      </a:lt1>
      <a:dk2>
        <a:srgbClr val="44546A"/>
      </a:dk2>
      <a:lt2>
        <a:srgbClr val="E7E6E6"/>
      </a:lt2>
      <a:accent1>
        <a:srgbClr val="19C5FF"/>
      </a:accent1>
      <a:accent2>
        <a:srgbClr val="16B1E5"/>
      </a:accent2>
      <a:accent3>
        <a:srgbClr val="149DCC"/>
      </a:accent3>
      <a:accent4>
        <a:srgbClr val="1189B2"/>
      </a:accent4>
      <a:accent5>
        <a:srgbClr val="0F7699"/>
      </a:accent5>
      <a:accent6>
        <a:srgbClr val="0C627F"/>
      </a:accent6>
      <a:hlink>
        <a:srgbClr val="0563C1"/>
      </a:hlink>
      <a:folHlink>
        <a:srgbClr val="954F72"/>
      </a:folHlink>
    </a:clrScheme>
    <a:fontScheme name="Custom 17">
      <a:majorFont>
        <a:latin typeface="Shine Bright - Demo"/>
        <a:ea typeface=""/>
        <a:cs typeface=""/>
      </a:majorFont>
      <a:minorFont>
        <a:latin typeface="Raleway"/>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777</TotalTime>
  <Words>2074</Words>
  <Application>Microsoft Office PowerPoint</Application>
  <PresentationFormat>On-screen Show (4:3)</PresentationFormat>
  <Paragraphs>246</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Raleway</vt:lpstr>
      <vt:lpstr>Shine Bright - Demo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bachtiar nurhakim</dc:creator>
  <cp:lastModifiedBy>bachtiar nurhakim</cp:lastModifiedBy>
  <cp:revision>69</cp:revision>
  <dcterms:created xsi:type="dcterms:W3CDTF">2018-04-17T03:35:52Z</dcterms:created>
  <dcterms:modified xsi:type="dcterms:W3CDTF">2018-04-18T02:52:21Z</dcterms:modified>
</cp:coreProperties>
</file>