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23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5573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63777"/>
            <a:ext cx="2817955" cy="352147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66248041"/>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7"/>
          <p:cNvSpPr>
            <a:spLocks noGrp="1"/>
          </p:cNvSpPr>
          <p:nvPr>
            <p:ph type="pic" sz="quarter" idx="11"/>
          </p:nvPr>
        </p:nvSpPr>
        <p:spPr>
          <a:xfrm>
            <a:off x="3701345" y="2615597"/>
            <a:ext cx="1634355" cy="1610414"/>
          </a:xfrm>
          <a:prstGeom prst="ellipse">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150630" y="2615597"/>
            <a:ext cx="1634355" cy="1610414"/>
          </a:xfrm>
          <a:prstGeom prst="ellipse">
            <a:avLst/>
          </a:prstGeom>
          <a:pattFill prst="pct20">
            <a:fgClr>
              <a:schemeClr val="accent1"/>
            </a:fgClr>
            <a:bgClr>
              <a:schemeClr val="bg1"/>
            </a:bgClr>
          </a:pattFill>
        </p:spPr>
        <p:txBody>
          <a:bodyPr/>
          <a:lstStyle/>
          <a:p>
            <a:endParaRPr lang="en-US"/>
          </a:p>
        </p:txBody>
      </p:sp>
      <p:sp>
        <p:nvSpPr>
          <p:cNvPr id="3" name="Picture Placeholder 7"/>
          <p:cNvSpPr>
            <a:spLocks noGrp="1"/>
          </p:cNvSpPr>
          <p:nvPr>
            <p:ph type="pic" sz="quarter" idx="10"/>
          </p:nvPr>
        </p:nvSpPr>
        <p:spPr>
          <a:xfrm>
            <a:off x="1252061" y="2615597"/>
            <a:ext cx="1634355" cy="1610414"/>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611790"/>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58711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007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883260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9143999" cy="46736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94588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07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1996693"/>
            <a:ext cx="3638494" cy="287187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095829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286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8332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1901371"/>
            <a:ext cx="9143999" cy="338183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58512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0" y="1901371"/>
            <a:ext cx="4365172" cy="4956628"/>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077938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3429000"/>
            <a:ext cx="9143999" cy="3429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4297608"/>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3999"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14080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1" y="0"/>
            <a:ext cx="3048000" cy="6858000"/>
          </a:xfrm>
          <a:prstGeom prst="rect">
            <a:avLst/>
          </a:prstGeom>
          <a:pattFill prst="pct20">
            <a:fgClr>
              <a:schemeClr val="accent1"/>
            </a:fgClr>
            <a:bgClr>
              <a:schemeClr val="bg1"/>
            </a:bgClr>
          </a:pattFill>
        </p:spPr>
        <p:txBody>
          <a:bodyPr/>
          <a:lstStyle/>
          <a:p>
            <a:endParaRPr lang="en-US"/>
          </a:p>
        </p:txBody>
      </p:sp>
      <p:sp>
        <p:nvSpPr>
          <p:cNvPr id="7" name="Picture Placeholder 7"/>
          <p:cNvSpPr>
            <a:spLocks noGrp="1"/>
          </p:cNvSpPr>
          <p:nvPr>
            <p:ph type="pic" sz="quarter" idx="11"/>
          </p:nvPr>
        </p:nvSpPr>
        <p:spPr>
          <a:xfrm>
            <a:off x="3047999" y="0"/>
            <a:ext cx="3048000" cy="6858000"/>
          </a:xfrm>
          <a:prstGeom prst="rect">
            <a:avLst/>
          </a:prstGeom>
          <a:pattFill prst="pct20">
            <a:fgClr>
              <a:schemeClr val="accent1"/>
            </a:fgClr>
            <a:bgClr>
              <a:schemeClr val="bg1"/>
            </a:bgClr>
          </a:pattFill>
        </p:spPr>
        <p:txBody>
          <a:bodyPr/>
          <a:lstStyle/>
          <a:p>
            <a:endParaRPr lang="en-US"/>
          </a:p>
        </p:txBody>
      </p:sp>
      <p:sp>
        <p:nvSpPr>
          <p:cNvPr id="8" name="Picture Placeholder 7"/>
          <p:cNvSpPr>
            <a:spLocks noGrp="1"/>
          </p:cNvSpPr>
          <p:nvPr>
            <p:ph type="pic" sz="quarter" idx="12"/>
          </p:nvPr>
        </p:nvSpPr>
        <p:spPr>
          <a:xfrm>
            <a:off x="6095998" y="0"/>
            <a:ext cx="3048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44961265"/>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933507" y="2031411"/>
            <a:ext cx="3562294" cy="3368492"/>
          </a:xfrm>
          <a:prstGeom prst="rect">
            <a:avLst/>
          </a:prstGeom>
          <a:pattFill prst="pct20">
            <a:fgClr>
              <a:schemeClr val="accent1"/>
            </a:fgClr>
            <a:bgClr>
              <a:schemeClr val="bg1"/>
            </a:bgClr>
          </a:pattFill>
        </p:spPr>
        <p:txBody>
          <a:bodyPr/>
          <a:lstStyle/>
          <a:p>
            <a:endParaRPr lang="en-US"/>
          </a:p>
        </p:txBody>
      </p:sp>
      <p:sp>
        <p:nvSpPr>
          <p:cNvPr id="6" name="Picture Placeholder 7"/>
          <p:cNvSpPr>
            <a:spLocks noGrp="1"/>
          </p:cNvSpPr>
          <p:nvPr>
            <p:ph type="pic" sz="quarter" idx="11"/>
          </p:nvPr>
        </p:nvSpPr>
        <p:spPr>
          <a:xfrm>
            <a:off x="4667306" y="2031411"/>
            <a:ext cx="3562294" cy="3368492"/>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87512386"/>
      </p:ext>
    </p:extLst>
  </p:cSld>
  <p:clrMapOvr>
    <a:masterClrMapping/>
  </p:clrMapOvr>
  <p:extLst mod="1">
    <p:ext uri="{DCECCB84-F9BA-43D5-87BE-67443E8EF086}">
      <p15:sldGuideLst xmlns:p15="http://schemas.microsoft.com/office/powerpoint/2012/main">
        <p15:guide id="4294967295" orient="horz" pos="2160">
          <p15:clr>
            <a:srgbClr val="FBAE40"/>
          </p15:clr>
        </p15:guide>
        <p15:guide id="4294967295"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74EDB7-0554-4456-876E-0C65CB1407F4}" type="datetimeFigureOut">
              <a:rPr lang="en-US" smtClean="0"/>
              <a:t>4/18/2018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0307-6672-45FF-BE50-1804EED22F70}" type="slidenum">
              <a:rPr lang="en-US" smtClean="0"/>
              <a:t>‹#›</a:t>
            </a:fld>
            <a:endParaRPr lang="en-US"/>
          </a:p>
        </p:txBody>
      </p:sp>
      <p:sp>
        <p:nvSpPr>
          <p:cNvPr id="7" name="Freeform 6"/>
          <p:cNvSpPr>
            <a:spLocks noEditPoints="1"/>
          </p:cNvSpPr>
          <p:nvPr userDrawn="1"/>
        </p:nvSpPr>
        <p:spPr bwMode="auto">
          <a:xfrm>
            <a:off x="339991" y="424260"/>
            <a:ext cx="417443" cy="44071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TextBox 7"/>
          <p:cNvSpPr txBox="1"/>
          <p:nvPr userDrawn="1"/>
        </p:nvSpPr>
        <p:spPr>
          <a:xfrm>
            <a:off x="7322392" y="6266231"/>
            <a:ext cx="1491114" cy="219291"/>
          </a:xfrm>
          <a:prstGeom prst="rect">
            <a:avLst/>
          </a:prstGeom>
          <a:noFill/>
        </p:spPr>
        <p:txBody>
          <a:bodyPr wrap="none" rtlCol="0">
            <a:spAutoFit/>
          </a:bodyPr>
          <a:lstStyle/>
          <a:p>
            <a:pPr algn="r"/>
            <a:r>
              <a:rPr lang="en-US" sz="825" dirty="0" smtClean="0">
                <a:solidFill>
                  <a:schemeClr val="accent1"/>
                </a:solidFill>
              </a:rPr>
              <a:t>@Yourdomainplaymix.com</a:t>
            </a:r>
            <a:endParaRPr lang="en-US" sz="825" dirty="0">
              <a:solidFill>
                <a:schemeClr val="accent1"/>
              </a:solidFill>
            </a:endParaRPr>
          </a:p>
        </p:txBody>
      </p:sp>
    </p:spTree>
    <p:extLst>
      <p:ext uri="{BB962C8B-B14F-4D97-AF65-F5344CB8AC3E}">
        <p14:creationId xmlns:p14="http://schemas.microsoft.com/office/powerpoint/2010/main" val="39054461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52" r:id="rId15"/>
    <p:sldLayoutId id="2147483651" r:id="rId16"/>
    <p:sldLayoutId id="214748365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025348" y="1731446"/>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 name="TextBox 3"/>
          <p:cNvSpPr txBox="1"/>
          <p:nvPr/>
        </p:nvSpPr>
        <p:spPr>
          <a:xfrm>
            <a:off x="3411265" y="2734210"/>
            <a:ext cx="2321469" cy="1246495"/>
          </a:xfrm>
          <a:prstGeom prst="rect">
            <a:avLst/>
          </a:prstGeom>
          <a:noFill/>
        </p:spPr>
        <p:txBody>
          <a:bodyPr wrap="none" rtlCol="0">
            <a:spAutoFit/>
          </a:bodyPr>
          <a:lstStyle/>
          <a:p>
            <a:pPr algn="ctr"/>
            <a:r>
              <a:rPr lang="en-US" sz="7500" dirty="0" err="1">
                <a:solidFill>
                  <a:schemeClr val="accent1"/>
                </a:solidFill>
                <a:latin typeface="+mj-lt"/>
              </a:rPr>
              <a:t>Playmix</a:t>
            </a:r>
            <a:endParaRPr lang="en-US" sz="7500"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183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876108" cy="715581"/>
          </a:xfrm>
          <a:prstGeom prst="rect">
            <a:avLst/>
          </a:prstGeom>
          <a:noFill/>
        </p:spPr>
        <p:txBody>
          <a:bodyPr wrap="none" rtlCol="0">
            <a:spAutoFit/>
          </a:bodyPr>
          <a:lstStyle/>
          <a:p>
            <a:r>
              <a:rPr lang="en-US" sz="4050" dirty="0">
                <a:solidFill>
                  <a:schemeClr val="bg1">
                    <a:lumMod val="50000"/>
                  </a:schemeClr>
                </a:solidFill>
                <a:latin typeface="+mj-lt"/>
              </a:rPr>
              <a:t>Single Text Sample</a:t>
            </a:r>
            <a:endParaRPr lang="en-US" sz="4050" dirty="0">
              <a:solidFill>
                <a:schemeClr val="bg1">
                  <a:lumMod val="50000"/>
                </a:schemeClr>
              </a:solidFill>
              <a:latin typeface="+mj-lt"/>
            </a:endParaRPr>
          </a:p>
        </p:txBody>
      </p:sp>
      <p:sp>
        <p:nvSpPr>
          <p:cNvPr id="3" name="TextBox 2"/>
          <p:cNvSpPr txBox="1"/>
          <p:nvPr/>
        </p:nvSpPr>
        <p:spPr>
          <a:xfrm>
            <a:off x="933506" y="2051858"/>
            <a:ext cx="7429500" cy="3243196"/>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rPr>
              <a:t>Suitable for all categories business and personal presentation</a:t>
            </a:r>
            <a:r>
              <a:rPr lang="id-ID" sz="1050" b="1" dirty="0">
                <a:solidFill>
                  <a:schemeClr val="bg1">
                    <a:lumMod val="65000"/>
                  </a:schemeClr>
                </a:solidFill>
              </a:rPr>
              <a:t>,</a:t>
            </a:r>
            <a:r>
              <a:rPr lang="id-ID" sz="1050" dirty="0">
                <a:solidFill>
                  <a:schemeClr val="bg1">
                    <a:lumMod val="65000"/>
                  </a:schemeClr>
                </a:solidFill>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Tree>
    <p:extLst>
      <p:ext uri="{BB962C8B-B14F-4D97-AF65-F5344CB8AC3E}">
        <p14:creationId xmlns:p14="http://schemas.microsoft.com/office/powerpoint/2010/main" val="279942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4" name="Rectangle 3"/>
          <p:cNvSpPr/>
          <p:nvPr/>
        </p:nvSpPr>
        <p:spPr>
          <a:xfrm>
            <a:off x="4572000" y="2130878"/>
            <a:ext cx="3638494" cy="2601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1586649" y="2597904"/>
            <a:ext cx="2332209" cy="166763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7" name="Group 16"/>
          <p:cNvGrpSpPr/>
          <p:nvPr/>
        </p:nvGrpSpPr>
        <p:grpSpPr>
          <a:xfrm>
            <a:off x="2315050" y="3137928"/>
            <a:ext cx="591437" cy="587583"/>
            <a:chOff x="4738688" y="5302250"/>
            <a:chExt cx="974725" cy="968375"/>
          </a:xfrm>
        </p:grpSpPr>
        <p:sp>
          <p:nvSpPr>
            <p:cNvPr id="11" name="Freeform 5"/>
            <p:cNvSpPr>
              <a:spLocks/>
            </p:cNvSpPr>
            <p:nvPr/>
          </p:nvSpPr>
          <p:spPr bwMode="auto">
            <a:xfrm>
              <a:off x="5268913" y="5826125"/>
              <a:ext cx="444500"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noEditPoints="1"/>
            </p:cNvSpPr>
            <p:nvPr/>
          </p:nvSpPr>
          <p:spPr bwMode="auto">
            <a:xfrm>
              <a:off x="4738688" y="5302250"/>
              <a:ext cx="742950"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7"/>
            <p:cNvSpPr>
              <a:spLocks/>
            </p:cNvSpPr>
            <p:nvPr/>
          </p:nvSpPr>
          <p:spPr bwMode="auto">
            <a:xfrm>
              <a:off x="5045076" y="5427663"/>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8"/>
            <p:cNvSpPr>
              <a:spLocks/>
            </p:cNvSpPr>
            <p:nvPr/>
          </p:nvSpPr>
          <p:spPr bwMode="auto">
            <a:xfrm>
              <a:off x="4867276" y="5445125"/>
              <a:ext cx="144463"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9"/>
            <p:cNvSpPr>
              <a:spLocks/>
            </p:cNvSpPr>
            <p:nvPr/>
          </p:nvSpPr>
          <p:spPr bwMode="auto">
            <a:xfrm>
              <a:off x="5391151" y="59356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5435601" y="5981700"/>
              <a:ext cx="122238"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8" name="Rectangle 17"/>
          <p:cNvSpPr/>
          <p:nvPr/>
        </p:nvSpPr>
        <p:spPr>
          <a:xfrm>
            <a:off x="4818261" y="2763902"/>
            <a:ext cx="3145971" cy="923330"/>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19" name="TextBox 18"/>
          <p:cNvSpPr txBox="1"/>
          <p:nvPr/>
        </p:nvSpPr>
        <p:spPr>
          <a:xfrm>
            <a:off x="4818261" y="2181538"/>
            <a:ext cx="1527982" cy="715581"/>
          </a:xfrm>
          <a:prstGeom prst="rect">
            <a:avLst/>
          </a:prstGeom>
          <a:noFill/>
        </p:spPr>
        <p:txBody>
          <a:bodyPr wrap="none" rtlCol="0">
            <a:spAutoFit/>
          </a:bodyPr>
          <a:lstStyle/>
          <a:p>
            <a:r>
              <a:rPr lang="en-US" sz="4050" dirty="0">
                <a:solidFill>
                  <a:schemeClr val="bg1"/>
                </a:solidFill>
                <a:latin typeface="+mj-lt"/>
              </a:rPr>
              <a:t>Title Here</a:t>
            </a:r>
            <a:endParaRPr lang="en-US" sz="4050" dirty="0">
              <a:solidFill>
                <a:schemeClr val="bg1"/>
              </a:solidFill>
              <a:latin typeface="+mj-lt"/>
            </a:endParaRPr>
          </a:p>
        </p:txBody>
      </p:sp>
      <p:grpSp>
        <p:nvGrpSpPr>
          <p:cNvPr id="20" name="Group 19"/>
          <p:cNvGrpSpPr/>
          <p:nvPr/>
        </p:nvGrpSpPr>
        <p:grpSpPr>
          <a:xfrm>
            <a:off x="5765364" y="3914672"/>
            <a:ext cx="388266" cy="382500"/>
            <a:chOff x="1895475" y="19050"/>
            <a:chExt cx="962025" cy="947738"/>
          </a:xfrm>
        </p:grpSpPr>
        <p:sp>
          <p:nvSpPr>
            <p:cNvPr id="21"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6687234" y="3911101"/>
            <a:ext cx="387626" cy="386345"/>
            <a:chOff x="8113713" y="14288"/>
            <a:chExt cx="960438" cy="957263"/>
          </a:xfrm>
        </p:grpSpPr>
        <p:sp>
          <p:nvSpPr>
            <p:cNvPr id="30"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 name="Group 37"/>
          <p:cNvGrpSpPr/>
          <p:nvPr/>
        </p:nvGrpSpPr>
        <p:grpSpPr>
          <a:xfrm>
            <a:off x="4903480" y="3908720"/>
            <a:ext cx="303053" cy="388907"/>
            <a:chOff x="3175" y="11113"/>
            <a:chExt cx="750888" cy="963613"/>
          </a:xfrm>
        </p:grpSpPr>
        <p:sp>
          <p:nvSpPr>
            <p:cNvPr id="3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p:cNvSpPr/>
          <p:nvPr/>
        </p:nvSpPr>
        <p:spPr>
          <a:xfrm>
            <a:off x="933506" y="4869034"/>
            <a:ext cx="7276988"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74614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4"/>
          <p:cNvSpPr/>
          <p:nvPr/>
        </p:nvSpPr>
        <p:spPr>
          <a:xfrm>
            <a:off x="3352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6400800" y="1885950"/>
            <a:ext cx="2438400" cy="30861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p:cNvGrpSpPr/>
          <p:nvPr/>
        </p:nvGrpSpPr>
        <p:grpSpPr>
          <a:xfrm>
            <a:off x="1203373" y="2642912"/>
            <a:ext cx="645593" cy="636006"/>
            <a:chOff x="1895475" y="19050"/>
            <a:chExt cx="962025" cy="947738"/>
          </a:xfrm>
        </p:grpSpPr>
        <p:sp>
          <p:nvSpPr>
            <p:cNvPr id="17"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7297734" y="2637585"/>
            <a:ext cx="644529" cy="642398"/>
            <a:chOff x="8113713" y="14288"/>
            <a:chExt cx="960438" cy="957263"/>
          </a:xfrm>
        </p:grpSpPr>
        <p:sp>
          <p:nvSpPr>
            <p:cNvPr id="26"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320047" y="2637585"/>
            <a:ext cx="503905" cy="646659"/>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2" name="Rectangle 41"/>
          <p:cNvSpPr/>
          <p:nvPr/>
        </p:nvSpPr>
        <p:spPr>
          <a:xfrm>
            <a:off x="6463958"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3" name="TextBox 42"/>
          <p:cNvSpPr txBox="1"/>
          <p:nvPr/>
        </p:nvSpPr>
        <p:spPr>
          <a:xfrm>
            <a:off x="7184663"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4" name="TextBox 43"/>
          <p:cNvSpPr txBox="1"/>
          <p:nvPr/>
        </p:nvSpPr>
        <p:spPr>
          <a:xfrm>
            <a:off x="4136664"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5" name="TextBox 44"/>
          <p:cNvSpPr txBox="1"/>
          <p:nvPr/>
        </p:nvSpPr>
        <p:spPr>
          <a:xfrm>
            <a:off x="1086039" y="3366254"/>
            <a:ext cx="870671" cy="461665"/>
          </a:xfrm>
          <a:prstGeom prst="rect">
            <a:avLst/>
          </a:prstGeom>
          <a:noFill/>
        </p:spPr>
        <p:txBody>
          <a:bodyPr wrap="squar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6" name="Rectangle 45"/>
          <p:cNvSpPr/>
          <p:nvPr/>
        </p:nvSpPr>
        <p:spPr>
          <a:xfrm>
            <a:off x="3415959"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47" name="Rectangle 46"/>
          <p:cNvSpPr/>
          <p:nvPr/>
        </p:nvSpPr>
        <p:spPr>
          <a:xfrm>
            <a:off x="367961" y="3620170"/>
            <a:ext cx="2312079"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289590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6" y="1130008"/>
            <a:ext cx="3406702" cy="715581"/>
          </a:xfrm>
          <a:prstGeom prst="rect">
            <a:avLst/>
          </a:prstGeom>
          <a:noFill/>
        </p:spPr>
        <p:txBody>
          <a:bodyPr wrap="none" rtlCol="0">
            <a:spAutoFit/>
          </a:bodyPr>
          <a:lstStyle/>
          <a:p>
            <a:r>
              <a:rPr lang="en-US" sz="4050" dirty="0">
                <a:solidFill>
                  <a:schemeClr val="bg1">
                    <a:lumMod val="50000"/>
                  </a:schemeClr>
                </a:solidFill>
                <a:latin typeface="+mj-lt"/>
              </a:rPr>
              <a:t>Our Awesome Portfolio</a:t>
            </a:r>
            <a:endParaRPr lang="en-US" sz="4050" dirty="0">
              <a:solidFill>
                <a:schemeClr val="bg1">
                  <a:lumMod val="50000"/>
                </a:schemeClr>
              </a:solidFill>
              <a:latin typeface="+mj-lt"/>
            </a:endParaRPr>
          </a:p>
        </p:txBody>
      </p:sp>
      <p:sp>
        <p:nvSpPr>
          <p:cNvPr id="6" name="Rectangle 5"/>
          <p:cNvSpPr/>
          <p:nvPr/>
        </p:nvSpPr>
        <p:spPr>
          <a:xfrm>
            <a:off x="14886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222478" y="2572535"/>
            <a:ext cx="2451951" cy="2142915"/>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2" name="Group 21"/>
          <p:cNvGrpSpPr/>
          <p:nvPr/>
        </p:nvGrpSpPr>
        <p:grpSpPr>
          <a:xfrm>
            <a:off x="6196500" y="2805145"/>
            <a:ext cx="503905" cy="646659"/>
            <a:chOff x="3175" y="11113"/>
            <a:chExt cx="750888" cy="963613"/>
          </a:xfrm>
          <a:solidFill>
            <a:schemeClr val="tx1">
              <a:lumMod val="85000"/>
              <a:lumOff val="15000"/>
            </a:schemeClr>
          </a:solidFill>
        </p:grpSpPr>
        <p:sp>
          <p:nvSpPr>
            <p:cNvPr id="23"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9" name="TextBox 28"/>
          <p:cNvSpPr txBox="1"/>
          <p:nvPr/>
        </p:nvSpPr>
        <p:spPr>
          <a:xfrm>
            <a:off x="6013117" y="3533814"/>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1" name="Rectangle 30"/>
          <p:cNvSpPr/>
          <p:nvPr/>
        </p:nvSpPr>
        <p:spPr>
          <a:xfrm>
            <a:off x="5292413" y="3787729"/>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grpSp>
        <p:nvGrpSpPr>
          <p:cNvPr id="13" name="Group 12"/>
          <p:cNvGrpSpPr/>
          <p:nvPr/>
        </p:nvGrpSpPr>
        <p:grpSpPr>
          <a:xfrm>
            <a:off x="2394025" y="2825894"/>
            <a:ext cx="645593" cy="636006"/>
            <a:chOff x="1895475" y="19050"/>
            <a:chExt cx="962025" cy="947738"/>
          </a:xfrm>
          <a:solidFill>
            <a:schemeClr val="tx1">
              <a:lumMod val="85000"/>
              <a:lumOff val="15000"/>
            </a:schemeClr>
          </a:solidFill>
        </p:grpSpPr>
        <p:sp>
          <p:nvSpPr>
            <p:cNvPr id="14"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0" name="TextBox 29"/>
          <p:cNvSpPr txBox="1"/>
          <p:nvPr/>
        </p:nvSpPr>
        <p:spPr>
          <a:xfrm>
            <a:off x="2276692" y="3549236"/>
            <a:ext cx="870671" cy="461665"/>
          </a:xfrm>
          <a:prstGeom prst="rect">
            <a:avLst/>
          </a:prstGeom>
          <a:noFill/>
        </p:spPr>
        <p:txBody>
          <a:bodyPr wrap="square" rtlCol="0">
            <a:spAutoFit/>
          </a:bodyPr>
          <a:lstStyle/>
          <a:p>
            <a:pPr algn="ctr"/>
            <a:r>
              <a:rPr lang="en-US" sz="1200" b="1" dirty="0">
                <a:solidFill>
                  <a:schemeClr val="tx1">
                    <a:lumMod val="75000"/>
                    <a:lumOff val="25000"/>
                  </a:schemeClr>
                </a:solidFill>
              </a:rPr>
              <a:t>Title </a:t>
            </a:r>
            <a:r>
              <a:rPr lang="en-US" sz="1200" b="1" dirty="0">
                <a:solidFill>
                  <a:schemeClr val="tx1">
                    <a:lumMod val="75000"/>
                    <a:lumOff val="25000"/>
                  </a:schemeClr>
                </a:solidFill>
              </a:rPr>
              <a:t>H</a:t>
            </a:r>
            <a:r>
              <a:rPr lang="en-US" sz="1200" b="1" dirty="0">
                <a:solidFill>
                  <a:schemeClr val="tx1">
                    <a:lumMod val="75000"/>
                    <a:lumOff val="25000"/>
                  </a:schemeClr>
                </a:solidFill>
              </a:rPr>
              <a:t>ere</a:t>
            </a:r>
            <a:endParaRPr lang="en-US" sz="1200" b="1" dirty="0">
              <a:solidFill>
                <a:schemeClr val="tx1">
                  <a:lumMod val="75000"/>
                  <a:lumOff val="25000"/>
                </a:schemeClr>
              </a:solidFill>
            </a:endParaRPr>
          </a:p>
        </p:txBody>
      </p:sp>
      <p:sp>
        <p:nvSpPr>
          <p:cNvPr id="32" name="Rectangle 31"/>
          <p:cNvSpPr/>
          <p:nvPr/>
        </p:nvSpPr>
        <p:spPr>
          <a:xfrm>
            <a:off x="1558613" y="3803152"/>
            <a:ext cx="2312079" cy="715581"/>
          </a:xfrm>
          <a:prstGeom prst="rect">
            <a:avLst/>
          </a:prstGeom>
        </p:spPr>
        <p:txBody>
          <a:bodyPr wrap="square">
            <a:spAutoFit/>
          </a:bodyPr>
          <a:lstStyle/>
          <a:p>
            <a:pPr algn="ctr">
              <a:lnSpc>
                <a:spcPct val="150000"/>
              </a:lnSpc>
            </a:pP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comes from section Contrary to popular belief, </a:t>
            </a:r>
            <a:r>
              <a:rPr lang="en-US" sz="900" dirty="0" err="1">
                <a:solidFill>
                  <a:schemeClr val="tx1">
                    <a:lumMod val="75000"/>
                    <a:lumOff val="25000"/>
                  </a:schemeClr>
                </a:solidFill>
              </a:rPr>
              <a:t>Lorem</a:t>
            </a:r>
            <a:r>
              <a:rPr lang="en-US" sz="900" dirty="0">
                <a:solidFill>
                  <a:schemeClr val="tx1">
                    <a:lumMod val="75000"/>
                    <a:lumOff val="25000"/>
                  </a:schemeClr>
                </a:solidFill>
              </a:rPr>
              <a:t> </a:t>
            </a:r>
            <a:r>
              <a:rPr lang="en-US" sz="900" dirty="0" err="1">
                <a:solidFill>
                  <a:schemeClr val="tx1">
                    <a:lumMod val="75000"/>
                    <a:lumOff val="25000"/>
                  </a:schemeClr>
                </a:solidFill>
              </a:rPr>
              <a:t>Ipsum</a:t>
            </a:r>
            <a:r>
              <a:rPr lang="en-US" sz="900" dirty="0">
                <a:solidFill>
                  <a:schemeClr val="tx1">
                    <a:lumMod val="75000"/>
                    <a:lumOff val="25000"/>
                  </a:schemeClr>
                </a:solidFill>
              </a:rPr>
              <a:t> is not simply random text.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35354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sp>
        <p:nvSpPr>
          <p:cNvPr id="6" name="Rectangle 5"/>
          <p:cNvSpPr/>
          <p:nvPr/>
        </p:nvSpPr>
        <p:spPr>
          <a:xfrm>
            <a:off x="3868539" y="3769177"/>
            <a:ext cx="4335180" cy="1638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Rectangle 6"/>
          <p:cNvSpPr/>
          <p:nvPr/>
        </p:nvSpPr>
        <p:spPr>
          <a:xfrm>
            <a:off x="3868539" y="2043793"/>
            <a:ext cx="4335180" cy="15947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p:cNvSpPr/>
          <p:nvPr/>
        </p:nvSpPr>
        <p:spPr>
          <a:xfrm>
            <a:off x="3995057" y="2765412"/>
            <a:ext cx="4060371"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a:t>
            </a:r>
            <a:r>
              <a:rPr lang="en-US" sz="900" dirty="0">
                <a:solidFill>
                  <a:schemeClr val="bg1"/>
                </a:solidFill>
              </a:rPr>
              <a:t>.</a:t>
            </a:r>
            <a:endParaRPr lang="en-US" sz="900" dirty="0">
              <a:solidFill>
                <a:schemeClr val="bg1"/>
              </a:solidFill>
            </a:endParaRPr>
          </a:p>
        </p:txBody>
      </p:sp>
      <p:sp>
        <p:nvSpPr>
          <p:cNvPr id="12" name="TextBox 11"/>
          <p:cNvSpPr txBox="1"/>
          <p:nvPr/>
        </p:nvSpPr>
        <p:spPr>
          <a:xfrm>
            <a:off x="3995058" y="2087336"/>
            <a:ext cx="2395207" cy="715581"/>
          </a:xfrm>
          <a:prstGeom prst="rect">
            <a:avLst/>
          </a:prstGeom>
          <a:noFill/>
        </p:spPr>
        <p:txBody>
          <a:bodyPr wrap="none" rtlCol="0">
            <a:spAutoFit/>
          </a:bodyPr>
          <a:lstStyle/>
          <a:p>
            <a:r>
              <a:rPr lang="en-US" sz="4050" dirty="0">
                <a:solidFill>
                  <a:schemeClr val="bg1"/>
                </a:solidFill>
                <a:latin typeface="+mj-lt"/>
              </a:rPr>
              <a:t>John </a:t>
            </a:r>
            <a:r>
              <a:rPr lang="en-US" sz="4050" dirty="0" err="1">
                <a:solidFill>
                  <a:schemeClr val="bg1"/>
                </a:solidFill>
                <a:latin typeface="+mj-lt"/>
              </a:rPr>
              <a:t>Brandals</a:t>
            </a:r>
            <a:endParaRPr lang="en-US" sz="4050" dirty="0">
              <a:solidFill>
                <a:schemeClr val="bg1"/>
              </a:solidFill>
              <a:latin typeface="+mj-lt"/>
            </a:endParaRPr>
          </a:p>
        </p:txBody>
      </p:sp>
      <p:sp>
        <p:nvSpPr>
          <p:cNvPr id="13" name="Rounded Rectangle 12"/>
          <p:cNvSpPr/>
          <p:nvPr/>
        </p:nvSpPr>
        <p:spPr>
          <a:xfrm>
            <a:off x="4090863" y="4346150"/>
            <a:ext cx="2925335" cy="114010"/>
          </a:xfrm>
          <a:prstGeom prst="roundRect">
            <a:avLst/>
          </a:prstGeom>
          <a:solidFill>
            <a:schemeClr val="accent1">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ounded Rectangle 13"/>
          <p:cNvSpPr/>
          <p:nvPr/>
        </p:nvSpPr>
        <p:spPr>
          <a:xfrm>
            <a:off x="4090863" y="4802187"/>
            <a:ext cx="2925335" cy="114010"/>
          </a:xfrm>
          <a:prstGeom prst="roundRect">
            <a:avLst/>
          </a:prstGeom>
          <a:solidFill>
            <a:schemeClr val="accent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Content Placeholder 2"/>
          <p:cNvSpPr txBox="1">
            <a:spLocks/>
          </p:cNvSpPr>
          <p:nvPr/>
        </p:nvSpPr>
        <p:spPr>
          <a:xfrm>
            <a:off x="4046120" y="413703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Security System</a:t>
            </a:r>
            <a:endParaRPr lang="en-US" sz="900" dirty="0">
              <a:solidFill>
                <a:schemeClr val="bg1"/>
              </a:solidFill>
            </a:endParaRPr>
          </a:p>
        </p:txBody>
      </p:sp>
      <p:sp>
        <p:nvSpPr>
          <p:cNvPr id="16" name="Content Placeholder 2"/>
          <p:cNvSpPr txBox="1">
            <a:spLocks/>
          </p:cNvSpPr>
          <p:nvPr/>
        </p:nvSpPr>
        <p:spPr>
          <a:xfrm>
            <a:off x="4046121" y="4607714"/>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solidFill>
              </a:rPr>
              <a:t>Wordpress</a:t>
            </a:r>
            <a:endParaRPr lang="en-US" sz="900" dirty="0">
              <a:solidFill>
                <a:schemeClr val="bg1"/>
              </a:solidFill>
            </a:endParaRPr>
          </a:p>
        </p:txBody>
      </p:sp>
      <p:grpSp>
        <p:nvGrpSpPr>
          <p:cNvPr id="17" name="Group 16"/>
          <p:cNvGrpSpPr/>
          <p:nvPr/>
        </p:nvGrpSpPr>
        <p:grpSpPr>
          <a:xfrm>
            <a:off x="4090862" y="4248973"/>
            <a:ext cx="2931435" cy="308364"/>
            <a:chOff x="1064223" y="4659432"/>
            <a:chExt cx="3908580" cy="411152"/>
          </a:xfrm>
        </p:grpSpPr>
        <p:sp>
          <p:nvSpPr>
            <p:cNvPr id="18" name="Rounded Rectangle 17"/>
            <p:cNvSpPr/>
            <p:nvPr/>
          </p:nvSpPr>
          <p:spPr>
            <a:xfrm>
              <a:off x="1064223" y="4789001"/>
              <a:ext cx="3840480" cy="152013"/>
            </a:xfrm>
            <a:prstGeom prst="roundRect">
              <a:avLst/>
            </a:prstGeom>
            <a:solidFill>
              <a:schemeClr val="accent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9" name="Group 18"/>
            <p:cNvGrpSpPr/>
            <p:nvPr/>
          </p:nvGrpSpPr>
          <p:grpSpPr>
            <a:xfrm>
              <a:off x="4415216" y="4659432"/>
              <a:ext cx="557587" cy="411152"/>
              <a:chOff x="10125454" y="4064123"/>
              <a:chExt cx="557587" cy="411152"/>
            </a:xfrm>
          </p:grpSpPr>
          <p:sp>
            <p:nvSpPr>
              <p:cNvPr id="20" name="TextBox 19"/>
              <p:cNvSpPr txBox="1"/>
              <p:nvPr/>
            </p:nvSpPr>
            <p:spPr>
              <a:xfrm>
                <a:off x="10125454" y="4064123"/>
                <a:ext cx="496951" cy="411152"/>
              </a:xfrm>
              <a:prstGeom prst="ellipse">
                <a:avLst/>
              </a:prstGeom>
              <a:solidFill>
                <a:schemeClr val="accent1">
                  <a:lumMod val="50000"/>
                </a:schemeClr>
              </a:solidFill>
            </p:spPr>
            <p:txBody>
              <a:bodyPr wrap="square" rtlCol="0" anchor="ctr">
                <a:spAutoFit/>
              </a:bodyPr>
              <a:lstStyle/>
              <a:p>
                <a:pPr algn="ctr"/>
                <a:endParaRPr lang="en-US" sz="825" b="1" dirty="0">
                  <a:solidFill>
                    <a:schemeClr val="bg1"/>
                  </a:solidFill>
                </a:endParaRPr>
              </a:p>
            </p:txBody>
          </p:sp>
          <p:sp>
            <p:nvSpPr>
              <p:cNvPr id="21" name="TextBox 20"/>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22" name="Group 21"/>
          <p:cNvGrpSpPr/>
          <p:nvPr/>
        </p:nvGrpSpPr>
        <p:grpSpPr>
          <a:xfrm>
            <a:off x="4090863" y="4698007"/>
            <a:ext cx="1929025" cy="308364"/>
            <a:chOff x="1064223" y="5258144"/>
            <a:chExt cx="2572034" cy="411152"/>
          </a:xfrm>
        </p:grpSpPr>
        <p:sp>
          <p:nvSpPr>
            <p:cNvPr id="23" name="Rounded Rectangle 22"/>
            <p:cNvSpPr/>
            <p:nvPr/>
          </p:nvSpPr>
          <p:spPr>
            <a:xfrm>
              <a:off x="1064223" y="5397051"/>
              <a:ext cx="2377440" cy="152013"/>
            </a:xfrm>
            <a:prstGeom prst="roundRect">
              <a:avLst/>
            </a:prstGeom>
            <a:solidFill>
              <a:schemeClr val="accent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4" name="Group 23"/>
            <p:cNvGrpSpPr/>
            <p:nvPr/>
          </p:nvGrpSpPr>
          <p:grpSpPr>
            <a:xfrm>
              <a:off x="3087219" y="5258144"/>
              <a:ext cx="549038" cy="411152"/>
              <a:chOff x="10125454" y="4064123"/>
              <a:chExt cx="549038" cy="411152"/>
            </a:xfrm>
          </p:grpSpPr>
          <p:sp>
            <p:nvSpPr>
              <p:cNvPr id="25" name="TextBox 24"/>
              <p:cNvSpPr txBox="1"/>
              <p:nvPr/>
            </p:nvSpPr>
            <p:spPr>
              <a:xfrm>
                <a:off x="10125454" y="4064123"/>
                <a:ext cx="496951" cy="411152"/>
              </a:xfrm>
              <a:prstGeom prst="ellipse">
                <a:avLst/>
              </a:prstGeom>
              <a:solidFill>
                <a:schemeClr val="accent2">
                  <a:lumMod val="50000"/>
                </a:schemeClr>
              </a:solidFill>
            </p:spPr>
            <p:txBody>
              <a:bodyPr wrap="square" rtlCol="0" anchor="ctr">
                <a:spAutoFit/>
              </a:bodyPr>
              <a:lstStyle/>
              <a:p>
                <a:pPr algn="ctr"/>
                <a:endParaRPr lang="en-US" sz="825" b="1" dirty="0">
                  <a:solidFill>
                    <a:schemeClr val="bg1"/>
                  </a:solidFill>
                </a:endParaRPr>
              </a:p>
            </p:txBody>
          </p:sp>
          <p:sp>
            <p:nvSpPr>
              <p:cNvPr id="26" name="TextBox 25"/>
              <p:cNvSpPr txBox="1"/>
              <p:nvPr/>
            </p:nvSpPr>
            <p:spPr>
              <a:xfrm>
                <a:off x="10158966" y="4138894"/>
                <a:ext cx="515526" cy="292388"/>
              </a:xfrm>
              <a:prstGeom prst="rect">
                <a:avLst/>
              </a:prstGeom>
              <a:noFill/>
            </p:spPr>
            <p:txBody>
              <a:bodyPr wrap="none" rtlCol="0">
                <a:spAutoFit/>
              </a:bodyPr>
              <a:lstStyle/>
              <a:p>
                <a:r>
                  <a:rPr lang="en-US" sz="825" b="1" dirty="0">
                    <a:solidFill>
                      <a:schemeClr val="bg1"/>
                    </a:solidFill>
                  </a:rPr>
                  <a:t>55%</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630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933506" y="2241776"/>
            <a:ext cx="2224964" cy="1004823"/>
            <a:chOff x="2298700" y="2266950"/>
            <a:chExt cx="3592513" cy="1622425"/>
          </a:xfrm>
          <a:solidFill>
            <a:schemeClr val="accent1"/>
          </a:solidFill>
        </p:grpSpPr>
        <p:sp>
          <p:nvSpPr>
            <p:cNvPr id="6" name="Freeform 5"/>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6" name="Group 235"/>
          <p:cNvGrpSpPr/>
          <p:nvPr/>
        </p:nvGrpSpPr>
        <p:grpSpPr>
          <a:xfrm>
            <a:off x="3382792" y="2241776"/>
            <a:ext cx="2224964" cy="1004823"/>
            <a:chOff x="2298700" y="2266950"/>
            <a:chExt cx="3592513" cy="1622425"/>
          </a:xfrm>
          <a:solidFill>
            <a:schemeClr val="accent2"/>
          </a:solidFill>
        </p:grpSpPr>
        <p:sp>
          <p:nvSpPr>
            <p:cNvPr id="243" name="Freeform 242"/>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243"/>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244"/>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245"/>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246"/>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47"/>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48"/>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49"/>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250"/>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51"/>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52"/>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53"/>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54"/>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55"/>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256"/>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57"/>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58"/>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59"/>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60"/>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261"/>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62"/>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263"/>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64"/>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65"/>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66"/>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267"/>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68"/>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69"/>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70"/>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71"/>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72"/>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73"/>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74"/>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75"/>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76"/>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77"/>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78"/>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79"/>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80"/>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81"/>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82"/>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83"/>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84"/>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85"/>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86"/>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87"/>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88"/>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89"/>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90"/>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91"/>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92"/>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93"/>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94"/>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0" name="Group 299"/>
          <p:cNvGrpSpPr/>
          <p:nvPr/>
        </p:nvGrpSpPr>
        <p:grpSpPr>
          <a:xfrm>
            <a:off x="5838211" y="2241776"/>
            <a:ext cx="2224964" cy="1004823"/>
            <a:chOff x="2298700" y="2266950"/>
            <a:chExt cx="3592513" cy="1622425"/>
          </a:xfrm>
          <a:solidFill>
            <a:schemeClr val="accent3"/>
          </a:solidFill>
        </p:grpSpPr>
        <p:sp>
          <p:nvSpPr>
            <p:cNvPr id="307" name="Freeform 306"/>
            <p:cNvSpPr>
              <a:spLocks/>
            </p:cNvSpPr>
            <p:nvPr/>
          </p:nvSpPr>
          <p:spPr bwMode="auto">
            <a:xfrm>
              <a:off x="3546475" y="2560638"/>
              <a:ext cx="176213" cy="387350"/>
            </a:xfrm>
            <a:custGeom>
              <a:avLst/>
              <a:gdLst>
                <a:gd name="T0" fmla="*/ 32 w 47"/>
                <a:gd name="T1" fmla="*/ 6 h 103"/>
                <a:gd name="T2" fmla="*/ 25 w 47"/>
                <a:gd name="T3" fmla="*/ 1 h 103"/>
                <a:gd name="T4" fmla="*/ 5 w 47"/>
                <a:gd name="T5" fmla="*/ 4 h 103"/>
                <a:gd name="T6" fmla="*/ 1 w 47"/>
                <a:gd name="T7" fmla="*/ 11 h 103"/>
                <a:gd name="T8" fmla="*/ 15 w 47"/>
                <a:gd name="T9" fmla="*/ 98 h 103"/>
                <a:gd name="T10" fmla="*/ 22 w 47"/>
                <a:gd name="T11" fmla="*/ 102 h 103"/>
                <a:gd name="T12" fmla="*/ 42 w 47"/>
                <a:gd name="T13" fmla="*/ 99 h 103"/>
                <a:gd name="T14" fmla="*/ 47 w 47"/>
                <a:gd name="T15" fmla="*/ 92 h 103"/>
                <a:gd name="T16" fmla="*/ 32 w 47"/>
                <a:gd name="T17"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03">
                  <a:moveTo>
                    <a:pt x="32" y="6"/>
                  </a:moveTo>
                  <a:cubicBezTo>
                    <a:pt x="31" y="2"/>
                    <a:pt x="28" y="0"/>
                    <a:pt x="25" y="1"/>
                  </a:cubicBezTo>
                  <a:cubicBezTo>
                    <a:pt x="5" y="4"/>
                    <a:pt x="5" y="4"/>
                    <a:pt x="5" y="4"/>
                  </a:cubicBezTo>
                  <a:cubicBezTo>
                    <a:pt x="2" y="5"/>
                    <a:pt x="0" y="8"/>
                    <a:pt x="1" y="11"/>
                  </a:cubicBezTo>
                  <a:cubicBezTo>
                    <a:pt x="15" y="98"/>
                    <a:pt x="15" y="98"/>
                    <a:pt x="15" y="98"/>
                  </a:cubicBezTo>
                  <a:cubicBezTo>
                    <a:pt x="16" y="101"/>
                    <a:pt x="19" y="103"/>
                    <a:pt x="22" y="102"/>
                  </a:cubicBezTo>
                  <a:cubicBezTo>
                    <a:pt x="42" y="99"/>
                    <a:pt x="42" y="99"/>
                    <a:pt x="42" y="99"/>
                  </a:cubicBezTo>
                  <a:cubicBezTo>
                    <a:pt x="45" y="98"/>
                    <a:pt x="47" y="95"/>
                    <a:pt x="47" y="92"/>
                  </a:cubicBez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307"/>
            <p:cNvSpPr>
              <a:spLocks noEditPoints="1"/>
            </p:cNvSpPr>
            <p:nvPr/>
          </p:nvSpPr>
          <p:spPr bwMode="auto">
            <a:xfrm>
              <a:off x="3046413" y="2849563"/>
              <a:ext cx="368300" cy="347663"/>
            </a:xfrm>
            <a:custGeom>
              <a:avLst/>
              <a:gdLst>
                <a:gd name="T0" fmla="*/ 18 w 98"/>
                <a:gd name="T1" fmla="*/ 3 h 92"/>
                <a:gd name="T2" fmla="*/ 6 w 98"/>
                <a:gd name="T3" fmla="*/ 27 h 92"/>
                <a:gd name="T4" fmla="*/ 2 w 98"/>
                <a:gd name="T5" fmla="*/ 42 h 92"/>
                <a:gd name="T6" fmla="*/ 57 w 98"/>
                <a:gd name="T7" fmla="*/ 90 h 92"/>
                <a:gd name="T8" fmla="*/ 72 w 98"/>
                <a:gd name="T9" fmla="*/ 78 h 92"/>
                <a:gd name="T10" fmla="*/ 84 w 98"/>
                <a:gd name="T11" fmla="*/ 79 h 92"/>
                <a:gd name="T12" fmla="*/ 95 w 98"/>
                <a:gd name="T13" fmla="*/ 55 h 92"/>
                <a:gd name="T14" fmla="*/ 7 w 98"/>
                <a:gd name="T15" fmla="*/ 46 h 92"/>
                <a:gd name="T16" fmla="*/ 20 w 98"/>
                <a:gd name="T17" fmla="*/ 28 h 92"/>
                <a:gd name="T18" fmla="*/ 28 w 98"/>
                <a:gd name="T19" fmla="*/ 32 h 92"/>
                <a:gd name="T20" fmla="*/ 22 w 98"/>
                <a:gd name="T21" fmla="*/ 39 h 92"/>
                <a:gd name="T22" fmla="*/ 22 w 98"/>
                <a:gd name="T23" fmla="*/ 45 h 92"/>
                <a:gd name="T24" fmla="*/ 7 w 98"/>
                <a:gd name="T25" fmla="*/ 46 h 92"/>
                <a:gd name="T26" fmla="*/ 23 w 98"/>
                <a:gd name="T27" fmla="*/ 46 h 92"/>
                <a:gd name="T28" fmla="*/ 29 w 98"/>
                <a:gd name="T29" fmla="*/ 45 h 92"/>
                <a:gd name="T30" fmla="*/ 35 w 98"/>
                <a:gd name="T31" fmla="*/ 38 h 92"/>
                <a:gd name="T32" fmla="*/ 38 w 98"/>
                <a:gd name="T33" fmla="*/ 42 h 92"/>
                <a:gd name="T34" fmla="*/ 30 w 98"/>
                <a:gd name="T35" fmla="*/ 51 h 92"/>
                <a:gd name="T36" fmla="*/ 27 w 98"/>
                <a:gd name="T37" fmla="*/ 61 h 92"/>
                <a:gd name="T38" fmla="*/ 28 w 98"/>
                <a:gd name="T39" fmla="*/ 62 h 92"/>
                <a:gd name="T40" fmla="*/ 37 w 98"/>
                <a:gd name="T41" fmla="*/ 57 h 92"/>
                <a:gd name="T42" fmla="*/ 45 w 98"/>
                <a:gd name="T43" fmla="*/ 47 h 92"/>
                <a:gd name="T44" fmla="*/ 49 w 98"/>
                <a:gd name="T45" fmla="*/ 49 h 92"/>
                <a:gd name="T46" fmla="*/ 43 w 98"/>
                <a:gd name="T47" fmla="*/ 56 h 92"/>
                <a:gd name="T48" fmla="*/ 43 w 98"/>
                <a:gd name="T49" fmla="*/ 62 h 92"/>
                <a:gd name="T50" fmla="*/ 28 w 98"/>
                <a:gd name="T51" fmla="*/ 62 h 92"/>
                <a:gd name="T52" fmla="*/ 38 w 98"/>
                <a:gd name="T53" fmla="*/ 70 h 92"/>
                <a:gd name="T54" fmla="*/ 45 w 98"/>
                <a:gd name="T55" fmla="*/ 63 h 92"/>
                <a:gd name="T56" fmla="*/ 50 w 98"/>
                <a:gd name="T57" fmla="*/ 61 h 92"/>
                <a:gd name="T58" fmla="*/ 56 w 98"/>
                <a:gd name="T59" fmla="*/ 54 h 92"/>
                <a:gd name="T60" fmla="*/ 58 w 98"/>
                <a:gd name="T61" fmla="*/ 57 h 92"/>
                <a:gd name="T62" fmla="*/ 50 w 98"/>
                <a:gd name="T63" fmla="*/ 67 h 92"/>
                <a:gd name="T64" fmla="*/ 47 w 98"/>
                <a:gd name="T65" fmla="*/ 77 h 92"/>
                <a:gd name="T66" fmla="*/ 71 w 98"/>
                <a:gd name="T67" fmla="*/ 68 h 92"/>
                <a:gd name="T68" fmla="*/ 57 w 98"/>
                <a:gd name="T69" fmla="*/ 85 h 92"/>
                <a:gd name="T70" fmla="*/ 48 w 98"/>
                <a:gd name="T71" fmla="*/ 78 h 92"/>
                <a:gd name="T72" fmla="*/ 55 w 98"/>
                <a:gd name="T73" fmla="*/ 71 h 92"/>
                <a:gd name="T74" fmla="*/ 60 w 98"/>
                <a:gd name="T75" fmla="*/ 69 h 92"/>
                <a:gd name="T76" fmla="*/ 66 w 98"/>
                <a:gd name="T77" fmla="*/ 62 h 92"/>
                <a:gd name="T78" fmla="*/ 71 w 98"/>
                <a:gd name="T79" fmla="*/ 6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92">
                  <a:moveTo>
                    <a:pt x="25" y="2"/>
                  </a:moveTo>
                  <a:cubicBezTo>
                    <a:pt x="23" y="0"/>
                    <a:pt x="19" y="0"/>
                    <a:pt x="18" y="3"/>
                  </a:cubicBezTo>
                  <a:cubicBezTo>
                    <a:pt x="5" y="19"/>
                    <a:pt x="5" y="19"/>
                    <a:pt x="5" y="19"/>
                  </a:cubicBezTo>
                  <a:cubicBezTo>
                    <a:pt x="3" y="22"/>
                    <a:pt x="4" y="25"/>
                    <a:pt x="6" y="27"/>
                  </a:cubicBezTo>
                  <a:cubicBezTo>
                    <a:pt x="11" y="31"/>
                    <a:pt x="11" y="31"/>
                    <a:pt x="11" y="31"/>
                  </a:cubicBezTo>
                  <a:cubicBezTo>
                    <a:pt x="2" y="42"/>
                    <a:pt x="2" y="42"/>
                    <a:pt x="2" y="42"/>
                  </a:cubicBezTo>
                  <a:cubicBezTo>
                    <a:pt x="0" y="44"/>
                    <a:pt x="1" y="47"/>
                    <a:pt x="2" y="48"/>
                  </a:cubicBezTo>
                  <a:cubicBezTo>
                    <a:pt x="57" y="90"/>
                    <a:pt x="57" y="90"/>
                    <a:pt x="57" y="90"/>
                  </a:cubicBezTo>
                  <a:cubicBezTo>
                    <a:pt x="59" y="92"/>
                    <a:pt x="62" y="91"/>
                    <a:pt x="63" y="89"/>
                  </a:cubicBezTo>
                  <a:cubicBezTo>
                    <a:pt x="72" y="78"/>
                    <a:pt x="72" y="78"/>
                    <a:pt x="72" y="78"/>
                  </a:cubicBezTo>
                  <a:cubicBezTo>
                    <a:pt x="76" y="80"/>
                    <a:pt x="76" y="80"/>
                    <a:pt x="76" y="80"/>
                  </a:cubicBezTo>
                  <a:cubicBezTo>
                    <a:pt x="78" y="82"/>
                    <a:pt x="82" y="82"/>
                    <a:pt x="84" y="79"/>
                  </a:cubicBezTo>
                  <a:cubicBezTo>
                    <a:pt x="96" y="63"/>
                    <a:pt x="96" y="63"/>
                    <a:pt x="96" y="63"/>
                  </a:cubicBezTo>
                  <a:cubicBezTo>
                    <a:pt x="98" y="61"/>
                    <a:pt x="98" y="57"/>
                    <a:pt x="95" y="55"/>
                  </a:cubicBezTo>
                  <a:lnTo>
                    <a:pt x="25" y="2"/>
                  </a:lnTo>
                  <a:close/>
                  <a:moveTo>
                    <a:pt x="7" y="46"/>
                  </a:moveTo>
                  <a:cubicBezTo>
                    <a:pt x="16" y="34"/>
                    <a:pt x="16" y="34"/>
                    <a:pt x="16" y="34"/>
                  </a:cubicBezTo>
                  <a:cubicBezTo>
                    <a:pt x="20" y="28"/>
                    <a:pt x="20" y="28"/>
                    <a:pt x="20" y="28"/>
                  </a:cubicBezTo>
                  <a:cubicBezTo>
                    <a:pt x="21" y="27"/>
                    <a:pt x="21" y="27"/>
                    <a:pt x="21" y="27"/>
                  </a:cubicBezTo>
                  <a:cubicBezTo>
                    <a:pt x="28" y="32"/>
                    <a:pt x="28" y="32"/>
                    <a:pt x="28" y="32"/>
                  </a:cubicBezTo>
                  <a:cubicBezTo>
                    <a:pt x="27" y="34"/>
                    <a:pt x="27" y="34"/>
                    <a:pt x="27" y="34"/>
                  </a:cubicBezTo>
                  <a:cubicBezTo>
                    <a:pt x="22" y="39"/>
                    <a:pt x="22" y="39"/>
                    <a:pt x="22" y="39"/>
                  </a:cubicBezTo>
                  <a:cubicBezTo>
                    <a:pt x="19" y="43"/>
                    <a:pt x="19" y="43"/>
                    <a:pt x="19" y="43"/>
                  </a:cubicBezTo>
                  <a:cubicBezTo>
                    <a:pt x="22" y="45"/>
                    <a:pt x="22" y="45"/>
                    <a:pt x="22" y="45"/>
                  </a:cubicBezTo>
                  <a:cubicBezTo>
                    <a:pt x="16" y="53"/>
                    <a:pt x="16" y="53"/>
                    <a:pt x="16" y="53"/>
                  </a:cubicBezTo>
                  <a:lnTo>
                    <a:pt x="7" y="46"/>
                  </a:lnTo>
                  <a:close/>
                  <a:moveTo>
                    <a:pt x="17" y="54"/>
                  </a:moveTo>
                  <a:cubicBezTo>
                    <a:pt x="23" y="46"/>
                    <a:pt x="23" y="46"/>
                    <a:pt x="23" y="46"/>
                  </a:cubicBezTo>
                  <a:cubicBezTo>
                    <a:pt x="26" y="49"/>
                    <a:pt x="26" y="49"/>
                    <a:pt x="26" y="49"/>
                  </a:cubicBezTo>
                  <a:cubicBezTo>
                    <a:pt x="29" y="45"/>
                    <a:pt x="29" y="45"/>
                    <a:pt x="29" y="45"/>
                  </a:cubicBezTo>
                  <a:cubicBezTo>
                    <a:pt x="34" y="39"/>
                    <a:pt x="34" y="39"/>
                    <a:pt x="34" y="39"/>
                  </a:cubicBezTo>
                  <a:cubicBezTo>
                    <a:pt x="35" y="38"/>
                    <a:pt x="35" y="38"/>
                    <a:pt x="35" y="38"/>
                  </a:cubicBezTo>
                  <a:cubicBezTo>
                    <a:pt x="39" y="41"/>
                    <a:pt x="39" y="41"/>
                    <a:pt x="39" y="41"/>
                  </a:cubicBezTo>
                  <a:cubicBezTo>
                    <a:pt x="38" y="42"/>
                    <a:pt x="38" y="42"/>
                    <a:pt x="38" y="42"/>
                  </a:cubicBezTo>
                  <a:cubicBezTo>
                    <a:pt x="33" y="48"/>
                    <a:pt x="33" y="48"/>
                    <a:pt x="33" y="48"/>
                  </a:cubicBezTo>
                  <a:cubicBezTo>
                    <a:pt x="30" y="51"/>
                    <a:pt x="30" y="51"/>
                    <a:pt x="30" y="51"/>
                  </a:cubicBezTo>
                  <a:cubicBezTo>
                    <a:pt x="33" y="54"/>
                    <a:pt x="33" y="54"/>
                    <a:pt x="33" y="54"/>
                  </a:cubicBezTo>
                  <a:cubicBezTo>
                    <a:pt x="27" y="61"/>
                    <a:pt x="27" y="61"/>
                    <a:pt x="27" y="61"/>
                  </a:cubicBezTo>
                  <a:lnTo>
                    <a:pt x="17" y="54"/>
                  </a:lnTo>
                  <a:close/>
                  <a:moveTo>
                    <a:pt x="28" y="62"/>
                  </a:moveTo>
                  <a:cubicBezTo>
                    <a:pt x="34" y="55"/>
                    <a:pt x="34" y="55"/>
                    <a:pt x="34" y="55"/>
                  </a:cubicBezTo>
                  <a:cubicBezTo>
                    <a:pt x="37" y="57"/>
                    <a:pt x="37" y="57"/>
                    <a:pt x="37" y="57"/>
                  </a:cubicBezTo>
                  <a:cubicBezTo>
                    <a:pt x="40" y="53"/>
                    <a:pt x="40" y="53"/>
                    <a:pt x="40" y="53"/>
                  </a:cubicBezTo>
                  <a:cubicBezTo>
                    <a:pt x="45" y="47"/>
                    <a:pt x="45" y="47"/>
                    <a:pt x="45" y="47"/>
                  </a:cubicBezTo>
                  <a:cubicBezTo>
                    <a:pt x="46" y="46"/>
                    <a:pt x="46" y="46"/>
                    <a:pt x="46" y="46"/>
                  </a:cubicBezTo>
                  <a:cubicBezTo>
                    <a:pt x="49" y="49"/>
                    <a:pt x="49" y="49"/>
                    <a:pt x="49" y="49"/>
                  </a:cubicBezTo>
                  <a:cubicBezTo>
                    <a:pt x="48" y="50"/>
                    <a:pt x="48" y="50"/>
                    <a:pt x="48" y="50"/>
                  </a:cubicBezTo>
                  <a:cubicBezTo>
                    <a:pt x="43" y="56"/>
                    <a:pt x="43" y="56"/>
                    <a:pt x="43" y="56"/>
                  </a:cubicBezTo>
                  <a:cubicBezTo>
                    <a:pt x="40" y="59"/>
                    <a:pt x="40" y="59"/>
                    <a:pt x="40" y="59"/>
                  </a:cubicBezTo>
                  <a:cubicBezTo>
                    <a:pt x="43" y="62"/>
                    <a:pt x="43" y="62"/>
                    <a:pt x="43" y="62"/>
                  </a:cubicBezTo>
                  <a:cubicBezTo>
                    <a:pt x="37" y="69"/>
                    <a:pt x="37" y="69"/>
                    <a:pt x="37" y="69"/>
                  </a:cubicBezTo>
                  <a:lnTo>
                    <a:pt x="28" y="62"/>
                  </a:lnTo>
                  <a:close/>
                  <a:moveTo>
                    <a:pt x="39" y="71"/>
                  </a:moveTo>
                  <a:cubicBezTo>
                    <a:pt x="38" y="70"/>
                    <a:pt x="38" y="70"/>
                    <a:pt x="38" y="70"/>
                  </a:cubicBezTo>
                  <a:cubicBezTo>
                    <a:pt x="44" y="63"/>
                    <a:pt x="44" y="63"/>
                    <a:pt x="44" y="63"/>
                  </a:cubicBezTo>
                  <a:cubicBezTo>
                    <a:pt x="45" y="63"/>
                    <a:pt x="45" y="63"/>
                    <a:pt x="45" y="63"/>
                  </a:cubicBezTo>
                  <a:cubicBezTo>
                    <a:pt x="47" y="65"/>
                    <a:pt x="47" y="65"/>
                    <a:pt x="47" y="65"/>
                  </a:cubicBezTo>
                  <a:cubicBezTo>
                    <a:pt x="50" y="61"/>
                    <a:pt x="50" y="61"/>
                    <a:pt x="50" y="61"/>
                  </a:cubicBezTo>
                  <a:cubicBezTo>
                    <a:pt x="55" y="55"/>
                    <a:pt x="55" y="55"/>
                    <a:pt x="55" y="55"/>
                  </a:cubicBezTo>
                  <a:cubicBezTo>
                    <a:pt x="56" y="54"/>
                    <a:pt x="56" y="54"/>
                    <a:pt x="56" y="54"/>
                  </a:cubicBezTo>
                  <a:cubicBezTo>
                    <a:pt x="59" y="56"/>
                    <a:pt x="59" y="56"/>
                    <a:pt x="59" y="56"/>
                  </a:cubicBezTo>
                  <a:cubicBezTo>
                    <a:pt x="58" y="57"/>
                    <a:pt x="58" y="57"/>
                    <a:pt x="58" y="57"/>
                  </a:cubicBezTo>
                  <a:cubicBezTo>
                    <a:pt x="53" y="63"/>
                    <a:pt x="53" y="63"/>
                    <a:pt x="53" y="63"/>
                  </a:cubicBezTo>
                  <a:cubicBezTo>
                    <a:pt x="50" y="67"/>
                    <a:pt x="50" y="67"/>
                    <a:pt x="50" y="67"/>
                  </a:cubicBezTo>
                  <a:cubicBezTo>
                    <a:pt x="53" y="70"/>
                    <a:pt x="53" y="70"/>
                    <a:pt x="53" y="70"/>
                  </a:cubicBezTo>
                  <a:cubicBezTo>
                    <a:pt x="47" y="77"/>
                    <a:pt x="47" y="77"/>
                    <a:pt x="47" y="77"/>
                  </a:cubicBezTo>
                  <a:lnTo>
                    <a:pt x="39" y="71"/>
                  </a:lnTo>
                  <a:close/>
                  <a:moveTo>
                    <a:pt x="71" y="68"/>
                  </a:moveTo>
                  <a:cubicBezTo>
                    <a:pt x="67" y="74"/>
                    <a:pt x="67" y="74"/>
                    <a:pt x="67" y="74"/>
                  </a:cubicBezTo>
                  <a:cubicBezTo>
                    <a:pt x="57" y="85"/>
                    <a:pt x="57" y="85"/>
                    <a:pt x="57" y="85"/>
                  </a:cubicBezTo>
                  <a:cubicBezTo>
                    <a:pt x="49" y="79"/>
                    <a:pt x="49" y="79"/>
                    <a:pt x="49" y="79"/>
                  </a:cubicBezTo>
                  <a:cubicBezTo>
                    <a:pt x="48" y="78"/>
                    <a:pt x="48" y="78"/>
                    <a:pt x="48" y="78"/>
                  </a:cubicBezTo>
                  <a:cubicBezTo>
                    <a:pt x="54" y="71"/>
                    <a:pt x="54" y="71"/>
                    <a:pt x="54" y="71"/>
                  </a:cubicBezTo>
                  <a:cubicBezTo>
                    <a:pt x="55" y="71"/>
                    <a:pt x="55" y="71"/>
                    <a:pt x="55" y="71"/>
                  </a:cubicBezTo>
                  <a:cubicBezTo>
                    <a:pt x="57" y="73"/>
                    <a:pt x="57" y="73"/>
                    <a:pt x="57" y="73"/>
                  </a:cubicBezTo>
                  <a:cubicBezTo>
                    <a:pt x="60" y="69"/>
                    <a:pt x="60" y="69"/>
                    <a:pt x="60" y="69"/>
                  </a:cubicBezTo>
                  <a:cubicBezTo>
                    <a:pt x="65" y="63"/>
                    <a:pt x="65" y="63"/>
                    <a:pt x="65" y="63"/>
                  </a:cubicBezTo>
                  <a:cubicBezTo>
                    <a:pt x="66" y="62"/>
                    <a:pt x="66" y="62"/>
                    <a:pt x="66" y="62"/>
                  </a:cubicBezTo>
                  <a:cubicBezTo>
                    <a:pt x="72" y="67"/>
                    <a:pt x="72" y="67"/>
                    <a:pt x="72" y="67"/>
                  </a:cubicBezTo>
                  <a:lnTo>
                    <a:pt x="7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308"/>
            <p:cNvSpPr>
              <a:spLocks/>
            </p:cNvSpPr>
            <p:nvPr/>
          </p:nvSpPr>
          <p:spPr bwMode="auto">
            <a:xfrm>
              <a:off x="3170238" y="2790825"/>
              <a:ext cx="266700" cy="250825"/>
            </a:xfrm>
            <a:custGeom>
              <a:avLst/>
              <a:gdLst>
                <a:gd name="T0" fmla="*/ 8 w 71"/>
                <a:gd name="T1" fmla="*/ 1 h 67"/>
                <a:gd name="T2" fmla="*/ 1 w 71"/>
                <a:gd name="T3" fmla="*/ 2 h 67"/>
                <a:gd name="T4" fmla="*/ 2 w 71"/>
                <a:gd name="T5" fmla="*/ 8 h 67"/>
                <a:gd name="T6" fmla="*/ 63 w 71"/>
                <a:gd name="T7" fmla="*/ 65 h 67"/>
                <a:gd name="T8" fmla="*/ 67 w 71"/>
                <a:gd name="T9" fmla="*/ 66 h 67"/>
                <a:gd name="T10" fmla="*/ 69 w 71"/>
                <a:gd name="T11" fmla="*/ 65 h 67"/>
                <a:gd name="T12" fmla="*/ 69 w 71"/>
                <a:gd name="T13" fmla="*/ 59 h 67"/>
                <a:gd name="T14" fmla="*/ 8 w 71"/>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7">
                  <a:moveTo>
                    <a:pt x="8" y="1"/>
                  </a:moveTo>
                  <a:cubicBezTo>
                    <a:pt x="6" y="0"/>
                    <a:pt x="3" y="0"/>
                    <a:pt x="1" y="2"/>
                  </a:cubicBezTo>
                  <a:cubicBezTo>
                    <a:pt x="0" y="3"/>
                    <a:pt x="0" y="6"/>
                    <a:pt x="2" y="8"/>
                  </a:cubicBezTo>
                  <a:cubicBezTo>
                    <a:pt x="63" y="65"/>
                    <a:pt x="63" y="65"/>
                    <a:pt x="63" y="65"/>
                  </a:cubicBezTo>
                  <a:cubicBezTo>
                    <a:pt x="64" y="66"/>
                    <a:pt x="65" y="67"/>
                    <a:pt x="67" y="66"/>
                  </a:cubicBezTo>
                  <a:cubicBezTo>
                    <a:pt x="68" y="66"/>
                    <a:pt x="69" y="66"/>
                    <a:pt x="69" y="65"/>
                  </a:cubicBezTo>
                  <a:cubicBezTo>
                    <a:pt x="71" y="63"/>
                    <a:pt x="71" y="60"/>
                    <a:pt x="69" y="59"/>
                  </a:cubicBezTo>
                  <a:lnTo>
                    <a:pt x="8"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309"/>
            <p:cNvSpPr>
              <a:spLocks/>
            </p:cNvSpPr>
            <p:nvPr/>
          </p:nvSpPr>
          <p:spPr bwMode="auto">
            <a:xfrm>
              <a:off x="3252788" y="2706688"/>
              <a:ext cx="230188" cy="293688"/>
            </a:xfrm>
            <a:custGeom>
              <a:avLst/>
              <a:gdLst>
                <a:gd name="T0" fmla="*/ 8 w 61"/>
                <a:gd name="T1" fmla="*/ 2 h 78"/>
                <a:gd name="T2" fmla="*/ 2 w 61"/>
                <a:gd name="T3" fmla="*/ 2 h 78"/>
                <a:gd name="T4" fmla="*/ 1 w 61"/>
                <a:gd name="T5" fmla="*/ 8 h 78"/>
                <a:gd name="T6" fmla="*/ 53 w 61"/>
                <a:gd name="T7" fmla="*/ 76 h 78"/>
                <a:gd name="T8" fmla="*/ 57 w 61"/>
                <a:gd name="T9" fmla="*/ 78 h 78"/>
                <a:gd name="T10" fmla="*/ 59 w 61"/>
                <a:gd name="T11" fmla="*/ 77 h 78"/>
                <a:gd name="T12" fmla="*/ 60 w 61"/>
                <a:gd name="T13" fmla="*/ 71 h 78"/>
                <a:gd name="T14" fmla="*/ 8 w 61"/>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78">
                  <a:moveTo>
                    <a:pt x="8" y="2"/>
                  </a:moveTo>
                  <a:cubicBezTo>
                    <a:pt x="7" y="0"/>
                    <a:pt x="4" y="0"/>
                    <a:pt x="2" y="2"/>
                  </a:cubicBezTo>
                  <a:cubicBezTo>
                    <a:pt x="0" y="3"/>
                    <a:pt x="0" y="6"/>
                    <a:pt x="1" y="8"/>
                  </a:cubicBezTo>
                  <a:cubicBezTo>
                    <a:pt x="53" y="76"/>
                    <a:pt x="53" y="76"/>
                    <a:pt x="53" y="76"/>
                  </a:cubicBezTo>
                  <a:cubicBezTo>
                    <a:pt x="54" y="78"/>
                    <a:pt x="55" y="78"/>
                    <a:pt x="57" y="78"/>
                  </a:cubicBezTo>
                  <a:cubicBezTo>
                    <a:pt x="58" y="78"/>
                    <a:pt x="58" y="78"/>
                    <a:pt x="59" y="77"/>
                  </a:cubicBezTo>
                  <a:cubicBezTo>
                    <a:pt x="61" y="76"/>
                    <a:pt x="61" y="73"/>
                    <a:pt x="60" y="71"/>
                  </a:cubicBez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310"/>
            <p:cNvSpPr>
              <a:spLocks/>
            </p:cNvSpPr>
            <p:nvPr/>
          </p:nvSpPr>
          <p:spPr bwMode="auto">
            <a:xfrm>
              <a:off x="3351213" y="2643188"/>
              <a:ext cx="180975" cy="323850"/>
            </a:xfrm>
            <a:custGeom>
              <a:avLst/>
              <a:gdLst>
                <a:gd name="T0" fmla="*/ 9 w 48"/>
                <a:gd name="T1" fmla="*/ 3 h 86"/>
                <a:gd name="T2" fmla="*/ 3 w 48"/>
                <a:gd name="T3" fmla="*/ 1 h 86"/>
                <a:gd name="T4" fmla="*/ 1 w 48"/>
                <a:gd name="T5" fmla="*/ 7 h 86"/>
                <a:gd name="T6" fmla="*/ 39 w 48"/>
                <a:gd name="T7" fmla="*/ 84 h 86"/>
                <a:gd name="T8" fmla="*/ 43 w 48"/>
                <a:gd name="T9" fmla="*/ 86 h 86"/>
                <a:gd name="T10" fmla="*/ 45 w 48"/>
                <a:gd name="T11" fmla="*/ 86 h 86"/>
                <a:gd name="T12" fmla="*/ 47 w 48"/>
                <a:gd name="T13" fmla="*/ 80 h 86"/>
                <a:gd name="T14" fmla="*/ 9 w 48"/>
                <a:gd name="T15" fmla="*/ 3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86">
                  <a:moveTo>
                    <a:pt x="9" y="3"/>
                  </a:moveTo>
                  <a:cubicBezTo>
                    <a:pt x="8" y="1"/>
                    <a:pt x="5" y="0"/>
                    <a:pt x="3" y="1"/>
                  </a:cubicBezTo>
                  <a:cubicBezTo>
                    <a:pt x="0" y="2"/>
                    <a:pt x="0" y="5"/>
                    <a:pt x="1" y="7"/>
                  </a:cubicBezTo>
                  <a:cubicBezTo>
                    <a:pt x="39" y="84"/>
                    <a:pt x="39" y="84"/>
                    <a:pt x="39" y="84"/>
                  </a:cubicBezTo>
                  <a:cubicBezTo>
                    <a:pt x="39" y="85"/>
                    <a:pt x="41" y="86"/>
                    <a:pt x="43" y="86"/>
                  </a:cubicBezTo>
                  <a:cubicBezTo>
                    <a:pt x="44" y="86"/>
                    <a:pt x="44" y="86"/>
                    <a:pt x="45" y="86"/>
                  </a:cubicBezTo>
                  <a:cubicBezTo>
                    <a:pt x="47" y="85"/>
                    <a:pt x="48" y="82"/>
                    <a:pt x="47" y="80"/>
                  </a:cubicBez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311"/>
            <p:cNvSpPr>
              <a:spLocks/>
            </p:cNvSpPr>
            <p:nvPr/>
          </p:nvSpPr>
          <p:spPr bwMode="auto">
            <a:xfrm>
              <a:off x="3460750" y="2601913"/>
              <a:ext cx="119063" cy="346075"/>
            </a:xfrm>
            <a:custGeom>
              <a:avLst/>
              <a:gdLst>
                <a:gd name="T0" fmla="*/ 10 w 32"/>
                <a:gd name="T1" fmla="*/ 4 h 92"/>
                <a:gd name="T2" fmla="*/ 4 w 32"/>
                <a:gd name="T3" fmla="*/ 0 h 92"/>
                <a:gd name="T4" fmla="*/ 1 w 32"/>
                <a:gd name="T5" fmla="*/ 6 h 92"/>
                <a:gd name="T6" fmla="*/ 22 w 32"/>
                <a:gd name="T7" fmla="*/ 89 h 92"/>
                <a:gd name="T8" fmla="*/ 27 w 32"/>
                <a:gd name="T9" fmla="*/ 92 h 92"/>
                <a:gd name="T10" fmla="*/ 28 w 32"/>
                <a:gd name="T11" fmla="*/ 92 h 92"/>
                <a:gd name="T12" fmla="*/ 31 w 32"/>
                <a:gd name="T13" fmla="*/ 86 h 92"/>
                <a:gd name="T14" fmla="*/ 10 w 32"/>
                <a:gd name="T15" fmla="*/ 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2">
                  <a:moveTo>
                    <a:pt x="10" y="4"/>
                  </a:moveTo>
                  <a:cubicBezTo>
                    <a:pt x="9" y="1"/>
                    <a:pt x="7" y="0"/>
                    <a:pt x="4" y="0"/>
                  </a:cubicBezTo>
                  <a:cubicBezTo>
                    <a:pt x="2" y="1"/>
                    <a:pt x="0" y="3"/>
                    <a:pt x="1" y="6"/>
                  </a:cubicBezTo>
                  <a:cubicBezTo>
                    <a:pt x="22" y="89"/>
                    <a:pt x="22" y="89"/>
                    <a:pt x="22" y="89"/>
                  </a:cubicBezTo>
                  <a:cubicBezTo>
                    <a:pt x="23" y="91"/>
                    <a:pt x="25" y="92"/>
                    <a:pt x="27" y="92"/>
                  </a:cubicBezTo>
                  <a:cubicBezTo>
                    <a:pt x="28" y="92"/>
                    <a:pt x="28" y="92"/>
                    <a:pt x="28" y="92"/>
                  </a:cubicBezTo>
                  <a:cubicBezTo>
                    <a:pt x="30" y="91"/>
                    <a:pt x="32" y="89"/>
                    <a:pt x="31" y="86"/>
                  </a:cubicBez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312"/>
            <p:cNvSpPr>
              <a:spLocks/>
            </p:cNvSpPr>
            <p:nvPr/>
          </p:nvSpPr>
          <p:spPr bwMode="auto">
            <a:xfrm>
              <a:off x="4654550" y="2725738"/>
              <a:ext cx="155575" cy="109538"/>
            </a:xfrm>
            <a:custGeom>
              <a:avLst/>
              <a:gdLst>
                <a:gd name="T0" fmla="*/ 41 w 41"/>
                <a:gd name="T1" fmla="*/ 22 h 29"/>
                <a:gd name="T2" fmla="*/ 41 w 41"/>
                <a:gd name="T3" fmla="*/ 22 h 29"/>
                <a:gd name="T4" fmla="*/ 3 w 41"/>
                <a:gd name="T5" fmla="*/ 0 h 29"/>
                <a:gd name="T6" fmla="*/ 0 w 41"/>
                <a:gd name="T7" fmla="*/ 7 h 29"/>
                <a:gd name="T8" fmla="*/ 38 w 41"/>
                <a:gd name="T9" fmla="*/ 29 h 29"/>
                <a:gd name="T10" fmla="*/ 41 w 41"/>
                <a:gd name="T11" fmla="*/ 22 h 29"/>
              </a:gdLst>
              <a:ahLst/>
              <a:cxnLst>
                <a:cxn ang="0">
                  <a:pos x="T0" y="T1"/>
                </a:cxn>
                <a:cxn ang="0">
                  <a:pos x="T2" y="T3"/>
                </a:cxn>
                <a:cxn ang="0">
                  <a:pos x="T4" y="T5"/>
                </a:cxn>
                <a:cxn ang="0">
                  <a:pos x="T6" y="T7"/>
                </a:cxn>
                <a:cxn ang="0">
                  <a:pos x="T8" y="T9"/>
                </a:cxn>
                <a:cxn ang="0">
                  <a:pos x="T10" y="T11"/>
                </a:cxn>
              </a:cxnLst>
              <a:rect l="0" t="0" r="r" b="b"/>
              <a:pathLst>
                <a:path w="41" h="29">
                  <a:moveTo>
                    <a:pt x="41" y="22"/>
                  </a:moveTo>
                  <a:cubicBezTo>
                    <a:pt x="41" y="22"/>
                    <a:pt x="41" y="22"/>
                    <a:pt x="41" y="22"/>
                  </a:cubicBezTo>
                  <a:cubicBezTo>
                    <a:pt x="26" y="16"/>
                    <a:pt x="13" y="8"/>
                    <a:pt x="3" y="0"/>
                  </a:cubicBezTo>
                  <a:cubicBezTo>
                    <a:pt x="0" y="7"/>
                    <a:pt x="0" y="7"/>
                    <a:pt x="0" y="7"/>
                  </a:cubicBezTo>
                  <a:cubicBezTo>
                    <a:pt x="9" y="14"/>
                    <a:pt x="22" y="22"/>
                    <a:pt x="38" y="29"/>
                  </a:cubicBezTo>
                  <a:lnTo>
                    <a:pt x="4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313"/>
            <p:cNvSpPr>
              <a:spLocks/>
            </p:cNvSpPr>
            <p:nvPr/>
          </p:nvSpPr>
          <p:spPr bwMode="auto">
            <a:xfrm>
              <a:off x="4997450" y="2857500"/>
              <a:ext cx="82550" cy="34925"/>
            </a:xfrm>
            <a:custGeom>
              <a:avLst/>
              <a:gdLst>
                <a:gd name="T0" fmla="*/ 22 w 22"/>
                <a:gd name="T1" fmla="*/ 0 h 9"/>
                <a:gd name="T2" fmla="*/ 2 w 22"/>
                <a:gd name="T3" fmla="*/ 1 h 9"/>
                <a:gd name="T4" fmla="*/ 2 w 22"/>
                <a:gd name="T5" fmla="*/ 3 h 9"/>
                <a:gd name="T6" fmla="*/ 0 w 22"/>
                <a:gd name="T7" fmla="*/ 8 h 9"/>
                <a:gd name="T8" fmla="*/ 19 w 22"/>
                <a:gd name="T9" fmla="*/ 7 h 9"/>
                <a:gd name="T10" fmla="*/ 22 w 22"/>
                <a:gd name="T11" fmla="*/ 0 h 9"/>
              </a:gdLst>
              <a:ahLst/>
              <a:cxnLst>
                <a:cxn ang="0">
                  <a:pos x="T0" y="T1"/>
                </a:cxn>
                <a:cxn ang="0">
                  <a:pos x="T2" y="T3"/>
                </a:cxn>
                <a:cxn ang="0">
                  <a:pos x="T4" y="T5"/>
                </a:cxn>
                <a:cxn ang="0">
                  <a:pos x="T6" y="T7"/>
                </a:cxn>
                <a:cxn ang="0">
                  <a:pos x="T8" y="T9"/>
                </a:cxn>
                <a:cxn ang="0">
                  <a:pos x="T10" y="T11"/>
                </a:cxn>
              </a:cxnLst>
              <a:rect l="0" t="0" r="r" b="b"/>
              <a:pathLst>
                <a:path w="22" h="9">
                  <a:moveTo>
                    <a:pt x="22" y="0"/>
                  </a:moveTo>
                  <a:cubicBezTo>
                    <a:pt x="18" y="1"/>
                    <a:pt x="12" y="2"/>
                    <a:pt x="2" y="1"/>
                  </a:cubicBezTo>
                  <a:cubicBezTo>
                    <a:pt x="2" y="2"/>
                    <a:pt x="2" y="2"/>
                    <a:pt x="2" y="3"/>
                  </a:cubicBezTo>
                  <a:cubicBezTo>
                    <a:pt x="0" y="8"/>
                    <a:pt x="0" y="8"/>
                    <a:pt x="0" y="8"/>
                  </a:cubicBezTo>
                  <a:cubicBezTo>
                    <a:pt x="8" y="9"/>
                    <a:pt x="15" y="9"/>
                    <a:pt x="19" y="7"/>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314"/>
            <p:cNvSpPr>
              <a:spLocks/>
            </p:cNvSpPr>
            <p:nvPr/>
          </p:nvSpPr>
          <p:spPr bwMode="auto">
            <a:xfrm>
              <a:off x="4816475" y="2816225"/>
              <a:ext cx="169863" cy="71438"/>
            </a:xfrm>
            <a:custGeom>
              <a:avLst/>
              <a:gdLst>
                <a:gd name="T0" fmla="*/ 42 w 45"/>
                <a:gd name="T1" fmla="*/ 19 h 19"/>
                <a:gd name="T2" fmla="*/ 45 w 45"/>
                <a:gd name="T3" fmla="*/ 12 h 19"/>
                <a:gd name="T4" fmla="*/ 3 w 45"/>
                <a:gd name="T5" fmla="*/ 0 h 19"/>
                <a:gd name="T6" fmla="*/ 3 w 45"/>
                <a:gd name="T7" fmla="*/ 0 h 19"/>
                <a:gd name="T8" fmla="*/ 0 w 45"/>
                <a:gd name="T9" fmla="*/ 7 h 19"/>
                <a:gd name="T10" fmla="*/ 42 w 45"/>
                <a:gd name="T11" fmla="*/ 19 h 19"/>
              </a:gdLst>
              <a:ahLst/>
              <a:cxnLst>
                <a:cxn ang="0">
                  <a:pos x="T0" y="T1"/>
                </a:cxn>
                <a:cxn ang="0">
                  <a:pos x="T2" y="T3"/>
                </a:cxn>
                <a:cxn ang="0">
                  <a:pos x="T4" y="T5"/>
                </a:cxn>
                <a:cxn ang="0">
                  <a:pos x="T6" y="T7"/>
                </a:cxn>
                <a:cxn ang="0">
                  <a:pos x="T8" y="T9"/>
                </a:cxn>
                <a:cxn ang="0">
                  <a:pos x="T10" y="T11"/>
                </a:cxn>
              </a:cxnLst>
              <a:rect l="0" t="0" r="r" b="b"/>
              <a:pathLst>
                <a:path w="45" h="19">
                  <a:moveTo>
                    <a:pt x="42" y="19"/>
                  </a:moveTo>
                  <a:cubicBezTo>
                    <a:pt x="45" y="12"/>
                    <a:pt x="45" y="12"/>
                    <a:pt x="45" y="12"/>
                  </a:cubicBezTo>
                  <a:cubicBezTo>
                    <a:pt x="33" y="10"/>
                    <a:pt x="18" y="6"/>
                    <a:pt x="3" y="0"/>
                  </a:cubicBezTo>
                  <a:cubicBezTo>
                    <a:pt x="3" y="0"/>
                    <a:pt x="3" y="0"/>
                    <a:pt x="3" y="0"/>
                  </a:cubicBezTo>
                  <a:cubicBezTo>
                    <a:pt x="0" y="7"/>
                    <a:pt x="0" y="7"/>
                    <a:pt x="0" y="7"/>
                  </a:cubicBezTo>
                  <a:cubicBezTo>
                    <a:pt x="16" y="13"/>
                    <a:pt x="31" y="17"/>
                    <a:pt x="4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315"/>
            <p:cNvSpPr>
              <a:spLocks/>
            </p:cNvSpPr>
            <p:nvPr/>
          </p:nvSpPr>
          <p:spPr bwMode="auto">
            <a:xfrm>
              <a:off x="4587875" y="2659063"/>
              <a:ext cx="60325" cy="82550"/>
            </a:xfrm>
            <a:custGeom>
              <a:avLst/>
              <a:gdLst>
                <a:gd name="T0" fmla="*/ 16 w 16"/>
                <a:gd name="T1" fmla="*/ 15 h 22"/>
                <a:gd name="T2" fmla="*/ 3 w 16"/>
                <a:gd name="T3" fmla="*/ 0 h 22"/>
                <a:gd name="T4" fmla="*/ 0 w 16"/>
                <a:gd name="T5" fmla="*/ 7 h 22"/>
                <a:gd name="T6" fmla="*/ 13 w 16"/>
                <a:gd name="T7" fmla="*/ 22 h 22"/>
                <a:gd name="T8" fmla="*/ 16 w 16"/>
                <a:gd name="T9" fmla="*/ 15 h 22"/>
              </a:gdLst>
              <a:ahLst/>
              <a:cxnLst>
                <a:cxn ang="0">
                  <a:pos x="T0" y="T1"/>
                </a:cxn>
                <a:cxn ang="0">
                  <a:pos x="T2" y="T3"/>
                </a:cxn>
                <a:cxn ang="0">
                  <a:pos x="T4" y="T5"/>
                </a:cxn>
                <a:cxn ang="0">
                  <a:pos x="T6" y="T7"/>
                </a:cxn>
                <a:cxn ang="0">
                  <a:pos x="T8" y="T9"/>
                </a:cxn>
              </a:cxnLst>
              <a:rect l="0" t="0" r="r" b="b"/>
              <a:pathLst>
                <a:path w="16" h="22">
                  <a:moveTo>
                    <a:pt x="16" y="15"/>
                  </a:moveTo>
                  <a:cubicBezTo>
                    <a:pt x="9" y="9"/>
                    <a:pt x="5" y="4"/>
                    <a:pt x="3" y="0"/>
                  </a:cubicBezTo>
                  <a:cubicBezTo>
                    <a:pt x="0" y="7"/>
                    <a:pt x="0" y="7"/>
                    <a:pt x="0" y="7"/>
                  </a:cubicBezTo>
                  <a:cubicBezTo>
                    <a:pt x="2" y="11"/>
                    <a:pt x="7" y="16"/>
                    <a:pt x="13" y="22"/>
                  </a:cubicBezTo>
                  <a:lnTo>
                    <a:pt x="1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316"/>
            <p:cNvSpPr>
              <a:spLocks/>
            </p:cNvSpPr>
            <p:nvPr/>
          </p:nvSpPr>
          <p:spPr bwMode="auto">
            <a:xfrm>
              <a:off x="4602163" y="2587625"/>
              <a:ext cx="496888" cy="269875"/>
            </a:xfrm>
            <a:custGeom>
              <a:avLst/>
              <a:gdLst>
                <a:gd name="T0" fmla="*/ 59 w 132"/>
                <a:gd name="T1" fmla="*/ 55 h 72"/>
                <a:gd name="T2" fmla="*/ 131 w 132"/>
                <a:gd name="T3" fmla="*/ 62 h 72"/>
                <a:gd name="T4" fmla="*/ 132 w 132"/>
                <a:gd name="T5" fmla="*/ 62 h 72"/>
                <a:gd name="T6" fmla="*/ 132 w 132"/>
                <a:gd name="T7" fmla="*/ 60 h 72"/>
                <a:gd name="T8" fmla="*/ 132 w 132"/>
                <a:gd name="T9" fmla="*/ 60 h 72"/>
                <a:gd name="T10" fmla="*/ 132 w 132"/>
                <a:gd name="T11" fmla="*/ 60 h 72"/>
                <a:gd name="T12" fmla="*/ 131 w 132"/>
                <a:gd name="T13" fmla="*/ 54 h 72"/>
                <a:gd name="T14" fmla="*/ 76 w 132"/>
                <a:gd name="T15" fmla="*/ 16 h 72"/>
                <a:gd name="T16" fmla="*/ 9 w 132"/>
                <a:gd name="T17" fmla="*/ 4 h 72"/>
                <a:gd name="T18" fmla="*/ 5 w 132"/>
                <a:gd name="T19" fmla="*/ 7 h 72"/>
                <a:gd name="T20" fmla="*/ 4 w 132"/>
                <a:gd name="T21" fmla="*/ 7 h 72"/>
                <a:gd name="T22" fmla="*/ 4 w 132"/>
                <a:gd name="T23" fmla="*/ 7 h 72"/>
                <a:gd name="T24" fmla="*/ 3 w 132"/>
                <a:gd name="T25" fmla="*/ 9 h 72"/>
                <a:gd name="T26" fmla="*/ 3 w 132"/>
                <a:gd name="T27" fmla="*/ 9 h 72"/>
                <a:gd name="T28" fmla="*/ 59 w 13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72">
                  <a:moveTo>
                    <a:pt x="59" y="55"/>
                  </a:moveTo>
                  <a:cubicBezTo>
                    <a:pt x="94" y="69"/>
                    <a:pt x="126" y="72"/>
                    <a:pt x="131" y="62"/>
                  </a:cubicBezTo>
                  <a:cubicBezTo>
                    <a:pt x="132" y="62"/>
                    <a:pt x="132" y="62"/>
                    <a:pt x="132" y="62"/>
                  </a:cubicBezTo>
                  <a:cubicBezTo>
                    <a:pt x="132" y="61"/>
                    <a:pt x="132" y="61"/>
                    <a:pt x="132" y="60"/>
                  </a:cubicBezTo>
                  <a:cubicBezTo>
                    <a:pt x="132" y="60"/>
                    <a:pt x="132" y="60"/>
                    <a:pt x="132" y="60"/>
                  </a:cubicBezTo>
                  <a:cubicBezTo>
                    <a:pt x="132" y="60"/>
                    <a:pt x="132" y="60"/>
                    <a:pt x="132" y="60"/>
                  </a:cubicBezTo>
                  <a:cubicBezTo>
                    <a:pt x="132" y="58"/>
                    <a:pt x="132" y="56"/>
                    <a:pt x="131" y="54"/>
                  </a:cubicBezTo>
                  <a:cubicBezTo>
                    <a:pt x="126" y="43"/>
                    <a:pt x="104" y="27"/>
                    <a:pt x="76" y="16"/>
                  </a:cubicBezTo>
                  <a:cubicBezTo>
                    <a:pt x="47" y="4"/>
                    <a:pt x="21" y="0"/>
                    <a:pt x="9" y="4"/>
                  </a:cubicBezTo>
                  <a:cubicBezTo>
                    <a:pt x="7" y="5"/>
                    <a:pt x="6" y="6"/>
                    <a:pt x="5" y="7"/>
                  </a:cubicBezTo>
                  <a:cubicBezTo>
                    <a:pt x="5" y="7"/>
                    <a:pt x="4" y="7"/>
                    <a:pt x="4" y="7"/>
                  </a:cubicBezTo>
                  <a:cubicBezTo>
                    <a:pt x="4" y="7"/>
                    <a:pt x="4" y="7"/>
                    <a:pt x="4" y="7"/>
                  </a:cubicBezTo>
                  <a:cubicBezTo>
                    <a:pt x="4" y="8"/>
                    <a:pt x="4" y="8"/>
                    <a:pt x="3" y="9"/>
                  </a:cubicBezTo>
                  <a:cubicBezTo>
                    <a:pt x="3" y="9"/>
                    <a:pt x="3" y="9"/>
                    <a:pt x="3" y="9"/>
                  </a:cubicBezTo>
                  <a:cubicBezTo>
                    <a:pt x="0" y="20"/>
                    <a:pt x="24" y="40"/>
                    <a:pt x="59"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317"/>
            <p:cNvSpPr>
              <a:spLocks/>
            </p:cNvSpPr>
            <p:nvPr/>
          </p:nvSpPr>
          <p:spPr bwMode="auto">
            <a:xfrm>
              <a:off x="4483100" y="2887663"/>
              <a:ext cx="503238" cy="255588"/>
            </a:xfrm>
            <a:custGeom>
              <a:avLst/>
              <a:gdLst>
                <a:gd name="T0" fmla="*/ 60 w 134"/>
                <a:gd name="T1" fmla="*/ 50 h 68"/>
                <a:gd name="T2" fmla="*/ 132 w 134"/>
                <a:gd name="T3" fmla="*/ 57 h 68"/>
                <a:gd name="T4" fmla="*/ 133 w 134"/>
                <a:gd name="T5" fmla="*/ 56 h 68"/>
                <a:gd name="T6" fmla="*/ 133 w 134"/>
                <a:gd name="T7" fmla="*/ 55 h 68"/>
                <a:gd name="T8" fmla="*/ 134 w 134"/>
                <a:gd name="T9" fmla="*/ 53 h 68"/>
                <a:gd name="T10" fmla="*/ 133 w 134"/>
                <a:gd name="T11" fmla="*/ 53 h 68"/>
                <a:gd name="T12" fmla="*/ 115 w 134"/>
                <a:gd name="T13" fmla="*/ 53 h 68"/>
                <a:gd name="T14" fmla="*/ 114 w 134"/>
                <a:gd name="T15" fmla="*/ 55 h 68"/>
                <a:gd name="T16" fmla="*/ 114 w 134"/>
                <a:gd name="T17" fmla="*/ 57 h 68"/>
                <a:gd name="T18" fmla="*/ 110 w 134"/>
                <a:gd name="T19" fmla="*/ 58 h 68"/>
                <a:gd name="T20" fmla="*/ 109 w 134"/>
                <a:gd name="T21" fmla="*/ 55 h 68"/>
                <a:gd name="T22" fmla="*/ 109 w 134"/>
                <a:gd name="T23" fmla="*/ 53 h 68"/>
                <a:gd name="T24" fmla="*/ 109 w 134"/>
                <a:gd name="T25" fmla="*/ 53 h 68"/>
                <a:gd name="T26" fmla="*/ 106 w 134"/>
                <a:gd name="T27" fmla="*/ 52 h 68"/>
                <a:gd name="T28" fmla="*/ 67 w 134"/>
                <a:gd name="T29" fmla="*/ 40 h 68"/>
                <a:gd name="T30" fmla="*/ 67 w 134"/>
                <a:gd name="T31" fmla="*/ 42 h 68"/>
                <a:gd name="T32" fmla="*/ 63 w 134"/>
                <a:gd name="T33" fmla="*/ 43 h 68"/>
                <a:gd name="T34" fmla="*/ 62 w 134"/>
                <a:gd name="T35" fmla="*/ 40 h 68"/>
                <a:gd name="T36" fmla="*/ 62 w 134"/>
                <a:gd name="T37" fmla="*/ 38 h 68"/>
                <a:gd name="T38" fmla="*/ 27 w 134"/>
                <a:gd name="T39" fmla="*/ 19 h 68"/>
                <a:gd name="T40" fmla="*/ 24 w 134"/>
                <a:gd name="T41" fmla="*/ 17 h 68"/>
                <a:gd name="T42" fmla="*/ 24 w 134"/>
                <a:gd name="T43" fmla="*/ 18 h 68"/>
                <a:gd name="T44" fmla="*/ 23 w 134"/>
                <a:gd name="T45" fmla="*/ 19 h 68"/>
                <a:gd name="T46" fmla="*/ 20 w 134"/>
                <a:gd name="T47" fmla="*/ 20 h 68"/>
                <a:gd name="T48" fmla="*/ 18 w 134"/>
                <a:gd name="T49" fmla="*/ 17 h 68"/>
                <a:gd name="T50" fmla="*/ 19 w 134"/>
                <a:gd name="T51" fmla="*/ 16 h 68"/>
                <a:gd name="T52" fmla="*/ 19 w 134"/>
                <a:gd name="T53" fmla="*/ 14 h 68"/>
                <a:gd name="T54" fmla="*/ 7 w 134"/>
                <a:gd name="T55" fmla="*/ 1 h 68"/>
                <a:gd name="T56" fmla="*/ 6 w 134"/>
                <a:gd name="T57" fmla="*/ 0 h 68"/>
                <a:gd name="T58" fmla="*/ 5 w 134"/>
                <a:gd name="T59" fmla="*/ 2 h 68"/>
                <a:gd name="T60" fmla="*/ 5 w 134"/>
                <a:gd name="T61" fmla="*/ 3 h 68"/>
                <a:gd name="T62" fmla="*/ 4 w 134"/>
                <a:gd name="T63" fmla="*/ 4 h 68"/>
                <a:gd name="T64" fmla="*/ 60 w 134"/>
                <a:gd name="T65"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68">
                  <a:moveTo>
                    <a:pt x="60" y="50"/>
                  </a:moveTo>
                  <a:cubicBezTo>
                    <a:pt x="96" y="65"/>
                    <a:pt x="128" y="68"/>
                    <a:pt x="132" y="57"/>
                  </a:cubicBezTo>
                  <a:cubicBezTo>
                    <a:pt x="133" y="57"/>
                    <a:pt x="133" y="56"/>
                    <a:pt x="133" y="56"/>
                  </a:cubicBezTo>
                  <a:cubicBezTo>
                    <a:pt x="133" y="55"/>
                    <a:pt x="133" y="55"/>
                    <a:pt x="133" y="55"/>
                  </a:cubicBezTo>
                  <a:cubicBezTo>
                    <a:pt x="134" y="53"/>
                    <a:pt x="134" y="53"/>
                    <a:pt x="134" y="53"/>
                  </a:cubicBezTo>
                  <a:cubicBezTo>
                    <a:pt x="134" y="53"/>
                    <a:pt x="133" y="53"/>
                    <a:pt x="133" y="53"/>
                  </a:cubicBezTo>
                  <a:cubicBezTo>
                    <a:pt x="128" y="54"/>
                    <a:pt x="122" y="54"/>
                    <a:pt x="115" y="53"/>
                  </a:cubicBezTo>
                  <a:cubicBezTo>
                    <a:pt x="114" y="55"/>
                    <a:pt x="114" y="55"/>
                    <a:pt x="114" y="55"/>
                  </a:cubicBezTo>
                  <a:cubicBezTo>
                    <a:pt x="114" y="57"/>
                    <a:pt x="114" y="57"/>
                    <a:pt x="114" y="57"/>
                  </a:cubicBezTo>
                  <a:cubicBezTo>
                    <a:pt x="113" y="58"/>
                    <a:pt x="111" y="59"/>
                    <a:pt x="110" y="58"/>
                  </a:cubicBezTo>
                  <a:cubicBezTo>
                    <a:pt x="109" y="58"/>
                    <a:pt x="108" y="56"/>
                    <a:pt x="109" y="55"/>
                  </a:cubicBezTo>
                  <a:cubicBezTo>
                    <a:pt x="109" y="53"/>
                    <a:pt x="109" y="53"/>
                    <a:pt x="109" y="53"/>
                  </a:cubicBezTo>
                  <a:cubicBezTo>
                    <a:pt x="109" y="53"/>
                    <a:pt x="109" y="53"/>
                    <a:pt x="109" y="53"/>
                  </a:cubicBezTo>
                  <a:cubicBezTo>
                    <a:pt x="108" y="52"/>
                    <a:pt x="107" y="52"/>
                    <a:pt x="106" y="52"/>
                  </a:cubicBezTo>
                  <a:cubicBezTo>
                    <a:pt x="94" y="50"/>
                    <a:pt x="80" y="46"/>
                    <a:pt x="67" y="40"/>
                  </a:cubicBezTo>
                  <a:cubicBezTo>
                    <a:pt x="67" y="42"/>
                    <a:pt x="67" y="42"/>
                    <a:pt x="67" y="42"/>
                  </a:cubicBezTo>
                  <a:cubicBezTo>
                    <a:pt x="66" y="43"/>
                    <a:pt x="65" y="44"/>
                    <a:pt x="63" y="43"/>
                  </a:cubicBezTo>
                  <a:cubicBezTo>
                    <a:pt x="62" y="43"/>
                    <a:pt x="61" y="41"/>
                    <a:pt x="62" y="40"/>
                  </a:cubicBezTo>
                  <a:cubicBezTo>
                    <a:pt x="62" y="38"/>
                    <a:pt x="62" y="38"/>
                    <a:pt x="62" y="38"/>
                  </a:cubicBezTo>
                  <a:cubicBezTo>
                    <a:pt x="50" y="33"/>
                    <a:pt x="37" y="26"/>
                    <a:pt x="27" y="19"/>
                  </a:cubicBezTo>
                  <a:cubicBezTo>
                    <a:pt x="26" y="19"/>
                    <a:pt x="25" y="18"/>
                    <a:pt x="24" y="17"/>
                  </a:cubicBezTo>
                  <a:cubicBezTo>
                    <a:pt x="24" y="18"/>
                    <a:pt x="24" y="18"/>
                    <a:pt x="24" y="18"/>
                  </a:cubicBezTo>
                  <a:cubicBezTo>
                    <a:pt x="23" y="19"/>
                    <a:pt x="23" y="19"/>
                    <a:pt x="23" y="19"/>
                  </a:cubicBezTo>
                  <a:cubicBezTo>
                    <a:pt x="23" y="20"/>
                    <a:pt x="21" y="21"/>
                    <a:pt x="20" y="20"/>
                  </a:cubicBezTo>
                  <a:cubicBezTo>
                    <a:pt x="18" y="20"/>
                    <a:pt x="18" y="18"/>
                    <a:pt x="18" y="17"/>
                  </a:cubicBezTo>
                  <a:cubicBezTo>
                    <a:pt x="19" y="16"/>
                    <a:pt x="19" y="16"/>
                    <a:pt x="19" y="16"/>
                  </a:cubicBezTo>
                  <a:cubicBezTo>
                    <a:pt x="19" y="14"/>
                    <a:pt x="19" y="14"/>
                    <a:pt x="19" y="14"/>
                  </a:cubicBezTo>
                  <a:cubicBezTo>
                    <a:pt x="14" y="10"/>
                    <a:pt x="10" y="5"/>
                    <a:pt x="7" y="1"/>
                  </a:cubicBezTo>
                  <a:cubicBezTo>
                    <a:pt x="6" y="1"/>
                    <a:pt x="6" y="0"/>
                    <a:pt x="6" y="0"/>
                  </a:cubicBezTo>
                  <a:cubicBezTo>
                    <a:pt x="5" y="2"/>
                    <a:pt x="5" y="2"/>
                    <a:pt x="5" y="2"/>
                  </a:cubicBezTo>
                  <a:cubicBezTo>
                    <a:pt x="5" y="2"/>
                    <a:pt x="5" y="2"/>
                    <a:pt x="5" y="3"/>
                  </a:cubicBezTo>
                  <a:cubicBezTo>
                    <a:pt x="5" y="3"/>
                    <a:pt x="4" y="4"/>
                    <a:pt x="4" y="4"/>
                  </a:cubicBezTo>
                  <a:cubicBezTo>
                    <a:pt x="0" y="15"/>
                    <a:pt x="25" y="36"/>
                    <a:pt x="6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318"/>
            <p:cNvSpPr>
              <a:spLocks/>
            </p:cNvSpPr>
            <p:nvPr/>
          </p:nvSpPr>
          <p:spPr bwMode="auto">
            <a:xfrm>
              <a:off x="4513263" y="2706688"/>
              <a:ext cx="547688" cy="365125"/>
            </a:xfrm>
            <a:custGeom>
              <a:avLst/>
              <a:gdLst>
                <a:gd name="T0" fmla="*/ 109 w 146"/>
                <a:gd name="T1" fmla="*/ 96 h 97"/>
                <a:gd name="T2" fmla="*/ 123 w 146"/>
                <a:gd name="T3" fmla="*/ 96 h 97"/>
                <a:gd name="T4" fmla="*/ 129 w 146"/>
                <a:gd name="T5" fmla="*/ 95 h 97"/>
                <a:gd name="T6" fmla="*/ 146 w 146"/>
                <a:gd name="T7" fmla="*/ 53 h 97"/>
                <a:gd name="T8" fmla="*/ 127 w 146"/>
                <a:gd name="T9" fmla="*/ 54 h 97"/>
                <a:gd name="T10" fmla="*/ 124 w 146"/>
                <a:gd name="T11" fmla="*/ 60 h 97"/>
                <a:gd name="T12" fmla="*/ 120 w 146"/>
                <a:gd name="T13" fmla="*/ 62 h 97"/>
                <a:gd name="T14" fmla="*/ 119 w 146"/>
                <a:gd name="T15" fmla="*/ 58 h 97"/>
                <a:gd name="T16" fmla="*/ 121 w 146"/>
                <a:gd name="T17" fmla="*/ 53 h 97"/>
                <a:gd name="T18" fmla="*/ 79 w 146"/>
                <a:gd name="T19" fmla="*/ 41 h 97"/>
                <a:gd name="T20" fmla="*/ 76 w 146"/>
                <a:gd name="T21" fmla="*/ 47 h 97"/>
                <a:gd name="T22" fmla="*/ 73 w 146"/>
                <a:gd name="T23" fmla="*/ 48 h 97"/>
                <a:gd name="T24" fmla="*/ 71 w 146"/>
                <a:gd name="T25" fmla="*/ 45 h 97"/>
                <a:gd name="T26" fmla="*/ 74 w 146"/>
                <a:gd name="T27" fmla="*/ 39 h 97"/>
                <a:gd name="T28" fmla="*/ 36 w 146"/>
                <a:gd name="T29" fmla="*/ 18 h 97"/>
                <a:gd name="T30" fmla="*/ 33 w 146"/>
                <a:gd name="T31" fmla="*/ 24 h 97"/>
                <a:gd name="T32" fmla="*/ 29 w 146"/>
                <a:gd name="T33" fmla="*/ 25 h 97"/>
                <a:gd name="T34" fmla="*/ 28 w 146"/>
                <a:gd name="T35" fmla="*/ 22 h 97"/>
                <a:gd name="T36" fmla="*/ 31 w 146"/>
                <a:gd name="T37" fmla="*/ 14 h 97"/>
                <a:gd name="T38" fmla="*/ 18 w 146"/>
                <a:gd name="T39" fmla="*/ 0 h 97"/>
                <a:gd name="T40" fmla="*/ 0 w 146"/>
                <a:gd name="T41" fmla="*/ 42 h 97"/>
                <a:gd name="T42" fmla="*/ 4 w 146"/>
                <a:gd name="T43" fmla="*/ 47 h 97"/>
                <a:gd name="T44" fmla="*/ 14 w 146"/>
                <a:gd name="T45" fmla="*/ 57 h 97"/>
                <a:gd name="T46" fmla="*/ 18 w 146"/>
                <a:gd name="T47" fmla="*/ 47 h 97"/>
                <a:gd name="T48" fmla="*/ 19 w 146"/>
                <a:gd name="T49" fmla="*/ 46 h 97"/>
                <a:gd name="T50" fmla="*/ 21 w 146"/>
                <a:gd name="T51" fmla="*/ 45 h 97"/>
                <a:gd name="T52" fmla="*/ 22 w 146"/>
                <a:gd name="T53" fmla="*/ 46 h 97"/>
                <a:gd name="T54" fmla="*/ 23 w 146"/>
                <a:gd name="T55" fmla="*/ 49 h 97"/>
                <a:gd name="T56" fmla="*/ 18 w 146"/>
                <a:gd name="T57" fmla="*/ 60 h 97"/>
                <a:gd name="T58" fmla="*/ 56 w 146"/>
                <a:gd name="T59" fmla="*/ 81 h 97"/>
                <a:gd name="T60" fmla="*/ 61 w 146"/>
                <a:gd name="T61" fmla="*/ 70 h 97"/>
                <a:gd name="T62" fmla="*/ 65 w 146"/>
                <a:gd name="T63" fmla="*/ 69 h 97"/>
                <a:gd name="T64" fmla="*/ 66 w 146"/>
                <a:gd name="T65" fmla="*/ 72 h 97"/>
                <a:gd name="T66" fmla="*/ 61 w 146"/>
                <a:gd name="T67" fmla="*/ 83 h 97"/>
                <a:gd name="T68" fmla="*/ 104 w 146"/>
                <a:gd name="T69" fmla="*/ 95 h 97"/>
                <a:gd name="T70" fmla="*/ 109 w 146"/>
                <a:gd name="T71" fmla="*/ 83 h 97"/>
                <a:gd name="T72" fmla="*/ 110 w 146"/>
                <a:gd name="T73" fmla="*/ 82 h 97"/>
                <a:gd name="T74" fmla="*/ 112 w 146"/>
                <a:gd name="T75" fmla="*/ 82 h 97"/>
                <a:gd name="T76" fmla="*/ 114 w 146"/>
                <a:gd name="T77" fmla="*/ 85 h 97"/>
                <a:gd name="T78" fmla="*/ 114 w 146"/>
                <a:gd name="T79" fmla="*/ 85 h 97"/>
                <a:gd name="T80" fmla="*/ 109 w 146"/>
                <a:gd name="T81" fmla="*/ 9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97">
                  <a:moveTo>
                    <a:pt x="109" y="96"/>
                  </a:moveTo>
                  <a:cubicBezTo>
                    <a:pt x="115" y="97"/>
                    <a:pt x="119" y="97"/>
                    <a:pt x="123" y="96"/>
                  </a:cubicBezTo>
                  <a:cubicBezTo>
                    <a:pt x="125" y="96"/>
                    <a:pt x="127" y="95"/>
                    <a:pt x="129" y="95"/>
                  </a:cubicBezTo>
                  <a:cubicBezTo>
                    <a:pt x="146" y="53"/>
                    <a:pt x="146" y="53"/>
                    <a:pt x="146" y="53"/>
                  </a:cubicBezTo>
                  <a:cubicBezTo>
                    <a:pt x="141" y="54"/>
                    <a:pt x="134" y="54"/>
                    <a:pt x="127" y="54"/>
                  </a:cubicBezTo>
                  <a:cubicBezTo>
                    <a:pt x="124" y="60"/>
                    <a:pt x="124" y="60"/>
                    <a:pt x="124" y="60"/>
                  </a:cubicBezTo>
                  <a:cubicBezTo>
                    <a:pt x="123" y="62"/>
                    <a:pt x="122" y="62"/>
                    <a:pt x="120" y="62"/>
                  </a:cubicBezTo>
                  <a:cubicBezTo>
                    <a:pt x="119" y="61"/>
                    <a:pt x="118" y="60"/>
                    <a:pt x="119" y="58"/>
                  </a:cubicBezTo>
                  <a:cubicBezTo>
                    <a:pt x="121" y="53"/>
                    <a:pt x="121" y="53"/>
                    <a:pt x="121" y="53"/>
                  </a:cubicBezTo>
                  <a:cubicBezTo>
                    <a:pt x="108" y="51"/>
                    <a:pt x="93" y="46"/>
                    <a:pt x="79" y="41"/>
                  </a:cubicBezTo>
                  <a:cubicBezTo>
                    <a:pt x="76" y="47"/>
                    <a:pt x="76" y="47"/>
                    <a:pt x="76" y="47"/>
                  </a:cubicBezTo>
                  <a:cubicBezTo>
                    <a:pt x="76" y="48"/>
                    <a:pt x="74" y="49"/>
                    <a:pt x="73" y="48"/>
                  </a:cubicBezTo>
                  <a:cubicBezTo>
                    <a:pt x="72" y="48"/>
                    <a:pt x="71" y="46"/>
                    <a:pt x="71" y="45"/>
                  </a:cubicBezTo>
                  <a:cubicBezTo>
                    <a:pt x="74" y="39"/>
                    <a:pt x="74" y="39"/>
                    <a:pt x="74" y="39"/>
                  </a:cubicBezTo>
                  <a:cubicBezTo>
                    <a:pt x="60" y="33"/>
                    <a:pt x="46" y="25"/>
                    <a:pt x="36" y="18"/>
                  </a:cubicBezTo>
                  <a:cubicBezTo>
                    <a:pt x="33" y="24"/>
                    <a:pt x="33" y="24"/>
                    <a:pt x="33" y="24"/>
                  </a:cubicBezTo>
                  <a:cubicBezTo>
                    <a:pt x="32" y="25"/>
                    <a:pt x="31" y="26"/>
                    <a:pt x="29" y="25"/>
                  </a:cubicBezTo>
                  <a:cubicBezTo>
                    <a:pt x="28" y="25"/>
                    <a:pt x="27" y="23"/>
                    <a:pt x="28" y="22"/>
                  </a:cubicBezTo>
                  <a:cubicBezTo>
                    <a:pt x="31" y="14"/>
                    <a:pt x="31" y="14"/>
                    <a:pt x="31" y="14"/>
                  </a:cubicBezTo>
                  <a:cubicBezTo>
                    <a:pt x="25" y="10"/>
                    <a:pt x="21" y="5"/>
                    <a:pt x="18" y="0"/>
                  </a:cubicBezTo>
                  <a:cubicBezTo>
                    <a:pt x="0" y="42"/>
                    <a:pt x="0" y="42"/>
                    <a:pt x="0" y="42"/>
                  </a:cubicBezTo>
                  <a:cubicBezTo>
                    <a:pt x="1" y="43"/>
                    <a:pt x="2" y="45"/>
                    <a:pt x="4" y="47"/>
                  </a:cubicBezTo>
                  <a:cubicBezTo>
                    <a:pt x="6" y="50"/>
                    <a:pt x="9" y="53"/>
                    <a:pt x="14" y="57"/>
                  </a:cubicBezTo>
                  <a:cubicBezTo>
                    <a:pt x="18" y="47"/>
                    <a:pt x="18" y="47"/>
                    <a:pt x="18" y="47"/>
                  </a:cubicBezTo>
                  <a:cubicBezTo>
                    <a:pt x="18" y="46"/>
                    <a:pt x="18" y="46"/>
                    <a:pt x="19" y="46"/>
                  </a:cubicBezTo>
                  <a:cubicBezTo>
                    <a:pt x="19" y="45"/>
                    <a:pt x="20" y="45"/>
                    <a:pt x="21" y="45"/>
                  </a:cubicBezTo>
                  <a:cubicBezTo>
                    <a:pt x="22" y="46"/>
                    <a:pt x="22" y="46"/>
                    <a:pt x="22" y="46"/>
                  </a:cubicBezTo>
                  <a:cubicBezTo>
                    <a:pt x="23" y="47"/>
                    <a:pt x="23" y="48"/>
                    <a:pt x="23" y="49"/>
                  </a:cubicBezTo>
                  <a:cubicBezTo>
                    <a:pt x="18" y="60"/>
                    <a:pt x="18" y="60"/>
                    <a:pt x="18" y="60"/>
                  </a:cubicBezTo>
                  <a:cubicBezTo>
                    <a:pt x="28" y="67"/>
                    <a:pt x="41" y="75"/>
                    <a:pt x="56" y="81"/>
                  </a:cubicBezTo>
                  <a:cubicBezTo>
                    <a:pt x="61" y="70"/>
                    <a:pt x="61" y="70"/>
                    <a:pt x="61" y="70"/>
                  </a:cubicBezTo>
                  <a:cubicBezTo>
                    <a:pt x="62" y="69"/>
                    <a:pt x="63" y="68"/>
                    <a:pt x="65" y="69"/>
                  </a:cubicBezTo>
                  <a:cubicBezTo>
                    <a:pt x="66" y="69"/>
                    <a:pt x="67" y="71"/>
                    <a:pt x="66" y="72"/>
                  </a:cubicBezTo>
                  <a:cubicBezTo>
                    <a:pt x="61" y="83"/>
                    <a:pt x="61" y="83"/>
                    <a:pt x="61" y="83"/>
                  </a:cubicBezTo>
                  <a:cubicBezTo>
                    <a:pt x="77" y="90"/>
                    <a:pt x="92" y="94"/>
                    <a:pt x="104" y="95"/>
                  </a:cubicBezTo>
                  <a:cubicBezTo>
                    <a:pt x="109" y="83"/>
                    <a:pt x="109" y="83"/>
                    <a:pt x="109" y="83"/>
                  </a:cubicBezTo>
                  <a:cubicBezTo>
                    <a:pt x="109" y="83"/>
                    <a:pt x="109" y="82"/>
                    <a:pt x="110" y="82"/>
                  </a:cubicBezTo>
                  <a:cubicBezTo>
                    <a:pt x="110" y="82"/>
                    <a:pt x="111" y="81"/>
                    <a:pt x="112" y="82"/>
                  </a:cubicBezTo>
                  <a:cubicBezTo>
                    <a:pt x="114" y="82"/>
                    <a:pt x="114" y="84"/>
                    <a:pt x="114" y="85"/>
                  </a:cubicBezTo>
                  <a:cubicBezTo>
                    <a:pt x="114" y="85"/>
                    <a:pt x="114" y="85"/>
                    <a:pt x="114" y="85"/>
                  </a:cubicBezTo>
                  <a:cubicBezTo>
                    <a:pt x="109" y="96"/>
                    <a:pt x="109" y="96"/>
                    <a:pt x="109"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319"/>
            <p:cNvSpPr>
              <a:spLocks/>
            </p:cNvSpPr>
            <p:nvPr/>
          </p:nvSpPr>
          <p:spPr bwMode="auto">
            <a:xfrm>
              <a:off x="4802188" y="2816225"/>
              <a:ext cx="473075" cy="474663"/>
            </a:xfrm>
            <a:custGeom>
              <a:avLst/>
              <a:gdLst>
                <a:gd name="T0" fmla="*/ 53 w 126"/>
                <a:gd name="T1" fmla="*/ 2 h 126"/>
                <a:gd name="T2" fmla="*/ 45 w 126"/>
                <a:gd name="T3" fmla="*/ 2 h 126"/>
                <a:gd name="T4" fmla="*/ 44 w 126"/>
                <a:gd name="T5" fmla="*/ 76 h 126"/>
                <a:gd name="T6" fmla="*/ 31 w 126"/>
                <a:gd name="T7" fmla="*/ 89 h 126"/>
                <a:gd name="T8" fmla="*/ 10 w 126"/>
                <a:gd name="T9" fmla="*/ 68 h 126"/>
                <a:gd name="T10" fmla="*/ 2 w 126"/>
                <a:gd name="T11" fmla="*/ 69 h 126"/>
                <a:gd name="T12" fmla="*/ 2 w 126"/>
                <a:gd name="T13" fmla="*/ 76 h 126"/>
                <a:gd name="T14" fmla="*/ 28 w 126"/>
                <a:gd name="T15" fmla="*/ 100 h 126"/>
                <a:gd name="T16" fmla="*/ 53 w 126"/>
                <a:gd name="T17" fmla="*/ 124 h 126"/>
                <a:gd name="T18" fmla="*/ 60 w 126"/>
                <a:gd name="T19" fmla="*/ 124 h 126"/>
                <a:gd name="T20" fmla="*/ 60 w 126"/>
                <a:gd name="T21" fmla="*/ 116 h 126"/>
                <a:gd name="T22" fmla="*/ 39 w 126"/>
                <a:gd name="T23" fmla="*/ 96 h 126"/>
                <a:gd name="T24" fmla="*/ 51 w 126"/>
                <a:gd name="T25" fmla="*/ 83 h 126"/>
                <a:gd name="T26" fmla="*/ 124 w 126"/>
                <a:gd name="T27" fmla="*/ 77 h 126"/>
                <a:gd name="T28" fmla="*/ 124 w 126"/>
                <a:gd name="T29" fmla="*/ 70 h 126"/>
                <a:gd name="T30" fmla="*/ 117 w 126"/>
                <a:gd name="T31" fmla="*/ 70 h 126"/>
                <a:gd name="T32" fmla="*/ 55 w 126"/>
                <a:gd name="T33" fmla="*/ 72 h 126"/>
                <a:gd name="T34" fmla="*/ 53 w 126"/>
                <a:gd name="T35" fmla="*/ 10 h 126"/>
                <a:gd name="T36" fmla="*/ 53 w 126"/>
                <a:gd name="T37" fmla="*/ 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53" y="2"/>
                  </a:moveTo>
                  <a:cubicBezTo>
                    <a:pt x="51" y="0"/>
                    <a:pt x="47" y="0"/>
                    <a:pt x="45" y="2"/>
                  </a:cubicBezTo>
                  <a:cubicBezTo>
                    <a:pt x="26" y="23"/>
                    <a:pt x="25" y="55"/>
                    <a:pt x="44" y="76"/>
                  </a:cubicBezTo>
                  <a:cubicBezTo>
                    <a:pt x="31" y="89"/>
                    <a:pt x="31" y="89"/>
                    <a:pt x="31" y="89"/>
                  </a:cubicBezTo>
                  <a:cubicBezTo>
                    <a:pt x="10" y="68"/>
                    <a:pt x="10" y="68"/>
                    <a:pt x="10" y="68"/>
                  </a:cubicBezTo>
                  <a:cubicBezTo>
                    <a:pt x="8" y="66"/>
                    <a:pt x="4" y="66"/>
                    <a:pt x="2" y="69"/>
                  </a:cubicBezTo>
                  <a:cubicBezTo>
                    <a:pt x="0" y="71"/>
                    <a:pt x="0" y="74"/>
                    <a:pt x="2" y="76"/>
                  </a:cubicBezTo>
                  <a:cubicBezTo>
                    <a:pt x="28" y="100"/>
                    <a:pt x="28" y="100"/>
                    <a:pt x="28" y="100"/>
                  </a:cubicBezTo>
                  <a:cubicBezTo>
                    <a:pt x="53" y="124"/>
                    <a:pt x="53" y="124"/>
                    <a:pt x="53" y="124"/>
                  </a:cubicBezTo>
                  <a:cubicBezTo>
                    <a:pt x="55" y="126"/>
                    <a:pt x="58" y="126"/>
                    <a:pt x="60" y="124"/>
                  </a:cubicBezTo>
                  <a:cubicBezTo>
                    <a:pt x="62" y="122"/>
                    <a:pt x="62" y="118"/>
                    <a:pt x="60" y="116"/>
                  </a:cubicBezTo>
                  <a:cubicBezTo>
                    <a:pt x="39" y="96"/>
                    <a:pt x="39" y="96"/>
                    <a:pt x="39" y="96"/>
                  </a:cubicBezTo>
                  <a:cubicBezTo>
                    <a:pt x="51" y="83"/>
                    <a:pt x="51" y="83"/>
                    <a:pt x="51" y="83"/>
                  </a:cubicBezTo>
                  <a:cubicBezTo>
                    <a:pt x="73" y="100"/>
                    <a:pt x="105" y="98"/>
                    <a:pt x="124" y="77"/>
                  </a:cubicBezTo>
                  <a:cubicBezTo>
                    <a:pt x="126" y="75"/>
                    <a:pt x="126" y="72"/>
                    <a:pt x="124" y="70"/>
                  </a:cubicBezTo>
                  <a:cubicBezTo>
                    <a:pt x="122" y="68"/>
                    <a:pt x="119" y="68"/>
                    <a:pt x="117" y="70"/>
                  </a:cubicBezTo>
                  <a:cubicBezTo>
                    <a:pt x="100" y="88"/>
                    <a:pt x="72" y="88"/>
                    <a:pt x="55" y="72"/>
                  </a:cubicBezTo>
                  <a:cubicBezTo>
                    <a:pt x="37" y="55"/>
                    <a:pt x="36" y="27"/>
                    <a:pt x="53" y="10"/>
                  </a:cubicBezTo>
                  <a:cubicBezTo>
                    <a:pt x="55" y="8"/>
                    <a:pt x="55" y="4"/>
                    <a:pt x="5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320"/>
            <p:cNvSpPr>
              <a:spLocks/>
            </p:cNvSpPr>
            <p:nvPr/>
          </p:nvSpPr>
          <p:spPr bwMode="auto">
            <a:xfrm>
              <a:off x="4975225" y="2903538"/>
              <a:ext cx="214313" cy="209550"/>
            </a:xfrm>
            <a:custGeom>
              <a:avLst/>
              <a:gdLst>
                <a:gd name="T0" fmla="*/ 12 w 57"/>
                <a:gd name="T1" fmla="*/ 40 h 56"/>
                <a:gd name="T2" fmla="*/ 17 w 57"/>
                <a:gd name="T3" fmla="*/ 46 h 56"/>
                <a:gd name="T4" fmla="*/ 57 w 57"/>
                <a:gd name="T5" fmla="*/ 45 h 56"/>
                <a:gd name="T6" fmla="*/ 11 w 57"/>
                <a:gd name="T7" fmla="*/ 0 h 56"/>
                <a:gd name="T8" fmla="*/ 12 w 57"/>
                <a:gd name="T9" fmla="*/ 40 h 56"/>
              </a:gdLst>
              <a:ahLst/>
              <a:cxnLst>
                <a:cxn ang="0">
                  <a:pos x="T0" y="T1"/>
                </a:cxn>
                <a:cxn ang="0">
                  <a:pos x="T2" y="T3"/>
                </a:cxn>
                <a:cxn ang="0">
                  <a:pos x="T4" y="T5"/>
                </a:cxn>
                <a:cxn ang="0">
                  <a:pos x="T6" y="T7"/>
                </a:cxn>
                <a:cxn ang="0">
                  <a:pos x="T8" y="T9"/>
                </a:cxn>
              </a:cxnLst>
              <a:rect l="0" t="0" r="r" b="b"/>
              <a:pathLst>
                <a:path w="57" h="56">
                  <a:moveTo>
                    <a:pt x="12" y="40"/>
                  </a:moveTo>
                  <a:cubicBezTo>
                    <a:pt x="17" y="46"/>
                    <a:pt x="17" y="46"/>
                    <a:pt x="17" y="46"/>
                  </a:cubicBezTo>
                  <a:cubicBezTo>
                    <a:pt x="28" y="56"/>
                    <a:pt x="46" y="56"/>
                    <a:pt x="57" y="45"/>
                  </a:cubicBezTo>
                  <a:cubicBezTo>
                    <a:pt x="11" y="0"/>
                    <a:pt x="11" y="0"/>
                    <a:pt x="11" y="0"/>
                  </a:cubicBezTo>
                  <a:cubicBezTo>
                    <a:pt x="0" y="12"/>
                    <a:pt x="0" y="3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321"/>
            <p:cNvSpPr>
              <a:spLocks/>
            </p:cNvSpPr>
            <p:nvPr/>
          </p:nvSpPr>
          <p:spPr bwMode="auto">
            <a:xfrm>
              <a:off x="5154613" y="2714625"/>
              <a:ext cx="214313" cy="211138"/>
            </a:xfrm>
            <a:custGeom>
              <a:avLst/>
              <a:gdLst>
                <a:gd name="T0" fmla="*/ 45 w 57"/>
                <a:gd name="T1" fmla="*/ 16 h 56"/>
                <a:gd name="T2" fmla="*/ 40 w 57"/>
                <a:gd name="T3" fmla="*/ 10 h 56"/>
                <a:gd name="T4" fmla="*/ 0 w 57"/>
                <a:gd name="T5" fmla="*/ 11 h 56"/>
                <a:gd name="T6" fmla="*/ 46 w 57"/>
                <a:gd name="T7" fmla="*/ 56 h 56"/>
                <a:gd name="T8" fmla="*/ 45 w 57"/>
                <a:gd name="T9" fmla="*/ 16 h 56"/>
              </a:gdLst>
              <a:ahLst/>
              <a:cxnLst>
                <a:cxn ang="0">
                  <a:pos x="T0" y="T1"/>
                </a:cxn>
                <a:cxn ang="0">
                  <a:pos x="T2" y="T3"/>
                </a:cxn>
                <a:cxn ang="0">
                  <a:pos x="T4" y="T5"/>
                </a:cxn>
                <a:cxn ang="0">
                  <a:pos x="T6" y="T7"/>
                </a:cxn>
                <a:cxn ang="0">
                  <a:pos x="T8" y="T9"/>
                </a:cxn>
              </a:cxnLst>
              <a:rect l="0" t="0" r="r" b="b"/>
              <a:pathLst>
                <a:path w="57" h="56">
                  <a:moveTo>
                    <a:pt x="45" y="16"/>
                  </a:moveTo>
                  <a:cubicBezTo>
                    <a:pt x="40" y="10"/>
                    <a:pt x="40" y="10"/>
                    <a:pt x="40" y="10"/>
                  </a:cubicBezTo>
                  <a:cubicBezTo>
                    <a:pt x="29" y="0"/>
                    <a:pt x="11" y="0"/>
                    <a:pt x="0" y="11"/>
                  </a:cubicBezTo>
                  <a:cubicBezTo>
                    <a:pt x="46" y="56"/>
                    <a:pt x="46" y="56"/>
                    <a:pt x="46" y="56"/>
                  </a:cubicBezTo>
                  <a:cubicBezTo>
                    <a:pt x="57" y="44"/>
                    <a:pt x="57" y="26"/>
                    <a:pt x="4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322"/>
            <p:cNvSpPr>
              <a:spLocks/>
            </p:cNvSpPr>
            <p:nvPr/>
          </p:nvSpPr>
          <p:spPr bwMode="auto">
            <a:xfrm>
              <a:off x="5113338" y="2771775"/>
              <a:ext cx="200025" cy="195263"/>
            </a:xfrm>
            <a:custGeom>
              <a:avLst/>
              <a:gdLst>
                <a:gd name="T0" fmla="*/ 17 w 126"/>
                <a:gd name="T1" fmla="*/ 0 h 123"/>
                <a:gd name="T2" fmla="*/ 126 w 126"/>
                <a:gd name="T3" fmla="*/ 104 h 123"/>
                <a:gd name="T4" fmla="*/ 109 w 126"/>
                <a:gd name="T5" fmla="*/ 123 h 123"/>
                <a:gd name="T6" fmla="*/ 0 w 126"/>
                <a:gd name="T7" fmla="*/ 19 h 123"/>
                <a:gd name="T8" fmla="*/ 17 w 126"/>
                <a:gd name="T9" fmla="*/ 0 h 123"/>
              </a:gdLst>
              <a:ahLst/>
              <a:cxnLst>
                <a:cxn ang="0">
                  <a:pos x="T0" y="T1"/>
                </a:cxn>
                <a:cxn ang="0">
                  <a:pos x="T2" y="T3"/>
                </a:cxn>
                <a:cxn ang="0">
                  <a:pos x="T4" y="T5"/>
                </a:cxn>
                <a:cxn ang="0">
                  <a:pos x="T6" y="T7"/>
                </a:cxn>
                <a:cxn ang="0">
                  <a:pos x="T8" y="T9"/>
                </a:cxn>
              </a:cxnLst>
              <a:rect l="0" t="0" r="r" b="b"/>
              <a:pathLst>
                <a:path w="126" h="123">
                  <a:moveTo>
                    <a:pt x="17" y="0"/>
                  </a:moveTo>
                  <a:lnTo>
                    <a:pt x="126"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323"/>
            <p:cNvSpPr>
              <a:spLocks/>
            </p:cNvSpPr>
            <p:nvPr/>
          </p:nvSpPr>
          <p:spPr bwMode="auto">
            <a:xfrm>
              <a:off x="5072063" y="2816225"/>
              <a:ext cx="203200" cy="195263"/>
            </a:xfrm>
            <a:custGeom>
              <a:avLst/>
              <a:gdLst>
                <a:gd name="T0" fmla="*/ 17 w 128"/>
                <a:gd name="T1" fmla="*/ 0 h 123"/>
                <a:gd name="T2" fmla="*/ 128 w 128"/>
                <a:gd name="T3" fmla="*/ 104 h 123"/>
                <a:gd name="T4" fmla="*/ 109 w 128"/>
                <a:gd name="T5" fmla="*/ 123 h 123"/>
                <a:gd name="T6" fmla="*/ 0 w 128"/>
                <a:gd name="T7" fmla="*/ 19 h 123"/>
                <a:gd name="T8" fmla="*/ 17 w 128"/>
                <a:gd name="T9" fmla="*/ 0 h 123"/>
              </a:gdLst>
              <a:ahLst/>
              <a:cxnLst>
                <a:cxn ang="0">
                  <a:pos x="T0" y="T1"/>
                </a:cxn>
                <a:cxn ang="0">
                  <a:pos x="T2" y="T3"/>
                </a:cxn>
                <a:cxn ang="0">
                  <a:pos x="T4" y="T5"/>
                </a:cxn>
                <a:cxn ang="0">
                  <a:pos x="T6" y="T7"/>
                </a:cxn>
                <a:cxn ang="0">
                  <a:pos x="T8" y="T9"/>
                </a:cxn>
              </a:cxnLst>
              <a:rect l="0" t="0" r="r" b="b"/>
              <a:pathLst>
                <a:path w="128" h="123">
                  <a:moveTo>
                    <a:pt x="17" y="0"/>
                  </a:moveTo>
                  <a:lnTo>
                    <a:pt x="128" y="104"/>
                  </a:lnTo>
                  <a:lnTo>
                    <a:pt x="109" y="123"/>
                  </a:lnTo>
                  <a:lnTo>
                    <a:pt x="0" y="19"/>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324"/>
            <p:cNvSpPr>
              <a:spLocks/>
            </p:cNvSpPr>
            <p:nvPr/>
          </p:nvSpPr>
          <p:spPr bwMode="auto">
            <a:xfrm>
              <a:off x="5027613" y="2862263"/>
              <a:ext cx="203200" cy="192088"/>
            </a:xfrm>
            <a:custGeom>
              <a:avLst/>
              <a:gdLst>
                <a:gd name="T0" fmla="*/ 19 w 128"/>
                <a:gd name="T1" fmla="*/ 0 h 121"/>
                <a:gd name="T2" fmla="*/ 128 w 128"/>
                <a:gd name="T3" fmla="*/ 104 h 121"/>
                <a:gd name="T4" fmla="*/ 111 w 128"/>
                <a:gd name="T5" fmla="*/ 121 h 121"/>
                <a:gd name="T6" fmla="*/ 0 w 128"/>
                <a:gd name="T7" fmla="*/ 16 h 121"/>
                <a:gd name="T8" fmla="*/ 19 w 128"/>
                <a:gd name="T9" fmla="*/ 0 h 121"/>
              </a:gdLst>
              <a:ahLst/>
              <a:cxnLst>
                <a:cxn ang="0">
                  <a:pos x="T0" y="T1"/>
                </a:cxn>
                <a:cxn ang="0">
                  <a:pos x="T2" y="T3"/>
                </a:cxn>
                <a:cxn ang="0">
                  <a:pos x="T4" y="T5"/>
                </a:cxn>
                <a:cxn ang="0">
                  <a:pos x="T6" y="T7"/>
                </a:cxn>
                <a:cxn ang="0">
                  <a:pos x="T8" y="T9"/>
                </a:cxn>
              </a:cxnLst>
              <a:rect l="0" t="0" r="r" b="b"/>
              <a:pathLst>
                <a:path w="128" h="121">
                  <a:moveTo>
                    <a:pt x="19" y="0"/>
                  </a:moveTo>
                  <a:lnTo>
                    <a:pt x="128" y="104"/>
                  </a:lnTo>
                  <a:lnTo>
                    <a:pt x="111" y="121"/>
                  </a:lnTo>
                  <a:lnTo>
                    <a:pt x="0" y="16"/>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325"/>
            <p:cNvSpPr>
              <a:spLocks noEditPoints="1"/>
            </p:cNvSpPr>
            <p:nvPr/>
          </p:nvSpPr>
          <p:spPr bwMode="auto">
            <a:xfrm>
              <a:off x="2298700" y="3362325"/>
              <a:ext cx="695325" cy="527050"/>
            </a:xfrm>
            <a:custGeom>
              <a:avLst/>
              <a:gdLst>
                <a:gd name="T0" fmla="*/ 163 w 185"/>
                <a:gd name="T1" fmla="*/ 112 h 140"/>
                <a:gd name="T2" fmla="*/ 172 w 185"/>
                <a:gd name="T3" fmla="*/ 101 h 140"/>
                <a:gd name="T4" fmla="*/ 166 w 185"/>
                <a:gd name="T5" fmla="*/ 68 h 140"/>
                <a:gd name="T6" fmla="*/ 161 w 185"/>
                <a:gd name="T7" fmla="*/ 56 h 140"/>
                <a:gd name="T8" fmla="*/ 153 w 185"/>
                <a:gd name="T9" fmla="*/ 50 h 140"/>
                <a:gd name="T10" fmla="*/ 143 w 185"/>
                <a:gd name="T11" fmla="*/ 52 h 140"/>
                <a:gd name="T12" fmla="*/ 145 w 185"/>
                <a:gd name="T13" fmla="*/ 39 h 140"/>
                <a:gd name="T14" fmla="*/ 134 w 185"/>
                <a:gd name="T15" fmla="*/ 46 h 140"/>
                <a:gd name="T16" fmla="*/ 132 w 185"/>
                <a:gd name="T17" fmla="*/ 36 h 140"/>
                <a:gd name="T18" fmla="*/ 124 w 185"/>
                <a:gd name="T19" fmla="*/ 30 h 140"/>
                <a:gd name="T20" fmla="*/ 104 w 185"/>
                <a:gd name="T21" fmla="*/ 25 h 140"/>
                <a:gd name="T22" fmla="*/ 71 w 185"/>
                <a:gd name="T23" fmla="*/ 32 h 140"/>
                <a:gd name="T24" fmla="*/ 64 w 185"/>
                <a:gd name="T25" fmla="*/ 44 h 140"/>
                <a:gd name="T26" fmla="*/ 0 w 185"/>
                <a:gd name="T27" fmla="*/ 39 h 140"/>
                <a:gd name="T28" fmla="*/ 88 w 185"/>
                <a:gd name="T29" fmla="*/ 81 h 140"/>
                <a:gd name="T30" fmla="*/ 88 w 185"/>
                <a:gd name="T31" fmla="*/ 91 h 140"/>
                <a:gd name="T32" fmla="*/ 97 w 185"/>
                <a:gd name="T33" fmla="*/ 87 h 140"/>
                <a:gd name="T34" fmla="*/ 99 w 185"/>
                <a:gd name="T35" fmla="*/ 96 h 140"/>
                <a:gd name="T36" fmla="*/ 108 w 185"/>
                <a:gd name="T37" fmla="*/ 102 h 140"/>
                <a:gd name="T38" fmla="*/ 117 w 185"/>
                <a:gd name="T39" fmla="*/ 101 h 140"/>
                <a:gd name="T40" fmla="*/ 117 w 185"/>
                <a:gd name="T41" fmla="*/ 111 h 140"/>
                <a:gd name="T42" fmla="*/ 126 w 185"/>
                <a:gd name="T43" fmla="*/ 107 h 140"/>
                <a:gd name="T44" fmla="*/ 182 w 185"/>
                <a:gd name="T45" fmla="*/ 135 h 140"/>
                <a:gd name="T46" fmla="*/ 159 w 185"/>
                <a:gd name="T47" fmla="*/ 79 h 140"/>
                <a:gd name="T48" fmla="*/ 158 w 185"/>
                <a:gd name="T49" fmla="*/ 99 h 140"/>
                <a:gd name="T50" fmla="*/ 135 w 185"/>
                <a:gd name="T51" fmla="*/ 93 h 140"/>
                <a:gd name="T52" fmla="*/ 159 w 185"/>
                <a:gd name="T53" fmla="*/ 79 h 140"/>
                <a:gd name="T54" fmla="*/ 127 w 185"/>
                <a:gd name="T55" fmla="*/ 87 h 140"/>
                <a:gd name="T56" fmla="*/ 135 w 185"/>
                <a:gd name="T57" fmla="*/ 62 h 140"/>
                <a:gd name="T58" fmla="*/ 127 w 185"/>
                <a:gd name="T59" fmla="*/ 56 h 140"/>
                <a:gd name="T60" fmla="*/ 106 w 185"/>
                <a:gd name="T61" fmla="*/ 73 h 140"/>
                <a:gd name="T62" fmla="*/ 127 w 185"/>
                <a:gd name="T63" fmla="*/ 56 h 140"/>
                <a:gd name="T64" fmla="*/ 89 w 185"/>
                <a:gd name="T65" fmla="*/ 34 h 140"/>
                <a:gd name="T66" fmla="*/ 112 w 185"/>
                <a:gd name="T67" fmla="*/ 46 h 140"/>
                <a:gd name="T68" fmla="*/ 76 w 185"/>
                <a:gd name="T69" fmla="*/ 53 h 140"/>
                <a:gd name="T70" fmla="*/ 78 w 185"/>
                <a:gd name="T71" fmla="*/ 4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40">
                  <a:moveTo>
                    <a:pt x="180" y="124"/>
                  </a:moveTo>
                  <a:cubicBezTo>
                    <a:pt x="163" y="112"/>
                    <a:pt x="163" y="112"/>
                    <a:pt x="163" y="112"/>
                  </a:cubicBezTo>
                  <a:cubicBezTo>
                    <a:pt x="165" y="111"/>
                    <a:pt x="167" y="109"/>
                    <a:pt x="169" y="107"/>
                  </a:cubicBezTo>
                  <a:cubicBezTo>
                    <a:pt x="172" y="101"/>
                    <a:pt x="172" y="101"/>
                    <a:pt x="172" y="101"/>
                  </a:cubicBezTo>
                  <a:cubicBezTo>
                    <a:pt x="176" y="96"/>
                    <a:pt x="177" y="90"/>
                    <a:pt x="176" y="83"/>
                  </a:cubicBezTo>
                  <a:cubicBezTo>
                    <a:pt x="175" y="77"/>
                    <a:pt x="172" y="72"/>
                    <a:pt x="166" y="68"/>
                  </a:cubicBezTo>
                  <a:cubicBezTo>
                    <a:pt x="157" y="62"/>
                    <a:pt x="157" y="62"/>
                    <a:pt x="157" y="62"/>
                  </a:cubicBezTo>
                  <a:cubicBezTo>
                    <a:pt x="161" y="56"/>
                    <a:pt x="161" y="56"/>
                    <a:pt x="161" y="56"/>
                  </a:cubicBezTo>
                  <a:cubicBezTo>
                    <a:pt x="163" y="53"/>
                    <a:pt x="162" y="50"/>
                    <a:pt x="160" y="49"/>
                  </a:cubicBezTo>
                  <a:cubicBezTo>
                    <a:pt x="158" y="47"/>
                    <a:pt x="154" y="47"/>
                    <a:pt x="153" y="50"/>
                  </a:cubicBezTo>
                  <a:cubicBezTo>
                    <a:pt x="148" y="56"/>
                    <a:pt x="148" y="56"/>
                    <a:pt x="148" y="56"/>
                  </a:cubicBezTo>
                  <a:cubicBezTo>
                    <a:pt x="143" y="52"/>
                    <a:pt x="143" y="52"/>
                    <a:pt x="143" y="52"/>
                  </a:cubicBezTo>
                  <a:cubicBezTo>
                    <a:pt x="147" y="46"/>
                    <a:pt x="147" y="46"/>
                    <a:pt x="147" y="46"/>
                  </a:cubicBezTo>
                  <a:cubicBezTo>
                    <a:pt x="148" y="43"/>
                    <a:pt x="148" y="40"/>
                    <a:pt x="145" y="39"/>
                  </a:cubicBezTo>
                  <a:cubicBezTo>
                    <a:pt x="143" y="37"/>
                    <a:pt x="140" y="37"/>
                    <a:pt x="138" y="40"/>
                  </a:cubicBezTo>
                  <a:cubicBezTo>
                    <a:pt x="134" y="46"/>
                    <a:pt x="134" y="46"/>
                    <a:pt x="134" y="46"/>
                  </a:cubicBezTo>
                  <a:cubicBezTo>
                    <a:pt x="128" y="42"/>
                    <a:pt x="128" y="42"/>
                    <a:pt x="128" y="42"/>
                  </a:cubicBezTo>
                  <a:cubicBezTo>
                    <a:pt x="132" y="36"/>
                    <a:pt x="132" y="36"/>
                    <a:pt x="132" y="36"/>
                  </a:cubicBezTo>
                  <a:cubicBezTo>
                    <a:pt x="134" y="33"/>
                    <a:pt x="133" y="30"/>
                    <a:pt x="131" y="29"/>
                  </a:cubicBezTo>
                  <a:cubicBezTo>
                    <a:pt x="129" y="27"/>
                    <a:pt x="125" y="27"/>
                    <a:pt x="124" y="30"/>
                  </a:cubicBezTo>
                  <a:cubicBezTo>
                    <a:pt x="119" y="36"/>
                    <a:pt x="119" y="36"/>
                    <a:pt x="119" y="36"/>
                  </a:cubicBezTo>
                  <a:cubicBezTo>
                    <a:pt x="104" y="25"/>
                    <a:pt x="104" y="25"/>
                    <a:pt x="104" y="25"/>
                  </a:cubicBezTo>
                  <a:cubicBezTo>
                    <a:pt x="99" y="22"/>
                    <a:pt x="93" y="20"/>
                    <a:pt x="86" y="22"/>
                  </a:cubicBezTo>
                  <a:cubicBezTo>
                    <a:pt x="80" y="23"/>
                    <a:pt x="75" y="26"/>
                    <a:pt x="71" y="32"/>
                  </a:cubicBezTo>
                  <a:cubicBezTo>
                    <a:pt x="67" y="37"/>
                    <a:pt x="67" y="37"/>
                    <a:pt x="67" y="37"/>
                  </a:cubicBezTo>
                  <a:cubicBezTo>
                    <a:pt x="66" y="39"/>
                    <a:pt x="65" y="41"/>
                    <a:pt x="64" y="44"/>
                  </a:cubicBezTo>
                  <a:cubicBezTo>
                    <a:pt x="32" y="20"/>
                    <a:pt x="28" y="0"/>
                    <a:pt x="28" y="0"/>
                  </a:cubicBezTo>
                  <a:cubicBezTo>
                    <a:pt x="0" y="39"/>
                    <a:pt x="0" y="39"/>
                    <a:pt x="0" y="39"/>
                  </a:cubicBezTo>
                  <a:cubicBezTo>
                    <a:pt x="20" y="37"/>
                    <a:pt x="62" y="63"/>
                    <a:pt x="62" y="63"/>
                  </a:cubicBezTo>
                  <a:cubicBezTo>
                    <a:pt x="88" y="81"/>
                    <a:pt x="88" y="81"/>
                    <a:pt x="88" y="81"/>
                  </a:cubicBezTo>
                  <a:cubicBezTo>
                    <a:pt x="85" y="86"/>
                    <a:pt x="85" y="86"/>
                    <a:pt x="85" y="86"/>
                  </a:cubicBezTo>
                  <a:cubicBezTo>
                    <a:pt x="83" y="89"/>
                    <a:pt x="86" y="89"/>
                    <a:pt x="88" y="91"/>
                  </a:cubicBezTo>
                  <a:cubicBezTo>
                    <a:pt x="90" y="93"/>
                    <a:pt x="92" y="95"/>
                    <a:pt x="93" y="92"/>
                  </a:cubicBezTo>
                  <a:cubicBezTo>
                    <a:pt x="97" y="87"/>
                    <a:pt x="97" y="87"/>
                    <a:pt x="97" y="87"/>
                  </a:cubicBezTo>
                  <a:cubicBezTo>
                    <a:pt x="103" y="91"/>
                    <a:pt x="103" y="91"/>
                    <a:pt x="103" y="91"/>
                  </a:cubicBezTo>
                  <a:cubicBezTo>
                    <a:pt x="99" y="96"/>
                    <a:pt x="99" y="96"/>
                    <a:pt x="99" y="96"/>
                  </a:cubicBezTo>
                  <a:cubicBezTo>
                    <a:pt x="97" y="99"/>
                    <a:pt x="100" y="99"/>
                    <a:pt x="103" y="101"/>
                  </a:cubicBezTo>
                  <a:cubicBezTo>
                    <a:pt x="105" y="102"/>
                    <a:pt x="106" y="105"/>
                    <a:pt x="108" y="102"/>
                  </a:cubicBezTo>
                  <a:cubicBezTo>
                    <a:pt x="112" y="97"/>
                    <a:pt x="112" y="97"/>
                    <a:pt x="112" y="97"/>
                  </a:cubicBezTo>
                  <a:cubicBezTo>
                    <a:pt x="117" y="101"/>
                    <a:pt x="117" y="101"/>
                    <a:pt x="117" y="101"/>
                  </a:cubicBezTo>
                  <a:cubicBezTo>
                    <a:pt x="114" y="106"/>
                    <a:pt x="114" y="106"/>
                    <a:pt x="114" y="106"/>
                  </a:cubicBezTo>
                  <a:cubicBezTo>
                    <a:pt x="112" y="109"/>
                    <a:pt x="115" y="109"/>
                    <a:pt x="117" y="111"/>
                  </a:cubicBezTo>
                  <a:cubicBezTo>
                    <a:pt x="119" y="112"/>
                    <a:pt x="121" y="115"/>
                    <a:pt x="122" y="112"/>
                  </a:cubicBezTo>
                  <a:cubicBezTo>
                    <a:pt x="126" y="107"/>
                    <a:pt x="126" y="107"/>
                    <a:pt x="126" y="107"/>
                  </a:cubicBezTo>
                  <a:cubicBezTo>
                    <a:pt x="171" y="138"/>
                    <a:pt x="171" y="138"/>
                    <a:pt x="171" y="138"/>
                  </a:cubicBezTo>
                  <a:cubicBezTo>
                    <a:pt x="174" y="140"/>
                    <a:pt x="179" y="139"/>
                    <a:pt x="182" y="135"/>
                  </a:cubicBezTo>
                  <a:cubicBezTo>
                    <a:pt x="185" y="132"/>
                    <a:pt x="184" y="127"/>
                    <a:pt x="180" y="124"/>
                  </a:cubicBezTo>
                  <a:close/>
                  <a:moveTo>
                    <a:pt x="159" y="79"/>
                  </a:moveTo>
                  <a:cubicBezTo>
                    <a:pt x="164" y="82"/>
                    <a:pt x="165" y="89"/>
                    <a:pt x="162" y="94"/>
                  </a:cubicBezTo>
                  <a:cubicBezTo>
                    <a:pt x="158" y="99"/>
                    <a:pt x="158" y="99"/>
                    <a:pt x="158" y="99"/>
                  </a:cubicBezTo>
                  <a:cubicBezTo>
                    <a:pt x="156" y="102"/>
                    <a:pt x="154" y="104"/>
                    <a:pt x="151" y="104"/>
                  </a:cubicBezTo>
                  <a:cubicBezTo>
                    <a:pt x="135" y="93"/>
                    <a:pt x="135" y="93"/>
                    <a:pt x="135" y="93"/>
                  </a:cubicBezTo>
                  <a:cubicBezTo>
                    <a:pt x="150" y="72"/>
                    <a:pt x="150" y="72"/>
                    <a:pt x="150" y="72"/>
                  </a:cubicBezTo>
                  <a:lnTo>
                    <a:pt x="159" y="79"/>
                  </a:lnTo>
                  <a:close/>
                  <a:moveTo>
                    <a:pt x="141" y="66"/>
                  </a:moveTo>
                  <a:cubicBezTo>
                    <a:pt x="127" y="87"/>
                    <a:pt x="127" y="87"/>
                    <a:pt x="127" y="87"/>
                  </a:cubicBezTo>
                  <a:cubicBezTo>
                    <a:pt x="121" y="83"/>
                    <a:pt x="121" y="83"/>
                    <a:pt x="121" y="83"/>
                  </a:cubicBezTo>
                  <a:cubicBezTo>
                    <a:pt x="135" y="62"/>
                    <a:pt x="135" y="62"/>
                    <a:pt x="135" y="62"/>
                  </a:cubicBezTo>
                  <a:lnTo>
                    <a:pt x="141" y="66"/>
                  </a:lnTo>
                  <a:close/>
                  <a:moveTo>
                    <a:pt x="127" y="56"/>
                  </a:moveTo>
                  <a:cubicBezTo>
                    <a:pt x="112" y="77"/>
                    <a:pt x="112" y="77"/>
                    <a:pt x="112" y="77"/>
                  </a:cubicBezTo>
                  <a:cubicBezTo>
                    <a:pt x="106" y="73"/>
                    <a:pt x="106" y="73"/>
                    <a:pt x="106" y="73"/>
                  </a:cubicBezTo>
                  <a:cubicBezTo>
                    <a:pt x="121" y="52"/>
                    <a:pt x="121" y="52"/>
                    <a:pt x="121" y="52"/>
                  </a:cubicBezTo>
                  <a:lnTo>
                    <a:pt x="127" y="56"/>
                  </a:lnTo>
                  <a:close/>
                  <a:moveTo>
                    <a:pt x="81" y="39"/>
                  </a:moveTo>
                  <a:cubicBezTo>
                    <a:pt x="83" y="36"/>
                    <a:pt x="86" y="35"/>
                    <a:pt x="89" y="34"/>
                  </a:cubicBezTo>
                  <a:cubicBezTo>
                    <a:pt x="92" y="34"/>
                    <a:pt x="95" y="34"/>
                    <a:pt x="97" y="36"/>
                  </a:cubicBezTo>
                  <a:cubicBezTo>
                    <a:pt x="112" y="46"/>
                    <a:pt x="112" y="46"/>
                    <a:pt x="112" y="46"/>
                  </a:cubicBezTo>
                  <a:cubicBezTo>
                    <a:pt x="98" y="67"/>
                    <a:pt x="98" y="67"/>
                    <a:pt x="98" y="67"/>
                  </a:cubicBezTo>
                  <a:cubicBezTo>
                    <a:pt x="76" y="53"/>
                    <a:pt x="76" y="53"/>
                    <a:pt x="76" y="53"/>
                  </a:cubicBezTo>
                  <a:cubicBezTo>
                    <a:pt x="76" y="53"/>
                    <a:pt x="76" y="52"/>
                    <a:pt x="76" y="52"/>
                  </a:cubicBezTo>
                  <a:cubicBezTo>
                    <a:pt x="76" y="49"/>
                    <a:pt x="76" y="46"/>
                    <a:pt x="78" y="44"/>
                  </a:cubicBezTo>
                  <a:lnTo>
                    <a:pt x="8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326"/>
            <p:cNvSpPr>
              <a:spLocks noEditPoints="1"/>
            </p:cNvSpPr>
            <p:nvPr/>
          </p:nvSpPr>
          <p:spPr bwMode="auto">
            <a:xfrm>
              <a:off x="4805363" y="2767013"/>
              <a:ext cx="854075" cy="855663"/>
            </a:xfrm>
            <a:custGeom>
              <a:avLst/>
              <a:gdLst>
                <a:gd name="T0" fmla="*/ 227 w 227"/>
                <a:gd name="T1" fmla="*/ 7 h 227"/>
                <a:gd name="T2" fmla="*/ 198 w 227"/>
                <a:gd name="T3" fmla="*/ 9 h 227"/>
                <a:gd name="T4" fmla="*/ 195 w 227"/>
                <a:gd name="T5" fmla="*/ 25 h 227"/>
                <a:gd name="T6" fmla="*/ 176 w 227"/>
                <a:gd name="T7" fmla="*/ 17 h 227"/>
                <a:gd name="T8" fmla="*/ 185 w 227"/>
                <a:gd name="T9" fmla="*/ 35 h 227"/>
                <a:gd name="T10" fmla="*/ 173 w 227"/>
                <a:gd name="T11" fmla="*/ 30 h 227"/>
                <a:gd name="T12" fmla="*/ 164 w 227"/>
                <a:gd name="T13" fmla="*/ 40 h 227"/>
                <a:gd name="T14" fmla="*/ 152 w 227"/>
                <a:gd name="T15" fmla="*/ 66 h 227"/>
                <a:gd name="T16" fmla="*/ 101 w 227"/>
                <a:gd name="T17" fmla="*/ 62 h 227"/>
                <a:gd name="T18" fmla="*/ 77 w 227"/>
                <a:gd name="T19" fmla="*/ 106 h 227"/>
                <a:gd name="T20" fmla="*/ 45 w 227"/>
                <a:gd name="T21" fmla="*/ 114 h 227"/>
                <a:gd name="T22" fmla="*/ 24 w 227"/>
                <a:gd name="T23" fmla="*/ 125 h 227"/>
                <a:gd name="T24" fmla="*/ 81 w 227"/>
                <a:gd name="T25" fmla="*/ 226 h 227"/>
                <a:gd name="T26" fmla="*/ 130 w 227"/>
                <a:gd name="T27" fmla="*/ 192 h 227"/>
                <a:gd name="T28" fmla="*/ 130 w 227"/>
                <a:gd name="T29" fmla="*/ 156 h 227"/>
                <a:gd name="T30" fmla="*/ 161 w 227"/>
                <a:gd name="T31" fmla="*/ 148 h 227"/>
                <a:gd name="T32" fmla="*/ 165 w 227"/>
                <a:gd name="T33" fmla="*/ 79 h 227"/>
                <a:gd name="T34" fmla="*/ 190 w 227"/>
                <a:gd name="T35" fmla="*/ 65 h 227"/>
                <a:gd name="T36" fmla="*/ 200 w 227"/>
                <a:gd name="T37" fmla="*/ 65 h 227"/>
                <a:gd name="T38" fmla="*/ 191 w 227"/>
                <a:gd name="T39" fmla="*/ 47 h 227"/>
                <a:gd name="T40" fmla="*/ 203 w 227"/>
                <a:gd name="T41" fmla="*/ 52 h 227"/>
                <a:gd name="T42" fmla="*/ 212 w 227"/>
                <a:gd name="T43" fmla="*/ 51 h 227"/>
                <a:gd name="T44" fmla="*/ 203 w 227"/>
                <a:gd name="T45" fmla="*/ 33 h 227"/>
                <a:gd name="T46" fmla="*/ 220 w 227"/>
                <a:gd name="T47" fmla="*/ 29 h 227"/>
                <a:gd name="T48" fmla="*/ 156 w 227"/>
                <a:gd name="T49" fmla="*/ 131 h 227"/>
                <a:gd name="T50" fmla="*/ 121 w 227"/>
                <a:gd name="T51" fmla="*/ 147 h 227"/>
                <a:gd name="T52" fmla="*/ 112 w 227"/>
                <a:gd name="T53" fmla="*/ 193 h 227"/>
                <a:gd name="T54" fmla="*/ 81 w 227"/>
                <a:gd name="T55" fmla="*/ 214 h 227"/>
                <a:gd name="T56" fmla="*/ 84 w 227"/>
                <a:gd name="T57" fmla="*/ 168 h 227"/>
                <a:gd name="T58" fmla="*/ 37 w 227"/>
                <a:gd name="T59" fmla="*/ 188 h 227"/>
                <a:gd name="T60" fmla="*/ 33 w 227"/>
                <a:gd name="T61" fmla="*/ 134 h 227"/>
                <a:gd name="T62" fmla="*/ 57 w 227"/>
                <a:gd name="T63" fmla="*/ 131 h 227"/>
                <a:gd name="T64" fmla="*/ 100 w 227"/>
                <a:gd name="T65" fmla="*/ 79 h 227"/>
                <a:gd name="T66" fmla="*/ 122 w 227"/>
                <a:gd name="T67" fmla="*/ 67 h 227"/>
                <a:gd name="T68" fmla="*/ 112 w 227"/>
                <a:gd name="T69" fmla="*/ 105 h 227"/>
                <a:gd name="T70" fmla="*/ 157 w 227"/>
                <a:gd name="T71" fmla="*/ 8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227">
                  <a:moveTo>
                    <a:pt x="220" y="29"/>
                  </a:moveTo>
                  <a:cubicBezTo>
                    <a:pt x="223" y="25"/>
                    <a:pt x="217" y="17"/>
                    <a:pt x="227" y="7"/>
                  </a:cubicBezTo>
                  <a:cubicBezTo>
                    <a:pt x="220" y="0"/>
                    <a:pt x="220" y="0"/>
                    <a:pt x="220" y="0"/>
                  </a:cubicBezTo>
                  <a:cubicBezTo>
                    <a:pt x="210" y="11"/>
                    <a:pt x="202" y="5"/>
                    <a:pt x="198" y="9"/>
                  </a:cubicBezTo>
                  <a:cubicBezTo>
                    <a:pt x="195" y="12"/>
                    <a:pt x="195" y="18"/>
                    <a:pt x="198" y="22"/>
                  </a:cubicBezTo>
                  <a:cubicBezTo>
                    <a:pt x="195" y="25"/>
                    <a:pt x="195" y="25"/>
                    <a:pt x="195" y="25"/>
                  </a:cubicBezTo>
                  <a:cubicBezTo>
                    <a:pt x="186" y="17"/>
                    <a:pt x="186" y="17"/>
                    <a:pt x="186" y="17"/>
                  </a:cubicBezTo>
                  <a:cubicBezTo>
                    <a:pt x="183" y="14"/>
                    <a:pt x="179" y="15"/>
                    <a:pt x="176" y="17"/>
                  </a:cubicBezTo>
                  <a:cubicBezTo>
                    <a:pt x="173" y="20"/>
                    <a:pt x="173" y="24"/>
                    <a:pt x="176" y="27"/>
                  </a:cubicBezTo>
                  <a:cubicBezTo>
                    <a:pt x="185" y="35"/>
                    <a:pt x="185" y="35"/>
                    <a:pt x="185" y="35"/>
                  </a:cubicBezTo>
                  <a:cubicBezTo>
                    <a:pt x="181" y="38"/>
                    <a:pt x="181" y="38"/>
                    <a:pt x="181" y="38"/>
                  </a:cubicBezTo>
                  <a:cubicBezTo>
                    <a:pt x="173" y="30"/>
                    <a:pt x="173" y="30"/>
                    <a:pt x="173" y="30"/>
                  </a:cubicBezTo>
                  <a:cubicBezTo>
                    <a:pt x="170" y="28"/>
                    <a:pt x="166" y="28"/>
                    <a:pt x="164" y="31"/>
                  </a:cubicBezTo>
                  <a:cubicBezTo>
                    <a:pt x="161" y="33"/>
                    <a:pt x="161" y="38"/>
                    <a:pt x="164" y="40"/>
                  </a:cubicBezTo>
                  <a:cubicBezTo>
                    <a:pt x="172" y="47"/>
                    <a:pt x="172" y="47"/>
                    <a:pt x="172" y="47"/>
                  </a:cubicBezTo>
                  <a:cubicBezTo>
                    <a:pt x="152" y="66"/>
                    <a:pt x="152" y="66"/>
                    <a:pt x="152" y="66"/>
                  </a:cubicBezTo>
                  <a:cubicBezTo>
                    <a:pt x="145" y="61"/>
                    <a:pt x="134" y="54"/>
                    <a:pt x="122" y="54"/>
                  </a:cubicBezTo>
                  <a:cubicBezTo>
                    <a:pt x="115" y="54"/>
                    <a:pt x="108" y="56"/>
                    <a:pt x="101" y="62"/>
                  </a:cubicBezTo>
                  <a:cubicBezTo>
                    <a:pt x="97" y="65"/>
                    <a:pt x="91" y="70"/>
                    <a:pt x="83" y="75"/>
                  </a:cubicBezTo>
                  <a:cubicBezTo>
                    <a:pt x="93" y="85"/>
                    <a:pt x="87" y="96"/>
                    <a:pt x="77" y="106"/>
                  </a:cubicBezTo>
                  <a:cubicBezTo>
                    <a:pt x="71" y="113"/>
                    <a:pt x="64" y="119"/>
                    <a:pt x="57" y="119"/>
                  </a:cubicBezTo>
                  <a:cubicBezTo>
                    <a:pt x="53" y="119"/>
                    <a:pt x="49" y="118"/>
                    <a:pt x="45" y="114"/>
                  </a:cubicBezTo>
                  <a:cubicBezTo>
                    <a:pt x="43" y="112"/>
                    <a:pt x="42" y="110"/>
                    <a:pt x="41" y="109"/>
                  </a:cubicBezTo>
                  <a:cubicBezTo>
                    <a:pt x="35" y="114"/>
                    <a:pt x="29" y="120"/>
                    <a:pt x="24" y="125"/>
                  </a:cubicBezTo>
                  <a:cubicBezTo>
                    <a:pt x="0" y="150"/>
                    <a:pt x="8" y="180"/>
                    <a:pt x="35" y="204"/>
                  </a:cubicBezTo>
                  <a:cubicBezTo>
                    <a:pt x="50" y="219"/>
                    <a:pt x="66" y="227"/>
                    <a:pt x="81" y="226"/>
                  </a:cubicBezTo>
                  <a:cubicBezTo>
                    <a:pt x="93" y="226"/>
                    <a:pt x="104" y="221"/>
                    <a:pt x="114" y="210"/>
                  </a:cubicBezTo>
                  <a:cubicBezTo>
                    <a:pt x="120" y="204"/>
                    <a:pt x="125" y="198"/>
                    <a:pt x="130" y="192"/>
                  </a:cubicBezTo>
                  <a:cubicBezTo>
                    <a:pt x="128" y="191"/>
                    <a:pt x="126" y="190"/>
                    <a:pt x="124" y="188"/>
                  </a:cubicBezTo>
                  <a:cubicBezTo>
                    <a:pt x="113" y="178"/>
                    <a:pt x="119" y="167"/>
                    <a:pt x="130" y="156"/>
                  </a:cubicBezTo>
                  <a:cubicBezTo>
                    <a:pt x="136" y="149"/>
                    <a:pt x="143" y="144"/>
                    <a:pt x="150" y="143"/>
                  </a:cubicBezTo>
                  <a:cubicBezTo>
                    <a:pt x="153" y="143"/>
                    <a:pt x="157" y="145"/>
                    <a:pt x="161" y="148"/>
                  </a:cubicBezTo>
                  <a:cubicBezTo>
                    <a:pt x="166" y="140"/>
                    <a:pt x="170" y="133"/>
                    <a:pt x="173" y="129"/>
                  </a:cubicBezTo>
                  <a:cubicBezTo>
                    <a:pt x="188" y="107"/>
                    <a:pt x="174" y="88"/>
                    <a:pt x="165" y="79"/>
                  </a:cubicBezTo>
                  <a:cubicBezTo>
                    <a:pt x="183" y="58"/>
                    <a:pt x="183" y="58"/>
                    <a:pt x="183" y="58"/>
                  </a:cubicBezTo>
                  <a:cubicBezTo>
                    <a:pt x="190" y="65"/>
                    <a:pt x="190" y="65"/>
                    <a:pt x="190" y="65"/>
                  </a:cubicBezTo>
                  <a:cubicBezTo>
                    <a:pt x="192" y="66"/>
                    <a:pt x="193" y="67"/>
                    <a:pt x="195" y="67"/>
                  </a:cubicBezTo>
                  <a:cubicBezTo>
                    <a:pt x="197" y="67"/>
                    <a:pt x="199" y="66"/>
                    <a:pt x="200" y="65"/>
                  </a:cubicBezTo>
                  <a:cubicBezTo>
                    <a:pt x="203" y="62"/>
                    <a:pt x="202" y="58"/>
                    <a:pt x="200" y="55"/>
                  </a:cubicBezTo>
                  <a:cubicBezTo>
                    <a:pt x="191" y="47"/>
                    <a:pt x="191" y="47"/>
                    <a:pt x="191" y="47"/>
                  </a:cubicBezTo>
                  <a:cubicBezTo>
                    <a:pt x="194" y="44"/>
                    <a:pt x="194" y="44"/>
                    <a:pt x="194" y="44"/>
                  </a:cubicBezTo>
                  <a:cubicBezTo>
                    <a:pt x="203" y="52"/>
                    <a:pt x="203" y="52"/>
                    <a:pt x="203" y="52"/>
                  </a:cubicBezTo>
                  <a:cubicBezTo>
                    <a:pt x="204" y="53"/>
                    <a:pt x="206" y="54"/>
                    <a:pt x="208" y="54"/>
                  </a:cubicBezTo>
                  <a:cubicBezTo>
                    <a:pt x="209" y="54"/>
                    <a:pt x="211" y="53"/>
                    <a:pt x="212" y="51"/>
                  </a:cubicBezTo>
                  <a:cubicBezTo>
                    <a:pt x="215" y="49"/>
                    <a:pt x="215" y="44"/>
                    <a:pt x="212" y="42"/>
                  </a:cubicBezTo>
                  <a:cubicBezTo>
                    <a:pt x="203" y="33"/>
                    <a:pt x="203" y="33"/>
                    <a:pt x="203" y="33"/>
                  </a:cubicBezTo>
                  <a:cubicBezTo>
                    <a:pt x="206" y="30"/>
                    <a:pt x="206" y="30"/>
                    <a:pt x="206" y="30"/>
                  </a:cubicBezTo>
                  <a:cubicBezTo>
                    <a:pt x="210" y="33"/>
                    <a:pt x="216" y="32"/>
                    <a:pt x="220" y="29"/>
                  </a:cubicBezTo>
                  <a:close/>
                  <a:moveTo>
                    <a:pt x="162" y="122"/>
                  </a:moveTo>
                  <a:cubicBezTo>
                    <a:pt x="161" y="124"/>
                    <a:pt x="159" y="128"/>
                    <a:pt x="156" y="131"/>
                  </a:cubicBezTo>
                  <a:cubicBezTo>
                    <a:pt x="154" y="131"/>
                    <a:pt x="152" y="131"/>
                    <a:pt x="149" y="131"/>
                  </a:cubicBezTo>
                  <a:cubicBezTo>
                    <a:pt x="137" y="131"/>
                    <a:pt x="127" y="140"/>
                    <a:pt x="121" y="147"/>
                  </a:cubicBezTo>
                  <a:cubicBezTo>
                    <a:pt x="113" y="155"/>
                    <a:pt x="109" y="162"/>
                    <a:pt x="107" y="169"/>
                  </a:cubicBezTo>
                  <a:cubicBezTo>
                    <a:pt x="105" y="178"/>
                    <a:pt x="106" y="186"/>
                    <a:pt x="112" y="193"/>
                  </a:cubicBezTo>
                  <a:cubicBezTo>
                    <a:pt x="110" y="196"/>
                    <a:pt x="107" y="199"/>
                    <a:pt x="105" y="201"/>
                  </a:cubicBezTo>
                  <a:cubicBezTo>
                    <a:pt x="98" y="209"/>
                    <a:pt x="90" y="213"/>
                    <a:pt x="81" y="214"/>
                  </a:cubicBezTo>
                  <a:cubicBezTo>
                    <a:pt x="71" y="214"/>
                    <a:pt x="60" y="209"/>
                    <a:pt x="49" y="200"/>
                  </a:cubicBezTo>
                  <a:cubicBezTo>
                    <a:pt x="84" y="168"/>
                    <a:pt x="84" y="168"/>
                    <a:pt x="84" y="168"/>
                  </a:cubicBezTo>
                  <a:cubicBezTo>
                    <a:pt x="67" y="152"/>
                    <a:pt x="67" y="152"/>
                    <a:pt x="67" y="152"/>
                  </a:cubicBezTo>
                  <a:cubicBezTo>
                    <a:pt x="37" y="188"/>
                    <a:pt x="37" y="188"/>
                    <a:pt x="37" y="188"/>
                  </a:cubicBezTo>
                  <a:cubicBezTo>
                    <a:pt x="28" y="179"/>
                    <a:pt x="23" y="168"/>
                    <a:pt x="23" y="159"/>
                  </a:cubicBezTo>
                  <a:cubicBezTo>
                    <a:pt x="22" y="150"/>
                    <a:pt x="26" y="142"/>
                    <a:pt x="33" y="134"/>
                  </a:cubicBezTo>
                  <a:cubicBezTo>
                    <a:pt x="35" y="131"/>
                    <a:pt x="38" y="129"/>
                    <a:pt x="41" y="126"/>
                  </a:cubicBezTo>
                  <a:cubicBezTo>
                    <a:pt x="47" y="131"/>
                    <a:pt x="53" y="132"/>
                    <a:pt x="57" y="131"/>
                  </a:cubicBezTo>
                  <a:cubicBezTo>
                    <a:pt x="70" y="131"/>
                    <a:pt x="79" y="122"/>
                    <a:pt x="86" y="115"/>
                  </a:cubicBezTo>
                  <a:cubicBezTo>
                    <a:pt x="100" y="100"/>
                    <a:pt x="103" y="88"/>
                    <a:pt x="100" y="79"/>
                  </a:cubicBezTo>
                  <a:cubicBezTo>
                    <a:pt x="103" y="76"/>
                    <a:pt x="107" y="74"/>
                    <a:pt x="109" y="72"/>
                  </a:cubicBezTo>
                  <a:cubicBezTo>
                    <a:pt x="113" y="68"/>
                    <a:pt x="118" y="67"/>
                    <a:pt x="122" y="67"/>
                  </a:cubicBezTo>
                  <a:cubicBezTo>
                    <a:pt x="130" y="66"/>
                    <a:pt x="137" y="71"/>
                    <a:pt x="143" y="75"/>
                  </a:cubicBezTo>
                  <a:cubicBezTo>
                    <a:pt x="112" y="105"/>
                    <a:pt x="112" y="105"/>
                    <a:pt x="112" y="105"/>
                  </a:cubicBezTo>
                  <a:cubicBezTo>
                    <a:pt x="129" y="121"/>
                    <a:pt x="129" y="121"/>
                    <a:pt x="129" y="121"/>
                  </a:cubicBezTo>
                  <a:cubicBezTo>
                    <a:pt x="157" y="88"/>
                    <a:pt x="157" y="88"/>
                    <a:pt x="157" y="88"/>
                  </a:cubicBezTo>
                  <a:cubicBezTo>
                    <a:pt x="164" y="95"/>
                    <a:pt x="172" y="108"/>
                    <a:pt x="162"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327"/>
            <p:cNvSpPr>
              <a:spLocks/>
            </p:cNvSpPr>
            <p:nvPr/>
          </p:nvSpPr>
          <p:spPr bwMode="auto">
            <a:xfrm>
              <a:off x="5576888" y="3087688"/>
              <a:ext cx="85725" cy="98425"/>
            </a:xfrm>
            <a:custGeom>
              <a:avLst/>
              <a:gdLst>
                <a:gd name="T0" fmla="*/ 19 w 23"/>
                <a:gd name="T1" fmla="*/ 26 h 26"/>
                <a:gd name="T2" fmla="*/ 18 w 23"/>
                <a:gd name="T3" fmla="*/ 7 h 26"/>
                <a:gd name="T4" fmla="*/ 0 w 23"/>
                <a:gd name="T5" fmla="*/ 2 h 26"/>
                <a:gd name="T6" fmla="*/ 11 w 23"/>
                <a:gd name="T7" fmla="*/ 13 h 26"/>
                <a:gd name="T8" fmla="*/ 19 w 23"/>
                <a:gd name="T9" fmla="*/ 26 h 26"/>
              </a:gdLst>
              <a:ahLst/>
              <a:cxnLst>
                <a:cxn ang="0">
                  <a:pos x="T0" y="T1"/>
                </a:cxn>
                <a:cxn ang="0">
                  <a:pos x="T2" y="T3"/>
                </a:cxn>
                <a:cxn ang="0">
                  <a:pos x="T4" y="T5"/>
                </a:cxn>
                <a:cxn ang="0">
                  <a:pos x="T6" y="T7"/>
                </a:cxn>
                <a:cxn ang="0">
                  <a:pos x="T8" y="T9"/>
                </a:cxn>
              </a:cxnLst>
              <a:rect l="0" t="0" r="r" b="b"/>
              <a:pathLst>
                <a:path w="23" h="26">
                  <a:moveTo>
                    <a:pt x="19" y="26"/>
                  </a:moveTo>
                  <a:cubicBezTo>
                    <a:pt x="23" y="20"/>
                    <a:pt x="22" y="13"/>
                    <a:pt x="18" y="7"/>
                  </a:cubicBezTo>
                  <a:cubicBezTo>
                    <a:pt x="13" y="1"/>
                    <a:pt x="6" y="0"/>
                    <a:pt x="0" y="2"/>
                  </a:cubicBezTo>
                  <a:cubicBezTo>
                    <a:pt x="4" y="5"/>
                    <a:pt x="8" y="8"/>
                    <a:pt x="11" y="13"/>
                  </a:cubicBezTo>
                  <a:cubicBezTo>
                    <a:pt x="14" y="17"/>
                    <a:pt x="17" y="21"/>
                    <a:pt x="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328"/>
            <p:cNvSpPr>
              <a:spLocks/>
            </p:cNvSpPr>
            <p:nvPr/>
          </p:nvSpPr>
          <p:spPr bwMode="auto">
            <a:xfrm>
              <a:off x="5527675" y="3136900"/>
              <a:ext cx="71438" cy="82550"/>
            </a:xfrm>
            <a:custGeom>
              <a:avLst/>
              <a:gdLst>
                <a:gd name="T0" fmla="*/ 2 w 19"/>
                <a:gd name="T1" fmla="*/ 0 h 22"/>
                <a:gd name="T2" fmla="*/ 5 w 19"/>
                <a:gd name="T3" fmla="*/ 15 h 22"/>
                <a:gd name="T4" fmla="*/ 19 w 19"/>
                <a:gd name="T5" fmla="*/ 21 h 22"/>
                <a:gd name="T6" fmla="*/ 12 w 19"/>
                <a:gd name="T7" fmla="*/ 10 h 22"/>
                <a:gd name="T8" fmla="*/ 2 w 19"/>
                <a:gd name="T9" fmla="*/ 0 h 22"/>
              </a:gdLst>
              <a:ahLst/>
              <a:cxnLst>
                <a:cxn ang="0">
                  <a:pos x="T0" y="T1"/>
                </a:cxn>
                <a:cxn ang="0">
                  <a:pos x="T2" y="T3"/>
                </a:cxn>
                <a:cxn ang="0">
                  <a:pos x="T4" y="T5"/>
                </a:cxn>
                <a:cxn ang="0">
                  <a:pos x="T6" y="T7"/>
                </a:cxn>
                <a:cxn ang="0">
                  <a:pos x="T8" y="T9"/>
                </a:cxn>
              </a:cxnLst>
              <a:rect l="0" t="0" r="r" b="b"/>
              <a:pathLst>
                <a:path w="19" h="22">
                  <a:moveTo>
                    <a:pt x="2" y="0"/>
                  </a:moveTo>
                  <a:cubicBezTo>
                    <a:pt x="0" y="5"/>
                    <a:pt x="1" y="11"/>
                    <a:pt x="5" y="15"/>
                  </a:cubicBezTo>
                  <a:cubicBezTo>
                    <a:pt x="8" y="20"/>
                    <a:pt x="14" y="22"/>
                    <a:pt x="19" y="21"/>
                  </a:cubicBezTo>
                  <a:cubicBezTo>
                    <a:pt x="17" y="17"/>
                    <a:pt x="15" y="13"/>
                    <a:pt x="12" y="10"/>
                  </a:cubicBezTo>
                  <a:cubicBezTo>
                    <a:pt x="9" y="6"/>
                    <a:pt x="5"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329"/>
            <p:cNvSpPr>
              <a:spLocks/>
            </p:cNvSpPr>
            <p:nvPr/>
          </p:nvSpPr>
          <p:spPr bwMode="auto">
            <a:xfrm>
              <a:off x="5530850" y="3460750"/>
              <a:ext cx="98425" cy="85725"/>
            </a:xfrm>
            <a:custGeom>
              <a:avLst/>
              <a:gdLst>
                <a:gd name="T0" fmla="*/ 24 w 26"/>
                <a:gd name="T1" fmla="*/ 0 h 23"/>
                <a:gd name="T2" fmla="*/ 13 w 26"/>
                <a:gd name="T3" fmla="*/ 11 h 23"/>
                <a:gd name="T4" fmla="*/ 0 w 26"/>
                <a:gd name="T5" fmla="*/ 19 h 23"/>
                <a:gd name="T6" fmla="*/ 18 w 26"/>
                <a:gd name="T7" fmla="*/ 18 h 23"/>
                <a:gd name="T8" fmla="*/ 24 w 26"/>
                <a:gd name="T9" fmla="*/ 0 h 23"/>
              </a:gdLst>
              <a:ahLst/>
              <a:cxnLst>
                <a:cxn ang="0">
                  <a:pos x="T0" y="T1"/>
                </a:cxn>
                <a:cxn ang="0">
                  <a:pos x="T2" y="T3"/>
                </a:cxn>
                <a:cxn ang="0">
                  <a:pos x="T4" y="T5"/>
                </a:cxn>
                <a:cxn ang="0">
                  <a:pos x="T6" y="T7"/>
                </a:cxn>
                <a:cxn ang="0">
                  <a:pos x="T8" y="T9"/>
                </a:cxn>
              </a:cxnLst>
              <a:rect l="0" t="0" r="r" b="b"/>
              <a:pathLst>
                <a:path w="26" h="23">
                  <a:moveTo>
                    <a:pt x="24" y="0"/>
                  </a:moveTo>
                  <a:cubicBezTo>
                    <a:pt x="21" y="4"/>
                    <a:pt x="17" y="8"/>
                    <a:pt x="13" y="11"/>
                  </a:cubicBezTo>
                  <a:cubicBezTo>
                    <a:pt x="9" y="14"/>
                    <a:pt x="4" y="17"/>
                    <a:pt x="0" y="19"/>
                  </a:cubicBezTo>
                  <a:cubicBezTo>
                    <a:pt x="5" y="23"/>
                    <a:pt x="13" y="22"/>
                    <a:pt x="18" y="18"/>
                  </a:cubicBezTo>
                  <a:cubicBezTo>
                    <a:pt x="24" y="13"/>
                    <a:pt x="26" y="6"/>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330"/>
            <p:cNvSpPr>
              <a:spLocks/>
            </p:cNvSpPr>
            <p:nvPr/>
          </p:nvSpPr>
          <p:spPr bwMode="auto">
            <a:xfrm>
              <a:off x="5497513" y="3411538"/>
              <a:ext cx="79375" cy="71438"/>
            </a:xfrm>
            <a:custGeom>
              <a:avLst/>
              <a:gdLst>
                <a:gd name="T0" fmla="*/ 6 w 21"/>
                <a:gd name="T1" fmla="*/ 4 h 19"/>
                <a:gd name="T2" fmla="*/ 0 w 21"/>
                <a:gd name="T3" fmla="*/ 19 h 19"/>
                <a:gd name="T4" fmla="*/ 12 w 21"/>
                <a:gd name="T5" fmla="*/ 12 h 19"/>
                <a:gd name="T6" fmla="*/ 21 w 21"/>
                <a:gd name="T7" fmla="*/ 1 h 19"/>
                <a:gd name="T8" fmla="*/ 6 w 21"/>
                <a:gd name="T9" fmla="*/ 4 h 19"/>
              </a:gdLst>
              <a:ahLst/>
              <a:cxnLst>
                <a:cxn ang="0">
                  <a:pos x="T0" y="T1"/>
                </a:cxn>
                <a:cxn ang="0">
                  <a:pos x="T2" y="T3"/>
                </a:cxn>
                <a:cxn ang="0">
                  <a:pos x="T4" y="T5"/>
                </a:cxn>
                <a:cxn ang="0">
                  <a:pos x="T6" y="T7"/>
                </a:cxn>
                <a:cxn ang="0">
                  <a:pos x="T8" y="T9"/>
                </a:cxn>
              </a:cxnLst>
              <a:rect l="0" t="0" r="r" b="b"/>
              <a:pathLst>
                <a:path w="21" h="19">
                  <a:moveTo>
                    <a:pt x="6" y="4"/>
                  </a:moveTo>
                  <a:cubicBezTo>
                    <a:pt x="2" y="8"/>
                    <a:pt x="0" y="13"/>
                    <a:pt x="0" y="19"/>
                  </a:cubicBezTo>
                  <a:cubicBezTo>
                    <a:pt x="4" y="17"/>
                    <a:pt x="8" y="15"/>
                    <a:pt x="12" y="12"/>
                  </a:cubicBezTo>
                  <a:cubicBezTo>
                    <a:pt x="15" y="9"/>
                    <a:pt x="19" y="5"/>
                    <a:pt x="21" y="1"/>
                  </a:cubicBezTo>
                  <a:cubicBezTo>
                    <a:pt x="16" y="0"/>
                    <a:pt x="11" y="1"/>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331"/>
            <p:cNvSpPr>
              <a:spLocks/>
            </p:cNvSpPr>
            <p:nvPr/>
          </p:nvSpPr>
          <p:spPr bwMode="auto">
            <a:xfrm>
              <a:off x="5203825" y="3054350"/>
              <a:ext cx="98425" cy="82550"/>
            </a:xfrm>
            <a:custGeom>
              <a:avLst/>
              <a:gdLst>
                <a:gd name="T0" fmla="*/ 7 w 26"/>
                <a:gd name="T1" fmla="*/ 4 h 22"/>
                <a:gd name="T2" fmla="*/ 2 w 26"/>
                <a:gd name="T3" fmla="*/ 22 h 22"/>
                <a:gd name="T4" fmla="*/ 13 w 26"/>
                <a:gd name="T5" fmla="*/ 11 h 22"/>
                <a:gd name="T6" fmla="*/ 26 w 26"/>
                <a:gd name="T7" fmla="*/ 3 h 22"/>
                <a:gd name="T8" fmla="*/ 7 w 26"/>
                <a:gd name="T9" fmla="*/ 4 h 22"/>
              </a:gdLst>
              <a:ahLst/>
              <a:cxnLst>
                <a:cxn ang="0">
                  <a:pos x="T0" y="T1"/>
                </a:cxn>
                <a:cxn ang="0">
                  <a:pos x="T2" y="T3"/>
                </a:cxn>
                <a:cxn ang="0">
                  <a:pos x="T4" y="T5"/>
                </a:cxn>
                <a:cxn ang="0">
                  <a:pos x="T6" y="T7"/>
                </a:cxn>
                <a:cxn ang="0">
                  <a:pos x="T8" y="T9"/>
                </a:cxn>
              </a:cxnLst>
              <a:rect l="0" t="0" r="r" b="b"/>
              <a:pathLst>
                <a:path w="26" h="22">
                  <a:moveTo>
                    <a:pt x="7" y="4"/>
                  </a:moveTo>
                  <a:cubicBezTo>
                    <a:pt x="2" y="9"/>
                    <a:pt x="0" y="16"/>
                    <a:pt x="2" y="22"/>
                  </a:cubicBezTo>
                  <a:cubicBezTo>
                    <a:pt x="5" y="18"/>
                    <a:pt x="8" y="15"/>
                    <a:pt x="13" y="11"/>
                  </a:cubicBezTo>
                  <a:cubicBezTo>
                    <a:pt x="17" y="8"/>
                    <a:pt x="21" y="5"/>
                    <a:pt x="26" y="3"/>
                  </a:cubicBezTo>
                  <a:cubicBezTo>
                    <a:pt x="20" y="0"/>
                    <a:pt x="13"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32"/>
            <p:cNvSpPr>
              <a:spLocks/>
            </p:cNvSpPr>
            <p:nvPr/>
          </p:nvSpPr>
          <p:spPr bwMode="auto">
            <a:xfrm>
              <a:off x="5253038" y="3113088"/>
              <a:ext cx="82550" cy="73025"/>
            </a:xfrm>
            <a:custGeom>
              <a:avLst/>
              <a:gdLst>
                <a:gd name="T0" fmla="*/ 22 w 22"/>
                <a:gd name="T1" fmla="*/ 0 h 19"/>
                <a:gd name="T2" fmla="*/ 10 w 22"/>
                <a:gd name="T3" fmla="*/ 8 h 19"/>
                <a:gd name="T4" fmla="*/ 0 w 22"/>
                <a:gd name="T5" fmla="*/ 18 h 19"/>
                <a:gd name="T6" fmla="*/ 15 w 22"/>
                <a:gd name="T7" fmla="*/ 15 h 19"/>
                <a:gd name="T8" fmla="*/ 22 w 22"/>
                <a:gd name="T9" fmla="*/ 0 h 19"/>
              </a:gdLst>
              <a:ahLst/>
              <a:cxnLst>
                <a:cxn ang="0">
                  <a:pos x="T0" y="T1"/>
                </a:cxn>
                <a:cxn ang="0">
                  <a:pos x="T2" y="T3"/>
                </a:cxn>
                <a:cxn ang="0">
                  <a:pos x="T4" y="T5"/>
                </a:cxn>
                <a:cxn ang="0">
                  <a:pos x="T6" y="T7"/>
                </a:cxn>
                <a:cxn ang="0">
                  <a:pos x="T8" y="T9"/>
                </a:cxn>
              </a:cxnLst>
              <a:rect l="0" t="0" r="r" b="b"/>
              <a:pathLst>
                <a:path w="22" h="19">
                  <a:moveTo>
                    <a:pt x="22" y="0"/>
                  </a:moveTo>
                  <a:cubicBezTo>
                    <a:pt x="17" y="2"/>
                    <a:pt x="13" y="5"/>
                    <a:pt x="10" y="8"/>
                  </a:cubicBezTo>
                  <a:cubicBezTo>
                    <a:pt x="6" y="11"/>
                    <a:pt x="3" y="14"/>
                    <a:pt x="0" y="18"/>
                  </a:cubicBezTo>
                  <a:cubicBezTo>
                    <a:pt x="5" y="19"/>
                    <a:pt x="11" y="18"/>
                    <a:pt x="15" y="15"/>
                  </a:cubicBezTo>
                  <a:cubicBezTo>
                    <a:pt x="20" y="11"/>
                    <a:pt x="2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33"/>
            <p:cNvSpPr>
              <a:spLocks/>
            </p:cNvSpPr>
            <p:nvPr/>
          </p:nvSpPr>
          <p:spPr bwMode="auto">
            <a:xfrm>
              <a:off x="5387975" y="3095625"/>
              <a:ext cx="101600" cy="41275"/>
            </a:xfrm>
            <a:custGeom>
              <a:avLst/>
              <a:gdLst>
                <a:gd name="T0" fmla="*/ 0 w 27"/>
                <a:gd name="T1" fmla="*/ 1 h 11"/>
                <a:gd name="T2" fmla="*/ 13 w 27"/>
                <a:gd name="T3" fmla="*/ 10 h 11"/>
                <a:gd name="T4" fmla="*/ 27 w 27"/>
                <a:gd name="T5" fmla="*/ 5 h 11"/>
                <a:gd name="T6" fmla="*/ 0 w 27"/>
                <a:gd name="T7" fmla="*/ 1 h 11"/>
              </a:gdLst>
              <a:ahLst/>
              <a:cxnLst>
                <a:cxn ang="0">
                  <a:pos x="T0" y="T1"/>
                </a:cxn>
                <a:cxn ang="0">
                  <a:pos x="T2" y="T3"/>
                </a:cxn>
                <a:cxn ang="0">
                  <a:pos x="T4" y="T5"/>
                </a:cxn>
                <a:cxn ang="0">
                  <a:pos x="T6" y="T7"/>
                </a:cxn>
              </a:cxnLst>
              <a:rect l="0" t="0" r="r" b="b"/>
              <a:pathLst>
                <a:path w="27" h="11">
                  <a:moveTo>
                    <a:pt x="0" y="1"/>
                  </a:moveTo>
                  <a:cubicBezTo>
                    <a:pt x="2" y="6"/>
                    <a:pt x="7" y="9"/>
                    <a:pt x="13" y="10"/>
                  </a:cubicBezTo>
                  <a:cubicBezTo>
                    <a:pt x="18" y="11"/>
                    <a:pt x="23" y="9"/>
                    <a:pt x="27" y="5"/>
                  </a:cubicBezTo>
                  <a:cubicBezTo>
                    <a:pt x="18" y="1"/>
                    <a:pt x="9"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34"/>
            <p:cNvSpPr>
              <a:spLocks/>
            </p:cNvSpPr>
            <p:nvPr/>
          </p:nvSpPr>
          <p:spPr bwMode="auto">
            <a:xfrm>
              <a:off x="5387975" y="3005138"/>
              <a:ext cx="117475" cy="49213"/>
            </a:xfrm>
            <a:custGeom>
              <a:avLst/>
              <a:gdLst>
                <a:gd name="T0" fmla="*/ 31 w 31"/>
                <a:gd name="T1" fmla="*/ 13 h 13"/>
                <a:gd name="T2" fmla="*/ 17 w 31"/>
                <a:gd name="T3" fmla="*/ 1 h 13"/>
                <a:gd name="T4" fmla="*/ 0 w 31"/>
                <a:gd name="T5" fmla="*/ 9 h 13"/>
                <a:gd name="T6" fmla="*/ 31 w 31"/>
                <a:gd name="T7" fmla="*/ 13 h 13"/>
              </a:gdLst>
              <a:ahLst/>
              <a:cxnLst>
                <a:cxn ang="0">
                  <a:pos x="T0" y="T1"/>
                </a:cxn>
                <a:cxn ang="0">
                  <a:pos x="T2" y="T3"/>
                </a:cxn>
                <a:cxn ang="0">
                  <a:pos x="T4" y="T5"/>
                </a:cxn>
                <a:cxn ang="0">
                  <a:pos x="T6" y="T7"/>
                </a:cxn>
              </a:cxnLst>
              <a:rect l="0" t="0" r="r" b="b"/>
              <a:pathLst>
                <a:path w="31" h="13">
                  <a:moveTo>
                    <a:pt x="31" y="13"/>
                  </a:moveTo>
                  <a:cubicBezTo>
                    <a:pt x="29" y="7"/>
                    <a:pt x="24" y="1"/>
                    <a:pt x="17" y="1"/>
                  </a:cubicBezTo>
                  <a:cubicBezTo>
                    <a:pt x="9" y="0"/>
                    <a:pt x="3" y="3"/>
                    <a:pt x="0" y="9"/>
                  </a:cubicBezTo>
                  <a:cubicBezTo>
                    <a:pt x="10" y="8"/>
                    <a:pt x="21" y="10"/>
                    <a:pt x="3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35"/>
            <p:cNvSpPr>
              <a:spLocks/>
            </p:cNvSpPr>
            <p:nvPr/>
          </p:nvSpPr>
          <p:spPr bwMode="auto">
            <a:xfrm>
              <a:off x="5580063" y="3263900"/>
              <a:ext cx="38100" cy="101600"/>
            </a:xfrm>
            <a:custGeom>
              <a:avLst/>
              <a:gdLst>
                <a:gd name="T0" fmla="*/ 9 w 10"/>
                <a:gd name="T1" fmla="*/ 0 h 27"/>
                <a:gd name="T2" fmla="*/ 0 w 10"/>
                <a:gd name="T3" fmla="*/ 13 h 27"/>
                <a:gd name="T4" fmla="*/ 6 w 10"/>
                <a:gd name="T5" fmla="*/ 27 h 27"/>
                <a:gd name="T6" fmla="*/ 9 w 10"/>
                <a:gd name="T7" fmla="*/ 0 h 27"/>
              </a:gdLst>
              <a:ahLst/>
              <a:cxnLst>
                <a:cxn ang="0">
                  <a:pos x="T0" y="T1"/>
                </a:cxn>
                <a:cxn ang="0">
                  <a:pos x="T2" y="T3"/>
                </a:cxn>
                <a:cxn ang="0">
                  <a:pos x="T4" y="T5"/>
                </a:cxn>
                <a:cxn ang="0">
                  <a:pos x="T6" y="T7"/>
                </a:cxn>
              </a:cxnLst>
              <a:rect l="0" t="0" r="r" b="b"/>
              <a:pathLst>
                <a:path w="10" h="27">
                  <a:moveTo>
                    <a:pt x="9" y="0"/>
                  </a:moveTo>
                  <a:cubicBezTo>
                    <a:pt x="4" y="3"/>
                    <a:pt x="1" y="7"/>
                    <a:pt x="0" y="13"/>
                  </a:cubicBezTo>
                  <a:cubicBezTo>
                    <a:pt x="0" y="19"/>
                    <a:pt x="2" y="24"/>
                    <a:pt x="6" y="27"/>
                  </a:cubicBezTo>
                  <a:cubicBezTo>
                    <a:pt x="9" y="19"/>
                    <a:pt x="10" y="9"/>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36"/>
            <p:cNvSpPr>
              <a:spLocks/>
            </p:cNvSpPr>
            <p:nvPr/>
          </p:nvSpPr>
          <p:spPr bwMode="auto">
            <a:xfrm>
              <a:off x="5662613" y="3263900"/>
              <a:ext cx="49213" cy="117475"/>
            </a:xfrm>
            <a:custGeom>
              <a:avLst/>
              <a:gdLst>
                <a:gd name="T0" fmla="*/ 0 w 13"/>
                <a:gd name="T1" fmla="*/ 31 h 31"/>
                <a:gd name="T2" fmla="*/ 12 w 13"/>
                <a:gd name="T3" fmla="*/ 16 h 31"/>
                <a:gd name="T4" fmla="*/ 3 w 13"/>
                <a:gd name="T5" fmla="*/ 0 h 31"/>
                <a:gd name="T6" fmla="*/ 0 w 13"/>
                <a:gd name="T7" fmla="*/ 31 h 31"/>
              </a:gdLst>
              <a:ahLst/>
              <a:cxnLst>
                <a:cxn ang="0">
                  <a:pos x="T0" y="T1"/>
                </a:cxn>
                <a:cxn ang="0">
                  <a:pos x="T2" y="T3"/>
                </a:cxn>
                <a:cxn ang="0">
                  <a:pos x="T4" y="T5"/>
                </a:cxn>
                <a:cxn ang="0">
                  <a:pos x="T6" y="T7"/>
                </a:cxn>
              </a:cxnLst>
              <a:rect l="0" t="0" r="r" b="b"/>
              <a:pathLst>
                <a:path w="13" h="31">
                  <a:moveTo>
                    <a:pt x="0" y="31"/>
                  </a:moveTo>
                  <a:cubicBezTo>
                    <a:pt x="6" y="29"/>
                    <a:pt x="11" y="23"/>
                    <a:pt x="12" y="16"/>
                  </a:cubicBezTo>
                  <a:cubicBezTo>
                    <a:pt x="13" y="9"/>
                    <a:pt x="9" y="3"/>
                    <a:pt x="3" y="0"/>
                  </a:cubicBezTo>
                  <a:cubicBezTo>
                    <a:pt x="4" y="10"/>
                    <a:pt x="3" y="2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37"/>
            <p:cNvSpPr>
              <a:spLocks noEditPoints="1"/>
            </p:cNvSpPr>
            <p:nvPr/>
          </p:nvSpPr>
          <p:spPr bwMode="auto">
            <a:xfrm>
              <a:off x="5148263" y="3046413"/>
              <a:ext cx="517525" cy="527050"/>
            </a:xfrm>
            <a:custGeom>
              <a:avLst/>
              <a:gdLst>
                <a:gd name="T0" fmla="*/ 134 w 138"/>
                <a:gd name="T1" fmla="*/ 89 h 140"/>
                <a:gd name="T2" fmla="*/ 137 w 138"/>
                <a:gd name="T3" fmla="*/ 56 h 140"/>
                <a:gd name="T4" fmla="*/ 131 w 138"/>
                <a:gd name="T5" fmla="*/ 40 h 140"/>
                <a:gd name="T6" fmla="*/ 123 w 138"/>
                <a:gd name="T7" fmla="*/ 25 h 140"/>
                <a:gd name="T8" fmla="*/ 111 w 138"/>
                <a:gd name="T9" fmla="*/ 14 h 140"/>
                <a:gd name="T10" fmla="*/ 95 w 138"/>
                <a:gd name="T11" fmla="*/ 5 h 140"/>
                <a:gd name="T12" fmla="*/ 62 w 138"/>
                <a:gd name="T13" fmla="*/ 2 h 140"/>
                <a:gd name="T14" fmla="*/ 44 w 138"/>
                <a:gd name="T15" fmla="*/ 7 h 140"/>
                <a:gd name="T16" fmla="*/ 30 w 138"/>
                <a:gd name="T17" fmla="*/ 16 h 140"/>
                <a:gd name="T18" fmla="*/ 18 w 138"/>
                <a:gd name="T19" fmla="*/ 28 h 140"/>
                <a:gd name="T20" fmla="*/ 20 w 138"/>
                <a:gd name="T21" fmla="*/ 109 h 140"/>
                <a:gd name="T22" fmla="*/ 99 w 138"/>
                <a:gd name="T23" fmla="*/ 127 h 140"/>
                <a:gd name="T24" fmla="*/ 113 w 138"/>
                <a:gd name="T25" fmla="*/ 119 h 140"/>
                <a:gd name="T26" fmla="*/ 124 w 138"/>
                <a:gd name="T27" fmla="*/ 106 h 140"/>
                <a:gd name="T28" fmla="*/ 134 w 138"/>
                <a:gd name="T29" fmla="*/ 89 h 140"/>
                <a:gd name="T30" fmla="*/ 94 w 138"/>
                <a:gd name="T31" fmla="*/ 121 h 140"/>
                <a:gd name="T32" fmla="*/ 57 w 138"/>
                <a:gd name="T33" fmla="*/ 124 h 140"/>
                <a:gd name="T34" fmla="*/ 54 w 138"/>
                <a:gd name="T35" fmla="*/ 117 h 140"/>
                <a:gd name="T36" fmla="*/ 34 w 138"/>
                <a:gd name="T37" fmla="*/ 98 h 140"/>
                <a:gd name="T38" fmla="*/ 18 w 138"/>
                <a:gd name="T39" fmla="*/ 73 h 140"/>
                <a:gd name="T40" fmla="*/ 13 w 138"/>
                <a:gd name="T41" fmla="*/ 68 h 140"/>
                <a:gd name="T42" fmla="*/ 24 w 138"/>
                <a:gd name="T43" fmla="*/ 34 h 140"/>
                <a:gd name="T44" fmla="*/ 35 w 138"/>
                <a:gd name="T45" fmla="*/ 22 h 140"/>
                <a:gd name="T46" fmla="*/ 49 w 138"/>
                <a:gd name="T47" fmla="*/ 14 h 140"/>
                <a:gd name="T48" fmla="*/ 62 w 138"/>
                <a:gd name="T49" fmla="*/ 10 h 140"/>
                <a:gd name="T50" fmla="*/ 94 w 138"/>
                <a:gd name="T51" fmla="*/ 14 h 140"/>
                <a:gd name="T52" fmla="*/ 105 w 138"/>
                <a:gd name="T53" fmla="*/ 19 h 140"/>
                <a:gd name="T54" fmla="*/ 116 w 138"/>
                <a:gd name="T55" fmla="*/ 31 h 140"/>
                <a:gd name="T56" fmla="*/ 125 w 138"/>
                <a:gd name="T57" fmla="*/ 44 h 140"/>
                <a:gd name="T58" fmla="*/ 128 w 138"/>
                <a:gd name="T59" fmla="*/ 56 h 140"/>
                <a:gd name="T60" fmla="*/ 125 w 138"/>
                <a:gd name="T61" fmla="*/ 88 h 140"/>
                <a:gd name="T62" fmla="*/ 119 w 138"/>
                <a:gd name="T63" fmla="*/ 100 h 140"/>
                <a:gd name="T64" fmla="*/ 108 w 138"/>
                <a:gd name="T65" fmla="*/ 112 h 140"/>
                <a:gd name="T66" fmla="*/ 94 w 138"/>
                <a:gd name="T67"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40">
                  <a:moveTo>
                    <a:pt x="134" y="89"/>
                  </a:moveTo>
                  <a:cubicBezTo>
                    <a:pt x="137" y="79"/>
                    <a:pt x="138" y="67"/>
                    <a:pt x="137" y="56"/>
                  </a:cubicBezTo>
                  <a:cubicBezTo>
                    <a:pt x="136" y="51"/>
                    <a:pt x="134" y="45"/>
                    <a:pt x="131" y="40"/>
                  </a:cubicBezTo>
                  <a:cubicBezTo>
                    <a:pt x="129" y="35"/>
                    <a:pt x="126" y="30"/>
                    <a:pt x="123" y="25"/>
                  </a:cubicBezTo>
                  <a:cubicBezTo>
                    <a:pt x="119" y="21"/>
                    <a:pt x="115" y="17"/>
                    <a:pt x="111" y="14"/>
                  </a:cubicBezTo>
                  <a:cubicBezTo>
                    <a:pt x="106" y="10"/>
                    <a:pt x="101" y="8"/>
                    <a:pt x="95" y="5"/>
                  </a:cubicBezTo>
                  <a:cubicBezTo>
                    <a:pt x="85" y="1"/>
                    <a:pt x="74" y="0"/>
                    <a:pt x="62" y="2"/>
                  </a:cubicBezTo>
                  <a:cubicBezTo>
                    <a:pt x="56" y="2"/>
                    <a:pt x="50" y="4"/>
                    <a:pt x="44" y="7"/>
                  </a:cubicBezTo>
                  <a:cubicBezTo>
                    <a:pt x="39" y="9"/>
                    <a:pt x="34" y="12"/>
                    <a:pt x="30" y="16"/>
                  </a:cubicBezTo>
                  <a:cubicBezTo>
                    <a:pt x="25" y="19"/>
                    <a:pt x="21" y="23"/>
                    <a:pt x="18" y="28"/>
                  </a:cubicBezTo>
                  <a:cubicBezTo>
                    <a:pt x="1" y="51"/>
                    <a:pt x="0" y="85"/>
                    <a:pt x="20" y="109"/>
                  </a:cubicBezTo>
                  <a:cubicBezTo>
                    <a:pt x="39" y="133"/>
                    <a:pt x="72" y="140"/>
                    <a:pt x="99" y="127"/>
                  </a:cubicBezTo>
                  <a:cubicBezTo>
                    <a:pt x="104" y="125"/>
                    <a:pt x="108" y="122"/>
                    <a:pt x="113" y="119"/>
                  </a:cubicBezTo>
                  <a:cubicBezTo>
                    <a:pt x="117" y="115"/>
                    <a:pt x="121" y="111"/>
                    <a:pt x="124" y="106"/>
                  </a:cubicBezTo>
                  <a:cubicBezTo>
                    <a:pt x="128" y="101"/>
                    <a:pt x="131" y="95"/>
                    <a:pt x="134" y="89"/>
                  </a:cubicBezTo>
                  <a:close/>
                  <a:moveTo>
                    <a:pt x="94" y="121"/>
                  </a:moveTo>
                  <a:cubicBezTo>
                    <a:pt x="82" y="126"/>
                    <a:pt x="69" y="126"/>
                    <a:pt x="57" y="124"/>
                  </a:cubicBezTo>
                  <a:cubicBezTo>
                    <a:pt x="57" y="122"/>
                    <a:pt x="56" y="120"/>
                    <a:pt x="54" y="117"/>
                  </a:cubicBezTo>
                  <a:cubicBezTo>
                    <a:pt x="49" y="113"/>
                    <a:pt x="41" y="106"/>
                    <a:pt x="34" y="98"/>
                  </a:cubicBezTo>
                  <a:cubicBezTo>
                    <a:pt x="26" y="88"/>
                    <a:pt x="22" y="78"/>
                    <a:pt x="18" y="73"/>
                  </a:cubicBezTo>
                  <a:cubicBezTo>
                    <a:pt x="17" y="70"/>
                    <a:pt x="15" y="69"/>
                    <a:pt x="13" y="68"/>
                  </a:cubicBezTo>
                  <a:cubicBezTo>
                    <a:pt x="13" y="56"/>
                    <a:pt x="16" y="44"/>
                    <a:pt x="24" y="34"/>
                  </a:cubicBezTo>
                  <a:cubicBezTo>
                    <a:pt x="27" y="29"/>
                    <a:pt x="30" y="25"/>
                    <a:pt x="35" y="22"/>
                  </a:cubicBezTo>
                  <a:cubicBezTo>
                    <a:pt x="39" y="18"/>
                    <a:pt x="44" y="16"/>
                    <a:pt x="49" y="14"/>
                  </a:cubicBezTo>
                  <a:cubicBezTo>
                    <a:pt x="53" y="12"/>
                    <a:pt x="57" y="10"/>
                    <a:pt x="62" y="10"/>
                  </a:cubicBezTo>
                  <a:cubicBezTo>
                    <a:pt x="73" y="8"/>
                    <a:pt x="84" y="9"/>
                    <a:pt x="94" y="14"/>
                  </a:cubicBezTo>
                  <a:cubicBezTo>
                    <a:pt x="98" y="15"/>
                    <a:pt x="101" y="17"/>
                    <a:pt x="105" y="19"/>
                  </a:cubicBezTo>
                  <a:cubicBezTo>
                    <a:pt x="109" y="23"/>
                    <a:pt x="113" y="26"/>
                    <a:pt x="116" y="31"/>
                  </a:cubicBezTo>
                  <a:cubicBezTo>
                    <a:pt x="120" y="35"/>
                    <a:pt x="123" y="40"/>
                    <a:pt x="125" y="44"/>
                  </a:cubicBezTo>
                  <a:cubicBezTo>
                    <a:pt x="126" y="48"/>
                    <a:pt x="128" y="52"/>
                    <a:pt x="128" y="56"/>
                  </a:cubicBezTo>
                  <a:cubicBezTo>
                    <a:pt x="130" y="67"/>
                    <a:pt x="129" y="78"/>
                    <a:pt x="125" y="88"/>
                  </a:cubicBezTo>
                  <a:cubicBezTo>
                    <a:pt x="124" y="92"/>
                    <a:pt x="122" y="97"/>
                    <a:pt x="119" y="100"/>
                  </a:cubicBezTo>
                  <a:cubicBezTo>
                    <a:pt x="116" y="105"/>
                    <a:pt x="112" y="109"/>
                    <a:pt x="108" y="112"/>
                  </a:cubicBezTo>
                  <a:cubicBezTo>
                    <a:pt x="104" y="116"/>
                    <a:pt x="99" y="119"/>
                    <a:pt x="9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38"/>
            <p:cNvSpPr>
              <a:spLocks/>
            </p:cNvSpPr>
            <p:nvPr/>
          </p:nvSpPr>
          <p:spPr bwMode="auto">
            <a:xfrm>
              <a:off x="2941638" y="2827338"/>
              <a:ext cx="90488" cy="98425"/>
            </a:xfrm>
            <a:custGeom>
              <a:avLst/>
              <a:gdLst>
                <a:gd name="T0" fmla="*/ 24 w 24"/>
                <a:gd name="T1" fmla="*/ 3 h 26"/>
                <a:gd name="T2" fmla="*/ 5 w 24"/>
                <a:gd name="T3" fmla="*/ 7 h 26"/>
                <a:gd name="T4" fmla="*/ 3 w 24"/>
                <a:gd name="T5" fmla="*/ 26 h 26"/>
                <a:gd name="T6" fmla="*/ 12 w 24"/>
                <a:gd name="T7" fmla="*/ 13 h 26"/>
                <a:gd name="T8" fmla="*/ 24 w 24"/>
                <a:gd name="T9" fmla="*/ 3 h 26"/>
              </a:gdLst>
              <a:ahLst/>
              <a:cxnLst>
                <a:cxn ang="0">
                  <a:pos x="T0" y="T1"/>
                </a:cxn>
                <a:cxn ang="0">
                  <a:pos x="T2" y="T3"/>
                </a:cxn>
                <a:cxn ang="0">
                  <a:pos x="T4" y="T5"/>
                </a:cxn>
                <a:cxn ang="0">
                  <a:pos x="T6" y="T7"/>
                </a:cxn>
                <a:cxn ang="0">
                  <a:pos x="T8" y="T9"/>
                </a:cxn>
              </a:cxnLst>
              <a:rect l="0" t="0" r="r" b="b"/>
              <a:pathLst>
                <a:path w="24" h="26">
                  <a:moveTo>
                    <a:pt x="24" y="3"/>
                  </a:moveTo>
                  <a:cubicBezTo>
                    <a:pt x="18" y="0"/>
                    <a:pt x="10" y="2"/>
                    <a:pt x="5" y="7"/>
                  </a:cubicBezTo>
                  <a:cubicBezTo>
                    <a:pt x="1" y="12"/>
                    <a:pt x="0" y="20"/>
                    <a:pt x="3" y="26"/>
                  </a:cubicBezTo>
                  <a:cubicBezTo>
                    <a:pt x="5" y="21"/>
                    <a:pt x="8" y="17"/>
                    <a:pt x="12" y="13"/>
                  </a:cubicBezTo>
                  <a:cubicBezTo>
                    <a:pt x="16" y="9"/>
                    <a:pt x="20" y="6"/>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39"/>
            <p:cNvSpPr>
              <a:spLocks/>
            </p:cNvSpPr>
            <p:nvPr/>
          </p:nvSpPr>
          <p:spPr bwMode="auto">
            <a:xfrm>
              <a:off x="3001963" y="2884488"/>
              <a:ext cx="71438" cy="79375"/>
            </a:xfrm>
            <a:custGeom>
              <a:avLst/>
              <a:gdLst>
                <a:gd name="T0" fmla="*/ 0 w 19"/>
                <a:gd name="T1" fmla="*/ 20 h 21"/>
                <a:gd name="T2" fmla="*/ 14 w 19"/>
                <a:gd name="T3" fmla="*/ 15 h 21"/>
                <a:gd name="T4" fmla="*/ 18 w 19"/>
                <a:gd name="T5" fmla="*/ 0 h 21"/>
                <a:gd name="T6" fmla="*/ 8 w 19"/>
                <a:gd name="T7" fmla="*/ 9 h 21"/>
                <a:gd name="T8" fmla="*/ 0 w 19"/>
                <a:gd name="T9" fmla="*/ 20 h 21"/>
              </a:gdLst>
              <a:ahLst/>
              <a:cxnLst>
                <a:cxn ang="0">
                  <a:pos x="T0" y="T1"/>
                </a:cxn>
                <a:cxn ang="0">
                  <a:pos x="T2" y="T3"/>
                </a:cxn>
                <a:cxn ang="0">
                  <a:pos x="T4" y="T5"/>
                </a:cxn>
                <a:cxn ang="0">
                  <a:pos x="T6" y="T7"/>
                </a:cxn>
                <a:cxn ang="0">
                  <a:pos x="T8" y="T9"/>
                </a:cxn>
              </a:cxnLst>
              <a:rect l="0" t="0" r="r" b="b"/>
              <a:pathLst>
                <a:path w="19" h="21">
                  <a:moveTo>
                    <a:pt x="0" y="20"/>
                  </a:moveTo>
                  <a:cubicBezTo>
                    <a:pt x="5" y="21"/>
                    <a:pt x="10" y="19"/>
                    <a:pt x="14" y="15"/>
                  </a:cubicBezTo>
                  <a:cubicBezTo>
                    <a:pt x="18" y="11"/>
                    <a:pt x="19" y="5"/>
                    <a:pt x="18" y="0"/>
                  </a:cubicBezTo>
                  <a:cubicBezTo>
                    <a:pt x="15" y="2"/>
                    <a:pt x="11" y="5"/>
                    <a:pt x="8" y="9"/>
                  </a:cubicBezTo>
                  <a:cubicBezTo>
                    <a:pt x="5" y="12"/>
                    <a:pt x="2" y="16"/>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40"/>
            <p:cNvSpPr>
              <a:spLocks/>
            </p:cNvSpPr>
            <p:nvPr/>
          </p:nvSpPr>
          <p:spPr bwMode="auto">
            <a:xfrm>
              <a:off x="3306763" y="2813050"/>
              <a:ext cx="93663" cy="90488"/>
            </a:xfrm>
            <a:custGeom>
              <a:avLst/>
              <a:gdLst>
                <a:gd name="T0" fmla="*/ 0 w 25"/>
                <a:gd name="T1" fmla="*/ 3 h 24"/>
                <a:gd name="T2" fmla="*/ 13 w 25"/>
                <a:gd name="T3" fmla="*/ 13 h 24"/>
                <a:gd name="T4" fmla="*/ 23 w 25"/>
                <a:gd name="T5" fmla="*/ 24 h 24"/>
                <a:gd name="T6" fmla="*/ 19 w 25"/>
                <a:gd name="T7" fmla="*/ 6 h 24"/>
                <a:gd name="T8" fmla="*/ 0 w 25"/>
                <a:gd name="T9" fmla="*/ 3 h 24"/>
              </a:gdLst>
              <a:ahLst/>
              <a:cxnLst>
                <a:cxn ang="0">
                  <a:pos x="T0" y="T1"/>
                </a:cxn>
                <a:cxn ang="0">
                  <a:pos x="T2" y="T3"/>
                </a:cxn>
                <a:cxn ang="0">
                  <a:pos x="T4" y="T5"/>
                </a:cxn>
                <a:cxn ang="0">
                  <a:pos x="T6" y="T7"/>
                </a:cxn>
                <a:cxn ang="0">
                  <a:pos x="T8" y="T9"/>
                </a:cxn>
              </a:cxnLst>
              <a:rect l="0" t="0" r="r" b="b"/>
              <a:pathLst>
                <a:path w="25" h="24">
                  <a:moveTo>
                    <a:pt x="0" y="3"/>
                  </a:moveTo>
                  <a:cubicBezTo>
                    <a:pt x="4" y="6"/>
                    <a:pt x="9" y="9"/>
                    <a:pt x="13" y="13"/>
                  </a:cubicBezTo>
                  <a:cubicBezTo>
                    <a:pt x="17" y="16"/>
                    <a:pt x="20" y="20"/>
                    <a:pt x="23" y="24"/>
                  </a:cubicBezTo>
                  <a:cubicBezTo>
                    <a:pt x="25" y="18"/>
                    <a:pt x="24" y="11"/>
                    <a:pt x="19" y="6"/>
                  </a:cubicBezTo>
                  <a:cubicBezTo>
                    <a:pt x="13" y="1"/>
                    <a:pt x="6"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41"/>
            <p:cNvSpPr>
              <a:spLocks/>
            </p:cNvSpPr>
            <p:nvPr/>
          </p:nvSpPr>
          <p:spPr bwMode="auto">
            <a:xfrm>
              <a:off x="3268663" y="2873375"/>
              <a:ext cx="79375" cy="74613"/>
            </a:xfrm>
            <a:custGeom>
              <a:avLst/>
              <a:gdLst>
                <a:gd name="T0" fmla="*/ 6 w 21"/>
                <a:gd name="T1" fmla="*/ 15 h 20"/>
                <a:gd name="T2" fmla="*/ 21 w 21"/>
                <a:gd name="T3" fmla="*/ 19 h 20"/>
                <a:gd name="T4" fmla="*/ 12 w 21"/>
                <a:gd name="T5" fmla="*/ 8 h 20"/>
                <a:gd name="T6" fmla="*/ 0 w 21"/>
                <a:gd name="T7" fmla="*/ 0 h 20"/>
                <a:gd name="T8" fmla="*/ 6 w 21"/>
                <a:gd name="T9" fmla="*/ 15 h 20"/>
              </a:gdLst>
              <a:ahLst/>
              <a:cxnLst>
                <a:cxn ang="0">
                  <a:pos x="T0" y="T1"/>
                </a:cxn>
                <a:cxn ang="0">
                  <a:pos x="T2" y="T3"/>
                </a:cxn>
                <a:cxn ang="0">
                  <a:pos x="T4" y="T5"/>
                </a:cxn>
                <a:cxn ang="0">
                  <a:pos x="T6" y="T7"/>
                </a:cxn>
                <a:cxn ang="0">
                  <a:pos x="T8" y="T9"/>
                </a:cxn>
              </a:cxnLst>
              <a:rect l="0" t="0" r="r" b="b"/>
              <a:pathLst>
                <a:path w="21" h="20">
                  <a:moveTo>
                    <a:pt x="6" y="15"/>
                  </a:moveTo>
                  <a:cubicBezTo>
                    <a:pt x="10" y="19"/>
                    <a:pt x="16" y="20"/>
                    <a:pt x="21" y="19"/>
                  </a:cubicBezTo>
                  <a:cubicBezTo>
                    <a:pt x="18" y="15"/>
                    <a:pt x="15" y="12"/>
                    <a:pt x="12" y="8"/>
                  </a:cubicBezTo>
                  <a:cubicBezTo>
                    <a:pt x="8" y="5"/>
                    <a:pt x="5" y="2"/>
                    <a:pt x="0" y="0"/>
                  </a:cubicBezTo>
                  <a:cubicBezTo>
                    <a:pt x="0" y="6"/>
                    <a:pt x="2" y="11"/>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42"/>
            <p:cNvSpPr>
              <a:spLocks/>
            </p:cNvSpPr>
            <p:nvPr/>
          </p:nvSpPr>
          <p:spPr bwMode="auto">
            <a:xfrm>
              <a:off x="2955925" y="3200400"/>
              <a:ext cx="95250" cy="90488"/>
            </a:xfrm>
            <a:custGeom>
              <a:avLst/>
              <a:gdLst>
                <a:gd name="T0" fmla="*/ 6 w 25"/>
                <a:gd name="T1" fmla="*/ 18 h 24"/>
                <a:gd name="T2" fmla="*/ 25 w 25"/>
                <a:gd name="T3" fmla="*/ 21 h 24"/>
                <a:gd name="T4" fmla="*/ 12 w 25"/>
                <a:gd name="T5" fmla="*/ 12 h 24"/>
                <a:gd name="T6" fmla="*/ 2 w 25"/>
                <a:gd name="T7" fmla="*/ 0 h 24"/>
                <a:gd name="T8" fmla="*/ 6 w 25"/>
                <a:gd name="T9" fmla="*/ 18 h 24"/>
              </a:gdLst>
              <a:ahLst/>
              <a:cxnLst>
                <a:cxn ang="0">
                  <a:pos x="T0" y="T1"/>
                </a:cxn>
                <a:cxn ang="0">
                  <a:pos x="T2" y="T3"/>
                </a:cxn>
                <a:cxn ang="0">
                  <a:pos x="T4" y="T5"/>
                </a:cxn>
                <a:cxn ang="0">
                  <a:pos x="T6" y="T7"/>
                </a:cxn>
                <a:cxn ang="0">
                  <a:pos x="T8" y="T9"/>
                </a:cxn>
              </a:cxnLst>
              <a:rect l="0" t="0" r="r" b="b"/>
              <a:pathLst>
                <a:path w="25" h="24">
                  <a:moveTo>
                    <a:pt x="6" y="18"/>
                  </a:moveTo>
                  <a:cubicBezTo>
                    <a:pt x="12" y="23"/>
                    <a:pt x="19" y="24"/>
                    <a:pt x="25" y="21"/>
                  </a:cubicBezTo>
                  <a:cubicBezTo>
                    <a:pt x="21" y="18"/>
                    <a:pt x="16" y="15"/>
                    <a:pt x="12" y="12"/>
                  </a:cubicBezTo>
                  <a:cubicBezTo>
                    <a:pt x="8" y="8"/>
                    <a:pt x="5" y="4"/>
                    <a:pt x="2" y="0"/>
                  </a:cubicBezTo>
                  <a:cubicBezTo>
                    <a:pt x="0" y="6"/>
                    <a:pt x="1" y="13"/>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43"/>
            <p:cNvSpPr>
              <a:spLocks/>
            </p:cNvSpPr>
            <p:nvPr/>
          </p:nvSpPr>
          <p:spPr bwMode="auto">
            <a:xfrm>
              <a:off x="3009900" y="3155950"/>
              <a:ext cx="77788" cy="74613"/>
            </a:xfrm>
            <a:custGeom>
              <a:avLst/>
              <a:gdLst>
                <a:gd name="T0" fmla="*/ 0 w 21"/>
                <a:gd name="T1" fmla="*/ 1 h 20"/>
                <a:gd name="T2" fmla="*/ 9 w 21"/>
                <a:gd name="T3" fmla="*/ 12 h 20"/>
                <a:gd name="T4" fmla="*/ 21 w 21"/>
                <a:gd name="T5" fmla="*/ 20 h 20"/>
                <a:gd name="T6" fmla="*/ 15 w 21"/>
                <a:gd name="T7" fmla="*/ 5 h 20"/>
                <a:gd name="T8" fmla="*/ 0 w 21"/>
                <a:gd name="T9" fmla="*/ 1 h 20"/>
              </a:gdLst>
              <a:ahLst/>
              <a:cxnLst>
                <a:cxn ang="0">
                  <a:pos x="T0" y="T1"/>
                </a:cxn>
                <a:cxn ang="0">
                  <a:pos x="T2" y="T3"/>
                </a:cxn>
                <a:cxn ang="0">
                  <a:pos x="T4" y="T5"/>
                </a:cxn>
                <a:cxn ang="0">
                  <a:pos x="T6" y="T7"/>
                </a:cxn>
                <a:cxn ang="0">
                  <a:pos x="T8" y="T9"/>
                </a:cxn>
              </a:cxnLst>
              <a:rect l="0" t="0" r="r" b="b"/>
              <a:pathLst>
                <a:path w="21" h="20">
                  <a:moveTo>
                    <a:pt x="0" y="1"/>
                  </a:moveTo>
                  <a:cubicBezTo>
                    <a:pt x="3" y="5"/>
                    <a:pt x="6" y="9"/>
                    <a:pt x="9" y="12"/>
                  </a:cubicBezTo>
                  <a:cubicBezTo>
                    <a:pt x="13" y="15"/>
                    <a:pt x="16" y="18"/>
                    <a:pt x="21" y="20"/>
                  </a:cubicBezTo>
                  <a:cubicBezTo>
                    <a:pt x="21" y="15"/>
                    <a:pt x="19" y="9"/>
                    <a:pt x="15" y="5"/>
                  </a:cubicBezTo>
                  <a:cubicBezTo>
                    <a:pt x="11" y="1"/>
                    <a:pt x="5"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44"/>
            <p:cNvSpPr>
              <a:spLocks/>
            </p:cNvSpPr>
            <p:nvPr/>
          </p:nvSpPr>
          <p:spPr bwMode="auto">
            <a:xfrm>
              <a:off x="2974975" y="3008313"/>
              <a:ext cx="38100" cy="101600"/>
            </a:xfrm>
            <a:custGeom>
              <a:avLst/>
              <a:gdLst>
                <a:gd name="T0" fmla="*/ 3 w 10"/>
                <a:gd name="T1" fmla="*/ 27 h 27"/>
                <a:gd name="T2" fmla="*/ 10 w 10"/>
                <a:gd name="T3" fmla="*/ 13 h 27"/>
                <a:gd name="T4" fmla="*/ 2 w 10"/>
                <a:gd name="T5" fmla="*/ 0 h 27"/>
                <a:gd name="T6" fmla="*/ 3 w 10"/>
                <a:gd name="T7" fmla="*/ 27 h 27"/>
              </a:gdLst>
              <a:ahLst/>
              <a:cxnLst>
                <a:cxn ang="0">
                  <a:pos x="T0" y="T1"/>
                </a:cxn>
                <a:cxn ang="0">
                  <a:pos x="T2" y="T3"/>
                </a:cxn>
                <a:cxn ang="0">
                  <a:pos x="T4" y="T5"/>
                </a:cxn>
                <a:cxn ang="0">
                  <a:pos x="T6" y="T7"/>
                </a:cxn>
              </a:cxnLst>
              <a:rect l="0" t="0" r="r" b="b"/>
              <a:pathLst>
                <a:path w="10" h="27">
                  <a:moveTo>
                    <a:pt x="3" y="27"/>
                  </a:moveTo>
                  <a:cubicBezTo>
                    <a:pt x="7" y="24"/>
                    <a:pt x="10" y="19"/>
                    <a:pt x="10" y="13"/>
                  </a:cubicBezTo>
                  <a:cubicBezTo>
                    <a:pt x="10" y="7"/>
                    <a:pt x="7" y="2"/>
                    <a:pt x="2" y="0"/>
                  </a:cubicBezTo>
                  <a:cubicBezTo>
                    <a:pt x="0" y="9"/>
                    <a:pt x="0" y="18"/>
                    <a:pt x="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45"/>
            <p:cNvSpPr>
              <a:spLocks/>
            </p:cNvSpPr>
            <p:nvPr/>
          </p:nvSpPr>
          <p:spPr bwMode="auto">
            <a:xfrm>
              <a:off x="2884488" y="3000375"/>
              <a:ext cx="41275" cy="117475"/>
            </a:xfrm>
            <a:custGeom>
              <a:avLst/>
              <a:gdLst>
                <a:gd name="T0" fmla="*/ 10 w 11"/>
                <a:gd name="T1" fmla="*/ 0 h 31"/>
                <a:gd name="T2" fmla="*/ 0 w 11"/>
                <a:gd name="T3" fmla="*/ 16 h 31"/>
                <a:gd name="T4" fmla="*/ 11 w 11"/>
                <a:gd name="T5" fmla="*/ 31 h 31"/>
                <a:gd name="T6" fmla="*/ 10 w 11"/>
                <a:gd name="T7" fmla="*/ 0 h 31"/>
              </a:gdLst>
              <a:ahLst/>
              <a:cxnLst>
                <a:cxn ang="0">
                  <a:pos x="T0" y="T1"/>
                </a:cxn>
                <a:cxn ang="0">
                  <a:pos x="T2" y="T3"/>
                </a:cxn>
                <a:cxn ang="0">
                  <a:pos x="T4" y="T5"/>
                </a:cxn>
                <a:cxn ang="0">
                  <a:pos x="T6" y="T7"/>
                </a:cxn>
              </a:cxnLst>
              <a:rect l="0" t="0" r="r" b="b"/>
              <a:pathLst>
                <a:path w="11" h="31">
                  <a:moveTo>
                    <a:pt x="10" y="0"/>
                  </a:moveTo>
                  <a:cubicBezTo>
                    <a:pt x="4" y="3"/>
                    <a:pt x="0" y="9"/>
                    <a:pt x="0" y="16"/>
                  </a:cubicBezTo>
                  <a:cubicBezTo>
                    <a:pt x="0" y="23"/>
                    <a:pt x="5" y="29"/>
                    <a:pt x="11" y="31"/>
                  </a:cubicBezTo>
                  <a:cubicBezTo>
                    <a:pt x="8" y="21"/>
                    <a:pt x="8" y="1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46"/>
            <p:cNvSpPr>
              <a:spLocks/>
            </p:cNvSpPr>
            <p:nvPr/>
          </p:nvSpPr>
          <p:spPr bwMode="auto">
            <a:xfrm>
              <a:off x="3114675" y="2849563"/>
              <a:ext cx="104775" cy="38100"/>
            </a:xfrm>
            <a:custGeom>
              <a:avLst/>
              <a:gdLst>
                <a:gd name="T0" fmla="*/ 0 w 28"/>
                <a:gd name="T1" fmla="*/ 3 h 10"/>
                <a:gd name="T2" fmla="*/ 14 w 28"/>
                <a:gd name="T3" fmla="*/ 9 h 10"/>
                <a:gd name="T4" fmla="*/ 28 w 28"/>
                <a:gd name="T5" fmla="*/ 2 h 10"/>
                <a:gd name="T6" fmla="*/ 0 w 28"/>
                <a:gd name="T7" fmla="*/ 3 h 10"/>
              </a:gdLst>
              <a:ahLst/>
              <a:cxnLst>
                <a:cxn ang="0">
                  <a:pos x="T0" y="T1"/>
                </a:cxn>
                <a:cxn ang="0">
                  <a:pos x="T2" y="T3"/>
                </a:cxn>
                <a:cxn ang="0">
                  <a:pos x="T4" y="T5"/>
                </a:cxn>
                <a:cxn ang="0">
                  <a:pos x="T6" y="T7"/>
                </a:cxn>
              </a:cxnLst>
              <a:rect l="0" t="0" r="r" b="b"/>
              <a:pathLst>
                <a:path w="28" h="10">
                  <a:moveTo>
                    <a:pt x="0" y="3"/>
                  </a:moveTo>
                  <a:cubicBezTo>
                    <a:pt x="4" y="7"/>
                    <a:pt x="9" y="10"/>
                    <a:pt x="14" y="9"/>
                  </a:cubicBezTo>
                  <a:cubicBezTo>
                    <a:pt x="20" y="9"/>
                    <a:pt x="25" y="6"/>
                    <a:pt x="28" y="2"/>
                  </a:cubicBezTo>
                  <a:cubicBezTo>
                    <a:pt x="18" y="0"/>
                    <a:pt x="9"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47"/>
            <p:cNvSpPr>
              <a:spLocks/>
            </p:cNvSpPr>
            <p:nvPr/>
          </p:nvSpPr>
          <p:spPr bwMode="auto">
            <a:xfrm>
              <a:off x="3103563" y="2755900"/>
              <a:ext cx="119063" cy="46038"/>
            </a:xfrm>
            <a:custGeom>
              <a:avLst/>
              <a:gdLst>
                <a:gd name="T0" fmla="*/ 32 w 32"/>
                <a:gd name="T1" fmla="*/ 10 h 12"/>
                <a:gd name="T2" fmla="*/ 15 w 32"/>
                <a:gd name="T3" fmla="*/ 1 h 12"/>
                <a:gd name="T4" fmla="*/ 0 w 32"/>
                <a:gd name="T5" fmla="*/ 12 h 12"/>
                <a:gd name="T6" fmla="*/ 32 w 32"/>
                <a:gd name="T7" fmla="*/ 10 h 12"/>
              </a:gdLst>
              <a:ahLst/>
              <a:cxnLst>
                <a:cxn ang="0">
                  <a:pos x="T0" y="T1"/>
                </a:cxn>
                <a:cxn ang="0">
                  <a:pos x="T2" y="T3"/>
                </a:cxn>
                <a:cxn ang="0">
                  <a:pos x="T4" y="T5"/>
                </a:cxn>
                <a:cxn ang="0">
                  <a:pos x="T6" y="T7"/>
                </a:cxn>
              </a:cxnLst>
              <a:rect l="0" t="0" r="r" b="b"/>
              <a:pathLst>
                <a:path w="32" h="12">
                  <a:moveTo>
                    <a:pt x="32" y="10"/>
                  </a:moveTo>
                  <a:cubicBezTo>
                    <a:pt x="29" y="4"/>
                    <a:pt x="22" y="0"/>
                    <a:pt x="15" y="1"/>
                  </a:cubicBezTo>
                  <a:cubicBezTo>
                    <a:pt x="8" y="1"/>
                    <a:pt x="2" y="6"/>
                    <a:pt x="0" y="12"/>
                  </a:cubicBezTo>
                  <a:cubicBezTo>
                    <a:pt x="10" y="9"/>
                    <a:pt x="21"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48"/>
            <p:cNvSpPr>
              <a:spLocks noEditPoints="1"/>
            </p:cNvSpPr>
            <p:nvPr/>
          </p:nvSpPr>
          <p:spPr bwMode="auto">
            <a:xfrm>
              <a:off x="2925763" y="2801938"/>
              <a:ext cx="523875" cy="522288"/>
            </a:xfrm>
            <a:custGeom>
              <a:avLst/>
              <a:gdLst>
                <a:gd name="T0" fmla="*/ 80 w 139"/>
                <a:gd name="T1" fmla="*/ 2 h 139"/>
                <a:gd name="T2" fmla="*/ 47 w 139"/>
                <a:gd name="T3" fmla="*/ 4 h 139"/>
                <a:gd name="T4" fmla="*/ 31 w 139"/>
                <a:gd name="T5" fmla="*/ 11 h 139"/>
                <a:gd name="T6" fmla="*/ 18 w 139"/>
                <a:gd name="T7" fmla="*/ 22 h 139"/>
                <a:gd name="T8" fmla="*/ 8 w 139"/>
                <a:gd name="T9" fmla="*/ 36 h 139"/>
                <a:gd name="T10" fmla="*/ 2 w 139"/>
                <a:gd name="T11" fmla="*/ 52 h 139"/>
                <a:gd name="T12" fmla="*/ 3 w 139"/>
                <a:gd name="T13" fmla="*/ 85 h 139"/>
                <a:gd name="T14" fmla="*/ 12 w 139"/>
                <a:gd name="T15" fmla="*/ 103 h 139"/>
                <a:gd name="T16" fmla="*/ 22 w 139"/>
                <a:gd name="T17" fmla="*/ 115 h 139"/>
                <a:gd name="T18" fmla="*/ 36 w 139"/>
                <a:gd name="T19" fmla="*/ 125 h 139"/>
                <a:gd name="T20" fmla="*/ 116 w 139"/>
                <a:gd name="T21" fmla="*/ 111 h 139"/>
                <a:gd name="T22" fmla="*/ 122 w 139"/>
                <a:gd name="T23" fmla="*/ 30 h 139"/>
                <a:gd name="T24" fmla="*/ 112 w 139"/>
                <a:gd name="T25" fmla="*/ 18 h 139"/>
                <a:gd name="T26" fmla="*/ 98 w 139"/>
                <a:gd name="T27" fmla="*/ 8 h 139"/>
                <a:gd name="T28" fmla="*/ 80 w 139"/>
                <a:gd name="T29" fmla="*/ 2 h 139"/>
                <a:gd name="T30" fmla="*/ 116 w 139"/>
                <a:gd name="T31" fmla="*/ 36 h 139"/>
                <a:gd name="T32" fmla="*/ 125 w 139"/>
                <a:gd name="T33" fmla="*/ 72 h 139"/>
                <a:gd name="T34" fmla="*/ 119 w 139"/>
                <a:gd name="T35" fmla="*/ 76 h 139"/>
                <a:gd name="T36" fmla="*/ 103 w 139"/>
                <a:gd name="T37" fmla="*/ 99 h 139"/>
                <a:gd name="T38" fmla="*/ 80 w 139"/>
                <a:gd name="T39" fmla="*/ 118 h 139"/>
                <a:gd name="T40" fmla="*/ 77 w 139"/>
                <a:gd name="T41" fmla="*/ 124 h 139"/>
                <a:gd name="T42" fmla="*/ 41 w 139"/>
                <a:gd name="T43" fmla="*/ 119 h 139"/>
                <a:gd name="T44" fmla="*/ 28 w 139"/>
                <a:gd name="T45" fmla="*/ 110 h 139"/>
                <a:gd name="T46" fmla="*/ 17 w 139"/>
                <a:gd name="T47" fmla="*/ 97 h 139"/>
                <a:gd name="T48" fmla="*/ 12 w 139"/>
                <a:gd name="T49" fmla="*/ 84 h 139"/>
                <a:gd name="T50" fmla="*/ 11 w 139"/>
                <a:gd name="T51" fmla="*/ 52 h 139"/>
                <a:gd name="T52" fmla="*/ 15 w 139"/>
                <a:gd name="T53" fmla="*/ 41 h 139"/>
                <a:gd name="T54" fmla="*/ 24 w 139"/>
                <a:gd name="T55" fmla="*/ 27 h 139"/>
                <a:gd name="T56" fmla="*/ 37 w 139"/>
                <a:gd name="T57" fmla="*/ 17 h 139"/>
                <a:gd name="T58" fmla="*/ 48 w 139"/>
                <a:gd name="T59" fmla="*/ 12 h 139"/>
                <a:gd name="T60" fmla="*/ 80 w 139"/>
                <a:gd name="T61" fmla="*/ 10 h 139"/>
                <a:gd name="T62" fmla="*/ 93 w 139"/>
                <a:gd name="T63" fmla="*/ 14 h 139"/>
                <a:gd name="T64" fmla="*/ 106 w 139"/>
                <a:gd name="T65" fmla="*/ 24 h 139"/>
                <a:gd name="T66" fmla="*/ 116 w 139"/>
                <a:gd name="T67" fmla="*/ 3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39">
                  <a:moveTo>
                    <a:pt x="80" y="2"/>
                  </a:moveTo>
                  <a:cubicBezTo>
                    <a:pt x="69" y="0"/>
                    <a:pt x="57" y="0"/>
                    <a:pt x="47" y="4"/>
                  </a:cubicBezTo>
                  <a:cubicBezTo>
                    <a:pt x="41" y="5"/>
                    <a:pt x="36" y="8"/>
                    <a:pt x="31" y="11"/>
                  </a:cubicBezTo>
                  <a:cubicBezTo>
                    <a:pt x="26" y="14"/>
                    <a:pt x="22" y="18"/>
                    <a:pt x="18" y="22"/>
                  </a:cubicBezTo>
                  <a:cubicBezTo>
                    <a:pt x="14" y="26"/>
                    <a:pt x="11" y="31"/>
                    <a:pt x="8" y="36"/>
                  </a:cubicBezTo>
                  <a:cubicBezTo>
                    <a:pt x="6" y="41"/>
                    <a:pt x="4" y="46"/>
                    <a:pt x="2" y="52"/>
                  </a:cubicBezTo>
                  <a:cubicBezTo>
                    <a:pt x="0" y="63"/>
                    <a:pt x="0" y="74"/>
                    <a:pt x="3" y="85"/>
                  </a:cubicBezTo>
                  <a:cubicBezTo>
                    <a:pt x="5" y="91"/>
                    <a:pt x="8" y="97"/>
                    <a:pt x="12" y="103"/>
                  </a:cubicBezTo>
                  <a:cubicBezTo>
                    <a:pt x="15" y="107"/>
                    <a:pt x="18" y="112"/>
                    <a:pt x="22" y="115"/>
                  </a:cubicBezTo>
                  <a:cubicBezTo>
                    <a:pt x="27" y="119"/>
                    <a:pt x="31" y="123"/>
                    <a:pt x="36" y="125"/>
                  </a:cubicBezTo>
                  <a:cubicBezTo>
                    <a:pt x="62" y="139"/>
                    <a:pt x="95" y="134"/>
                    <a:pt x="116" y="111"/>
                  </a:cubicBezTo>
                  <a:cubicBezTo>
                    <a:pt x="137" y="88"/>
                    <a:pt x="139" y="55"/>
                    <a:pt x="122" y="30"/>
                  </a:cubicBezTo>
                  <a:cubicBezTo>
                    <a:pt x="119" y="26"/>
                    <a:pt x="116" y="22"/>
                    <a:pt x="112" y="18"/>
                  </a:cubicBezTo>
                  <a:cubicBezTo>
                    <a:pt x="107" y="14"/>
                    <a:pt x="103" y="11"/>
                    <a:pt x="98" y="8"/>
                  </a:cubicBezTo>
                  <a:cubicBezTo>
                    <a:pt x="92" y="5"/>
                    <a:pt x="86" y="3"/>
                    <a:pt x="80" y="2"/>
                  </a:cubicBezTo>
                  <a:close/>
                  <a:moveTo>
                    <a:pt x="116" y="36"/>
                  </a:moveTo>
                  <a:cubicBezTo>
                    <a:pt x="123" y="47"/>
                    <a:pt x="126" y="59"/>
                    <a:pt x="125" y="72"/>
                  </a:cubicBezTo>
                  <a:cubicBezTo>
                    <a:pt x="123" y="72"/>
                    <a:pt x="121" y="74"/>
                    <a:pt x="119" y="76"/>
                  </a:cubicBezTo>
                  <a:cubicBezTo>
                    <a:pt x="115" y="82"/>
                    <a:pt x="110" y="91"/>
                    <a:pt x="103" y="99"/>
                  </a:cubicBezTo>
                  <a:cubicBezTo>
                    <a:pt x="95" y="108"/>
                    <a:pt x="85" y="114"/>
                    <a:pt x="80" y="118"/>
                  </a:cubicBezTo>
                  <a:cubicBezTo>
                    <a:pt x="78" y="120"/>
                    <a:pt x="77" y="122"/>
                    <a:pt x="77" y="124"/>
                  </a:cubicBezTo>
                  <a:cubicBezTo>
                    <a:pt x="65" y="126"/>
                    <a:pt x="52" y="124"/>
                    <a:pt x="41" y="119"/>
                  </a:cubicBezTo>
                  <a:cubicBezTo>
                    <a:pt x="36" y="116"/>
                    <a:pt x="32" y="113"/>
                    <a:pt x="28" y="110"/>
                  </a:cubicBezTo>
                  <a:cubicBezTo>
                    <a:pt x="24" y="106"/>
                    <a:pt x="20" y="102"/>
                    <a:pt x="17" y="97"/>
                  </a:cubicBezTo>
                  <a:cubicBezTo>
                    <a:pt x="15" y="93"/>
                    <a:pt x="13" y="89"/>
                    <a:pt x="12" y="84"/>
                  </a:cubicBezTo>
                  <a:cubicBezTo>
                    <a:pt x="8" y="74"/>
                    <a:pt x="8" y="63"/>
                    <a:pt x="11" y="52"/>
                  </a:cubicBezTo>
                  <a:cubicBezTo>
                    <a:pt x="12" y="48"/>
                    <a:pt x="13" y="44"/>
                    <a:pt x="15" y="41"/>
                  </a:cubicBezTo>
                  <a:cubicBezTo>
                    <a:pt x="17" y="36"/>
                    <a:pt x="20" y="32"/>
                    <a:pt x="24" y="27"/>
                  </a:cubicBezTo>
                  <a:cubicBezTo>
                    <a:pt x="28" y="23"/>
                    <a:pt x="32" y="20"/>
                    <a:pt x="37" y="17"/>
                  </a:cubicBezTo>
                  <a:cubicBezTo>
                    <a:pt x="40" y="15"/>
                    <a:pt x="44" y="13"/>
                    <a:pt x="48" y="12"/>
                  </a:cubicBezTo>
                  <a:cubicBezTo>
                    <a:pt x="58" y="8"/>
                    <a:pt x="69" y="8"/>
                    <a:pt x="80" y="10"/>
                  </a:cubicBezTo>
                  <a:cubicBezTo>
                    <a:pt x="84" y="11"/>
                    <a:pt x="89" y="12"/>
                    <a:pt x="93" y="14"/>
                  </a:cubicBezTo>
                  <a:cubicBezTo>
                    <a:pt x="98" y="17"/>
                    <a:pt x="102" y="20"/>
                    <a:pt x="106" y="24"/>
                  </a:cubicBezTo>
                  <a:cubicBezTo>
                    <a:pt x="110" y="27"/>
                    <a:pt x="114" y="32"/>
                    <a:pt x="11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49"/>
            <p:cNvSpPr>
              <a:spLocks noEditPoints="1"/>
            </p:cNvSpPr>
            <p:nvPr/>
          </p:nvSpPr>
          <p:spPr bwMode="auto">
            <a:xfrm>
              <a:off x="2471738" y="3117850"/>
              <a:ext cx="758825" cy="681038"/>
            </a:xfrm>
            <a:custGeom>
              <a:avLst/>
              <a:gdLst>
                <a:gd name="T0" fmla="*/ 184 w 202"/>
                <a:gd name="T1" fmla="*/ 88 h 181"/>
                <a:gd name="T2" fmla="*/ 78 w 202"/>
                <a:gd name="T3" fmla="*/ 10 h 181"/>
                <a:gd name="T4" fmla="*/ 31 w 202"/>
                <a:gd name="T5" fmla="*/ 18 h 181"/>
                <a:gd name="T6" fmla="*/ 11 w 202"/>
                <a:gd name="T7" fmla="*/ 45 h 181"/>
                <a:gd name="T8" fmla="*/ 18 w 202"/>
                <a:gd name="T9" fmla="*/ 92 h 181"/>
                <a:gd name="T10" fmla="*/ 124 w 202"/>
                <a:gd name="T11" fmla="*/ 170 h 181"/>
                <a:gd name="T12" fmla="*/ 171 w 202"/>
                <a:gd name="T13" fmla="*/ 162 h 181"/>
                <a:gd name="T14" fmla="*/ 191 w 202"/>
                <a:gd name="T15" fmla="*/ 135 h 181"/>
                <a:gd name="T16" fmla="*/ 184 w 202"/>
                <a:gd name="T17" fmla="*/ 88 h 181"/>
                <a:gd name="T18" fmla="*/ 53 w 202"/>
                <a:gd name="T19" fmla="*/ 47 h 181"/>
                <a:gd name="T20" fmla="*/ 64 w 202"/>
                <a:gd name="T21" fmla="*/ 55 h 181"/>
                <a:gd name="T22" fmla="*/ 41 w 202"/>
                <a:gd name="T23" fmla="*/ 86 h 181"/>
                <a:gd name="T24" fmla="*/ 48 w 202"/>
                <a:gd name="T25" fmla="*/ 90 h 181"/>
                <a:gd name="T26" fmla="*/ 40 w 202"/>
                <a:gd name="T27" fmla="*/ 101 h 181"/>
                <a:gd name="T28" fmla="*/ 22 w 202"/>
                <a:gd name="T29" fmla="*/ 88 h 181"/>
                <a:gd name="T30" fmla="*/ 53 w 202"/>
                <a:gd name="T31" fmla="*/ 47 h 181"/>
                <a:gd name="T32" fmla="*/ 52 w 202"/>
                <a:gd name="T33" fmla="*/ 94 h 181"/>
                <a:gd name="T34" fmla="*/ 58 w 202"/>
                <a:gd name="T35" fmla="*/ 98 h 181"/>
                <a:gd name="T36" fmla="*/ 81 w 202"/>
                <a:gd name="T37" fmla="*/ 67 h 181"/>
                <a:gd name="T38" fmla="*/ 86 w 202"/>
                <a:gd name="T39" fmla="*/ 71 h 181"/>
                <a:gd name="T40" fmla="*/ 63 w 202"/>
                <a:gd name="T41" fmla="*/ 102 h 181"/>
                <a:gd name="T42" fmla="*/ 69 w 202"/>
                <a:gd name="T43" fmla="*/ 106 h 181"/>
                <a:gd name="T44" fmla="*/ 62 w 202"/>
                <a:gd name="T45" fmla="*/ 117 h 181"/>
                <a:gd name="T46" fmla="*/ 44 w 202"/>
                <a:gd name="T47" fmla="*/ 104 h 181"/>
                <a:gd name="T48" fmla="*/ 52 w 202"/>
                <a:gd name="T49" fmla="*/ 94 h 181"/>
                <a:gd name="T50" fmla="*/ 74 w 202"/>
                <a:gd name="T51" fmla="*/ 110 h 181"/>
                <a:gd name="T52" fmla="*/ 80 w 202"/>
                <a:gd name="T53" fmla="*/ 114 h 181"/>
                <a:gd name="T54" fmla="*/ 102 w 202"/>
                <a:gd name="T55" fmla="*/ 83 h 181"/>
                <a:gd name="T56" fmla="*/ 108 w 202"/>
                <a:gd name="T57" fmla="*/ 86 h 181"/>
                <a:gd name="T58" fmla="*/ 85 w 202"/>
                <a:gd name="T59" fmla="*/ 118 h 181"/>
                <a:gd name="T60" fmla="*/ 91 w 202"/>
                <a:gd name="T61" fmla="*/ 122 h 181"/>
                <a:gd name="T62" fmla="*/ 83 w 202"/>
                <a:gd name="T63" fmla="*/ 133 h 181"/>
                <a:gd name="T64" fmla="*/ 66 w 202"/>
                <a:gd name="T65" fmla="*/ 120 h 181"/>
                <a:gd name="T66" fmla="*/ 74 w 202"/>
                <a:gd name="T67" fmla="*/ 110 h 181"/>
                <a:gd name="T68" fmla="*/ 96 w 202"/>
                <a:gd name="T69" fmla="*/ 125 h 181"/>
                <a:gd name="T70" fmla="*/ 101 w 202"/>
                <a:gd name="T71" fmla="*/ 130 h 181"/>
                <a:gd name="T72" fmla="*/ 124 w 202"/>
                <a:gd name="T73" fmla="*/ 99 h 181"/>
                <a:gd name="T74" fmla="*/ 129 w 202"/>
                <a:gd name="T75" fmla="*/ 102 h 181"/>
                <a:gd name="T76" fmla="*/ 106 w 202"/>
                <a:gd name="T77" fmla="*/ 133 h 181"/>
                <a:gd name="T78" fmla="*/ 113 w 202"/>
                <a:gd name="T79" fmla="*/ 138 h 181"/>
                <a:gd name="T80" fmla="*/ 105 w 202"/>
                <a:gd name="T81" fmla="*/ 149 h 181"/>
                <a:gd name="T82" fmla="*/ 88 w 202"/>
                <a:gd name="T83" fmla="*/ 136 h 181"/>
                <a:gd name="T84" fmla="*/ 96 w 202"/>
                <a:gd name="T85" fmla="*/ 125 h 181"/>
                <a:gd name="T86" fmla="*/ 117 w 202"/>
                <a:gd name="T87" fmla="*/ 141 h 181"/>
                <a:gd name="T88" fmla="*/ 123 w 202"/>
                <a:gd name="T89" fmla="*/ 145 h 181"/>
                <a:gd name="T90" fmla="*/ 146 w 202"/>
                <a:gd name="T91" fmla="*/ 114 h 181"/>
                <a:gd name="T92" fmla="*/ 157 w 202"/>
                <a:gd name="T93" fmla="*/ 123 h 181"/>
                <a:gd name="T94" fmla="*/ 127 w 202"/>
                <a:gd name="T95" fmla="*/ 165 h 181"/>
                <a:gd name="T96" fmla="*/ 109 w 202"/>
                <a:gd name="T97" fmla="*/ 152 h 181"/>
                <a:gd name="T98" fmla="*/ 117 w 202"/>
                <a:gd name="T99" fmla="*/ 14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81">
                  <a:moveTo>
                    <a:pt x="184" y="88"/>
                  </a:moveTo>
                  <a:cubicBezTo>
                    <a:pt x="78" y="10"/>
                    <a:pt x="78" y="10"/>
                    <a:pt x="78" y="10"/>
                  </a:cubicBezTo>
                  <a:cubicBezTo>
                    <a:pt x="63" y="0"/>
                    <a:pt x="42" y="3"/>
                    <a:pt x="31" y="18"/>
                  </a:cubicBezTo>
                  <a:cubicBezTo>
                    <a:pt x="11" y="45"/>
                    <a:pt x="11" y="45"/>
                    <a:pt x="11" y="45"/>
                  </a:cubicBezTo>
                  <a:cubicBezTo>
                    <a:pt x="0" y="60"/>
                    <a:pt x="3" y="81"/>
                    <a:pt x="18" y="92"/>
                  </a:cubicBezTo>
                  <a:cubicBezTo>
                    <a:pt x="124" y="170"/>
                    <a:pt x="124" y="170"/>
                    <a:pt x="124" y="170"/>
                  </a:cubicBezTo>
                  <a:cubicBezTo>
                    <a:pt x="139" y="181"/>
                    <a:pt x="160" y="177"/>
                    <a:pt x="171" y="162"/>
                  </a:cubicBezTo>
                  <a:cubicBezTo>
                    <a:pt x="191" y="135"/>
                    <a:pt x="191" y="135"/>
                    <a:pt x="191" y="135"/>
                  </a:cubicBezTo>
                  <a:cubicBezTo>
                    <a:pt x="202" y="120"/>
                    <a:pt x="199" y="99"/>
                    <a:pt x="184" y="88"/>
                  </a:cubicBezTo>
                  <a:close/>
                  <a:moveTo>
                    <a:pt x="53" y="47"/>
                  </a:moveTo>
                  <a:cubicBezTo>
                    <a:pt x="64" y="55"/>
                    <a:pt x="64" y="55"/>
                    <a:pt x="64" y="55"/>
                  </a:cubicBezTo>
                  <a:cubicBezTo>
                    <a:pt x="41" y="86"/>
                    <a:pt x="41" y="86"/>
                    <a:pt x="41" y="86"/>
                  </a:cubicBezTo>
                  <a:cubicBezTo>
                    <a:pt x="48" y="90"/>
                    <a:pt x="48" y="90"/>
                    <a:pt x="48" y="90"/>
                  </a:cubicBezTo>
                  <a:cubicBezTo>
                    <a:pt x="40" y="101"/>
                    <a:pt x="40" y="101"/>
                    <a:pt x="40" y="101"/>
                  </a:cubicBezTo>
                  <a:cubicBezTo>
                    <a:pt x="22" y="88"/>
                    <a:pt x="22" y="88"/>
                    <a:pt x="22" y="88"/>
                  </a:cubicBezTo>
                  <a:lnTo>
                    <a:pt x="53" y="47"/>
                  </a:lnTo>
                  <a:close/>
                  <a:moveTo>
                    <a:pt x="52" y="94"/>
                  </a:moveTo>
                  <a:cubicBezTo>
                    <a:pt x="58" y="98"/>
                    <a:pt x="58" y="98"/>
                    <a:pt x="58" y="98"/>
                  </a:cubicBezTo>
                  <a:cubicBezTo>
                    <a:pt x="81" y="67"/>
                    <a:pt x="81" y="67"/>
                    <a:pt x="81" y="67"/>
                  </a:cubicBezTo>
                  <a:cubicBezTo>
                    <a:pt x="86" y="71"/>
                    <a:pt x="86" y="71"/>
                    <a:pt x="86" y="71"/>
                  </a:cubicBezTo>
                  <a:cubicBezTo>
                    <a:pt x="63" y="102"/>
                    <a:pt x="63" y="102"/>
                    <a:pt x="63" y="102"/>
                  </a:cubicBezTo>
                  <a:cubicBezTo>
                    <a:pt x="69" y="106"/>
                    <a:pt x="69" y="106"/>
                    <a:pt x="69" y="106"/>
                  </a:cubicBezTo>
                  <a:cubicBezTo>
                    <a:pt x="62" y="117"/>
                    <a:pt x="62" y="117"/>
                    <a:pt x="62" y="117"/>
                  </a:cubicBezTo>
                  <a:cubicBezTo>
                    <a:pt x="44" y="104"/>
                    <a:pt x="44" y="104"/>
                    <a:pt x="44" y="104"/>
                  </a:cubicBezTo>
                  <a:cubicBezTo>
                    <a:pt x="52" y="94"/>
                    <a:pt x="52" y="94"/>
                    <a:pt x="52" y="94"/>
                  </a:cubicBezTo>
                  <a:close/>
                  <a:moveTo>
                    <a:pt x="74" y="110"/>
                  </a:moveTo>
                  <a:cubicBezTo>
                    <a:pt x="80" y="114"/>
                    <a:pt x="80" y="114"/>
                    <a:pt x="80" y="114"/>
                  </a:cubicBezTo>
                  <a:cubicBezTo>
                    <a:pt x="102" y="83"/>
                    <a:pt x="102" y="83"/>
                    <a:pt x="102" y="83"/>
                  </a:cubicBezTo>
                  <a:cubicBezTo>
                    <a:pt x="108" y="86"/>
                    <a:pt x="108" y="86"/>
                    <a:pt x="108" y="86"/>
                  </a:cubicBezTo>
                  <a:cubicBezTo>
                    <a:pt x="85" y="118"/>
                    <a:pt x="85" y="118"/>
                    <a:pt x="85" y="118"/>
                  </a:cubicBezTo>
                  <a:cubicBezTo>
                    <a:pt x="91" y="122"/>
                    <a:pt x="91" y="122"/>
                    <a:pt x="91" y="122"/>
                  </a:cubicBezTo>
                  <a:cubicBezTo>
                    <a:pt x="83" y="133"/>
                    <a:pt x="83" y="133"/>
                    <a:pt x="83" y="133"/>
                  </a:cubicBezTo>
                  <a:cubicBezTo>
                    <a:pt x="66" y="120"/>
                    <a:pt x="66" y="120"/>
                    <a:pt x="66" y="120"/>
                  </a:cubicBezTo>
                  <a:lnTo>
                    <a:pt x="74" y="110"/>
                  </a:lnTo>
                  <a:close/>
                  <a:moveTo>
                    <a:pt x="96" y="125"/>
                  </a:moveTo>
                  <a:cubicBezTo>
                    <a:pt x="101" y="130"/>
                    <a:pt x="101" y="130"/>
                    <a:pt x="101" y="130"/>
                  </a:cubicBezTo>
                  <a:cubicBezTo>
                    <a:pt x="124" y="99"/>
                    <a:pt x="124" y="99"/>
                    <a:pt x="124" y="99"/>
                  </a:cubicBezTo>
                  <a:cubicBezTo>
                    <a:pt x="129" y="102"/>
                    <a:pt x="129" y="102"/>
                    <a:pt x="129" y="102"/>
                  </a:cubicBezTo>
                  <a:cubicBezTo>
                    <a:pt x="106" y="133"/>
                    <a:pt x="106" y="133"/>
                    <a:pt x="106" y="133"/>
                  </a:cubicBezTo>
                  <a:cubicBezTo>
                    <a:pt x="113" y="138"/>
                    <a:pt x="113" y="138"/>
                    <a:pt x="113" y="138"/>
                  </a:cubicBezTo>
                  <a:cubicBezTo>
                    <a:pt x="105" y="149"/>
                    <a:pt x="105" y="149"/>
                    <a:pt x="105" y="149"/>
                  </a:cubicBezTo>
                  <a:cubicBezTo>
                    <a:pt x="88" y="136"/>
                    <a:pt x="88" y="136"/>
                    <a:pt x="88" y="136"/>
                  </a:cubicBezTo>
                  <a:cubicBezTo>
                    <a:pt x="96" y="125"/>
                    <a:pt x="96" y="125"/>
                    <a:pt x="96" y="125"/>
                  </a:cubicBezTo>
                  <a:close/>
                  <a:moveTo>
                    <a:pt x="117" y="141"/>
                  </a:moveTo>
                  <a:cubicBezTo>
                    <a:pt x="123" y="145"/>
                    <a:pt x="123" y="145"/>
                    <a:pt x="123" y="145"/>
                  </a:cubicBezTo>
                  <a:cubicBezTo>
                    <a:pt x="146" y="114"/>
                    <a:pt x="146" y="114"/>
                    <a:pt x="146" y="114"/>
                  </a:cubicBezTo>
                  <a:cubicBezTo>
                    <a:pt x="157" y="123"/>
                    <a:pt x="157" y="123"/>
                    <a:pt x="157" y="123"/>
                  </a:cubicBezTo>
                  <a:cubicBezTo>
                    <a:pt x="127" y="165"/>
                    <a:pt x="127" y="165"/>
                    <a:pt x="127" y="165"/>
                  </a:cubicBezTo>
                  <a:cubicBezTo>
                    <a:pt x="109" y="152"/>
                    <a:pt x="109" y="152"/>
                    <a:pt x="109" y="152"/>
                  </a:cubicBezTo>
                  <a:lnTo>
                    <a:pt x="11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50"/>
            <p:cNvSpPr>
              <a:spLocks noEditPoints="1"/>
            </p:cNvSpPr>
            <p:nvPr/>
          </p:nvSpPr>
          <p:spPr bwMode="auto">
            <a:xfrm>
              <a:off x="5106988" y="3230563"/>
              <a:ext cx="784225" cy="515938"/>
            </a:xfrm>
            <a:custGeom>
              <a:avLst/>
              <a:gdLst>
                <a:gd name="T0" fmla="*/ 52 w 209"/>
                <a:gd name="T1" fmla="*/ 133 h 137"/>
                <a:gd name="T2" fmla="*/ 180 w 209"/>
                <a:gd name="T3" fmla="*/ 103 h 137"/>
                <a:gd name="T4" fmla="*/ 205 w 209"/>
                <a:gd name="T5" fmla="*/ 63 h 137"/>
                <a:gd name="T6" fmla="*/ 197 w 209"/>
                <a:gd name="T7" fmla="*/ 30 h 137"/>
                <a:gd name="T8" fmla="*/ 157 w 209"/>
                <a:gd name="T9" fmla="*/ 4 h 137"/>
                <a:gd name="T10" fmla="*/ 29 w 209"/>
                <a:gd name="T11" fmla="*/ 34 h 137"/>
                <a:gd name="T12" fmla="*/ 4 w 209"/>
                <a:gd name="T13" fmla="*/ 74 h 137"/>
                <a:gd name="T14" fmla="*/ 12 w 209"/>
                <a:gd name="T15" fmla="*/ 108 h 137"/>
                <a:gd name="T16" fmla="*/ 52 w 209"/>
                <a:gd name="T17" fmla="*/ 133 h 137"/>
                <a:gd name="T18" fmla="*/ 169 w 209"/>
                <a:gd name="T19" fmla="*/ 61 h 137"/>
                <a:gd name="T20" fmla="*/ 156 w 209"/>
                <a:gd name="T21" fmla="*/ 64 h 137"/>
                <a:gd name="T22" fmla="*/ 147 w 209"/>
                <a:gd name="T23" fmla="*/ 26 h 137"/>
                <a:gd name="T24" fmla="*/ 139 w 209"/>
                <a:gd name="T25" fmla="*/ 28 h 137"/>
                <a:gd name="T26" fmla="*/ 136 w 209"/>
                <a:gd name="T27" fmla="*/ 15 h 137"/>
                <a:gd name="T28" fmla="*/ 157 w 209"/>
                <a:gd name="T29" fmla="*/ 10 h 137"/>
                <a:gd name="T30" fmla="*/ 169 w 209"/>
                <a:gd name="T31" fmla="*/ 61 h 137"/>
                <a:gd name="T32" fmla="*/ 134 w 209"/>
                <a:gd name="T33" fmla="*/ 29 h 137"/>
                <a:gd name="T34" fmla="*/ 127 w 209"/>
                <a:gd name="T35" fmla="*/ 31 h 137"/>
                <a:gd name="T36" fmla="*/ 136 w 209"/>
                <a:gd name="T37" fmla="*/ 68 h 137"/>
                <a:gd name="T38" fmla="*/ 129 w 209"/>
                <a:gd name="T39" fmla="*/ 70 h 137"/>
                <a:gd name="T40" fmla="*/ 121 w 209"/>
                <a:gd name="T41" fmla="*/ 32 h 137"/>
                <a:gd name="T42" fmla="*/ 113 w 209"/>
                <a:gd name="T43" fmla="*/ 34 h 137"/>
                <a:gd name="T44" fmla="*/ 110 w 209"/>
                <a:gd name="T45" fmla="*/ 21 h 137"/>
                <a:gd name="T46" fmla="*/ 131 w 209"/>
                <a:gd name="T47" fmla="*/ 16 h 137"/>
                <a:gd name="T48" fmla="*/ 134 w 209"/>
                <a:gd name="T49" fmla="*/ 29 h 137"/>
                <a:gd name="T50" fmla="*/ 108 w 209"/>
                <a:gd name="T51" fmla="*/ 35 h 137"/>
                <a:gd name="T52" fmla="*/ 101 w 209"/>
                <a:gd name="T53" fmla="*/ 37 h 137"/>
                <a:gd name="T54" fmla="*/ 109 w 209"/>
                <a:gd name="T55" fmla="*/ 74 h 137"/>
                <a:gd name="T56" fmla="*/ 103 w 209"/>
                <a:gd name="T57" fmla="*/ 76 h 137"/>
                <a:gd name="T58" fmla="*/ 94 w 209"/>
                <a:gd name="T59" fmla="*/ 38 h 137"/>
                <a:gd name="T60" fmla="*/ 87 w 209"/>
                <a:gd name="T61" fmla="*/ 40 h 137"/>
                <a:gd name="T62" fmla="*/ 84 w 209"/>
                <a:gd name="T63" fmla="*/ 27 h 137"/>
                <a:gd name="T64" fmla="*/ 105 w 209"/>
                <a:gd name="T65" fmla="*/ 22 h 137"/>
                <a:gd name="T66" fmla="*/ 108 w 209"/>
                <a:gd name="T67" fmla="*/ 35 h 137"/>
                <a:gd name="T68" fmla="*/ 81 w 209"/>
                <a:gd name="T69" fmla="*/ 41 h 137"/>
                <a:gd name="T70" fmla="*/ 74 w 209"/>
                <a:gd name="T71" fmla="*/ 43 h 137"/>
                <a:gd name="T72" fmla="*/ 83 w 209"/>
                <a:gd name="T73" fmla="*/ 81 h 137"/>
                <a:gd name="T74" fmla="*/ 77 w 209"/>
                <a:gd name="T75" fmla="*/ 82 h 137"/>
                <a:gd name="T76" fmla="*/ 68 w 209"/>
                <a:gd name="T77" fmla="*/ 44 h 137"/>
                <a:gd name="T78" fmla="*/ 60 w 209"/>
                <a:gd name="T79" fmla="*/ 46 h 137"/>
                <a:gd name="T80" fmla="*/ 57 w 209"/>
                <a:gd name="T81" fmla="*/ 33 h 137"/>
                <a:gd name="T82" fmla="*/ 78 w 209"/>
                <a:gd name="T83" fmla="*/ 28 h 137"/>
                <a:gd name="T84" fmla="*/ 81 w 209"/>
                <a:gd name="T85" fmla="*/ 41 h 137"/>
                <a:gd name="T86" fmla="*/ 55 w 209"/>
                <a:gd name="T87" fmla="*/ 47 h 137"/>
                <a:gd name="T88" fmla="*/ 48 w 209"/>
                <a:gd name="T89" fmla="*/ 49 h 137"/>
                <a:gd name="T90" fmla="*/ 57 w 209"/>
                <a:gd name="T91" fmla="*/ 87 h 137"/>
                <a:gd name="T92" fmla="*/ 43 w 209"/>
                <a:gd name="T93" fmla="*/ 90 h 137"/>
                <a:gd name="T94" fmla="*/ 31 w 209"/>
                <a:gd name="T95" fmla="*/ 39 h 137"/>
                <a:gd name="T96" fmla="*/ 52 w 209"/>
                <a:gd name="T97" fmla="*/ 34 h 137"/>
                <a:gd name="T98" fmla="*/ 55 w 209"/>
                <a:gd name="T99" fmla="*/ 4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37">
                  <a:moveTo>
                    <a:pt x="52" y="133"/>
                  </a:moveTo>
                  <a:cubicBezTo>
                    <a:pt x="180" y="103"/>
                    <a:pt x="180" y="103"/>
                    <a:pt x="180" y="103"/>
                  </a:cubicBezTo>
                  <a:cubicBezTo>
                    <a:pt x="198" y="99"/>
                    <a:pt x="209" y="81"/>
                    <a:pt x="205" y="63"/>
                  </a:cubicBezTo>
                  <a:cubicBezTo>
                    <a:pt x="197" y="30"/>
                    <a:pt x="197" y="30"/>
                    <a:pt x="197" y="30"/>
                  </a:cubicBezTo>
                  <a:cubicBezTo>
                    <a:pt x="193" y="12"/>
                    <a:pt x="175" y="0"/>
                    <a:pt x="157" y="4"/>
                  </a:cubicBezTo>
                  <a:cubicBezTo>
                    <a:pt x="29" y="34"/>
                    <a:pt x="29" y="34"/>
                    <a:pt x="29" y="34"/>
                  </a:cubicBezTo>
                  <a:cubicBezTo>
                    <a:pt x="11" y="38"/>
                    <a:pt x="0" y="56"/>
                    <a:pt x="4" y="74"/>
                  </a:cubicBezTo>
                  <a:cubicBezTo>
                    <a:pt x="12" y="108"/>
                    <a:pt x="12" y="108"/>
                    <a:pt x="12" y="108"/>
                  </a:cubicBezTo>
                  <a:cubicBezTo>
                    <a:pt x="16" y="126"/>
                    <a:pt x="34" y="137"/>
                    <a:pt x="52" y="133"/>
                  </a:cubicBezTo>
                  <a:close/>
                  <a:moveTo>
                    <a:pt x="169" y="61"/>
                  </a:moveTo>
                  <a:cubicBezTo>
                    <a:pt x="156" y="64"/>
                    <a:pt x="156" y="64"/>
                    <a:pt x="156" y="64"/>
                  </a:cubicBezTo>
                  <a:cubicBezTo>
                    <a:pt x="147" y="26"/>
                    <a:pt x="147" y="26"/>
                    <a:pt x="147" y="26"/>
                  </a:cubicBezTo>
                  <a:cubicBezTo>
                    <a:pt x="139" y="28"/>
                    <a:pt x="139" y="28"/>
                    <a:pt x="139" y="28"/>
                  </a:cubicBezTo>
                  <a:cubicBezTo>
                    <a:pt x="136" y="15"/>
                    <a:pt x="136" y="15"/>
                    <a:pt x="136" y="15"/>
                  </a:cubicBezTo>
                  <a:cubicBezTo>
                    <a:pt x="157" y="10"/>
                    <a:pt x="157" y="10"/>
                    <a:pt x="157" y="10"/>
                  </a:cubicBezTo>
                  <a:lnTo>
                    <a:pt x="169" y="61"/>
                  </a:lnTo>
                  <a:close/>
                  <a:moveTo>
                    <a:pt x="134" y="29"/>
                  </a:moveTo>
                  <a:cubicBezTo>
                    <a:pt x="127" y="31"/>
                    <a:pt x="127" y="31"/>
                    <a:pt x="127" y="31"/>
                  </a:cubicBezTo>
                  <a:cubicBezTo>
                    <a:pt x="136" y="68"/>
                    <a:pt x="136" y="68"/>
                    <a:pt x="136" y="68"/>
                  </a:cubicBezTo>
                  <a:cubicBezTo>
                    <a:pt x="129" y="70"/>
                    <a:pt x="129" y="70"/>
                    <a:pt x="129" y="70"/>
                  </a:cubicBezTo>
                  <a:cubicBezTo>
                    <a:pt x="121" y="32"/>
                    <a:pt x="121" y="32"/>
                    <a:pt x="121" y="32"/>
                  </a:cubicBezTo>
                  <a:cubicBezTo>
                    <a:pt x="113" y="34"/>
                    <a:pt x="113" y="34"/>
                    <a:pt x="113" y="34"/>
                  </a:cubicBezTo>
                  <a:cubicBezTo>
                    <a:pt x="110" y="21"/>
                    <a:pt x="110" y="21"/>
                    <a:pt x="110" y="21"/>
                  </a:cubicBezTo>
                  <a:cubicBezTo>
                    <a:pt x="131" y="16"/>
                    <a:pt x="131" y="16"/>
                    <a:pt x="131" y="16"/>
                  </a:cubicBezTo>
                  <a:cubicBezTo>
                    <a:pt x="134" y="29"/>
                    <a:pt x="134" y="29"/>
                    <a:pt x="134" y="29"/>
                  </a:cubicBezTo>
                  <a:close/>
                  <a:moveTo>
                    <a:pt x="108" y="35"/>
                  </a:moveTo>
                  <a:cubicBezTo>
                    <a:pt x="101" y="37"/>
                    <a:pt x="101" y="37"/>
                    <a:pt x="101" y="37"/>
                  </a:cubicBezTo>
                  <a:cubicBezTo>
                    <a:pt x="109" y="74"/>
                    <a:pt x="109" y="74"/>
                    <a:pt x="109" y="74"/>
                  </a:cubicBezTo>
                  <a:cubicBezTo>
                    <a:pt x="103" y="76"/>
                    <a:pt x="103" y="76"/>
                    <a:pt x="103" y="76"/>
                  </a:cubicBezTo>
                  <a:cubicBezTo>
                    <a:pt x="94" y="38"/>
                    <a:pt x="94" y="38"/>
                    <a:pt x="94" y="38"/>
                  </a:cubicBezTo>
                  <a:cubicBezTo>
                    <a:pt x="87" y="40"/>
                    <a:pt x="87" y="40"/>
                    <a:pt x="87" y="40"/>
                  </a:cubicBezTo>
                  <a:cubicBezTo>
                    <a:pt x="84" y="27"/>
                    <a:pt x="84" y="27"/>
                    <a:pt x="84" y="27"/>
                  </a:cubicBezTo>
                  <a:cubicBezTo>
                    <a:pt x="105" y="22"/>
                    <a:pt x="105" y="22"/>
                    <a:pt x="105" y="22"/>
                  </a:cubicBezTo>
                  <a:lnTo>
                    <a:pt x="108" y="35"/>
                  </a:lnTo>
                  <a:close/>
                  <a:moveTo>
                    <a:pt x="81" y="41"/>
                  </a:moveTo>
                  <a:cubicBezTo>
                    <a:pt x="74" y="43"/>
                    <a:pt x="74" y="43"/>
                    <a:pt x="74" y="43"/>
                  </a:cubicBezTo>
                  <a:cubicBezTo>
                    <a:pt x="83" y="81"/>
                    <a:pt x="83" y="81"/>
                    <a:pt x="83" y="81"/>
                  </a:cubicBezTo>
                  <a:cubicBezTo>
                    <a:pt x="77" y="82"/>
                    <a:pt x="77" y="82"/>
                    <a:pt x="77" y="82"/>
                  </a:cubicBezTo>
                  <a:cubicBezTo>
                    <a:pt x="68" y="44"/>
                    <a:pt x="68" y="44"/>
                    <a:pt x="68" y="44"/>
                  </a:cubicBezTo>
                  <a:cubicBezTo>
                    <a:pt x="60" y="46"/>
                    <a:pt x="60" y="46"/>
                    <a:pt x="60" y="46"/>
                  </a:cubicBezTo>
                  <a:cubicBezTo>
                    <a:pt x="57" y="33"/>
                    <a:pt x="57" y="33"/>
                    <a:pt x="57" y="33"/>
                  </a:cubicBezTo>
                  <a:cubicBezTo>
                    <a:pt x="78" y="28"/>
                    <a:pt x="78" y="28"/>
                    <a:pt x="78" y="28"/>
                  </a:cubicBezTo>
                  <a:cubicBezTo>
                    <a:pt x="81" y="41"/>
                    <a:pt x="81" y="41"/>
                    <a:pt x="81" y="41"/>
                  </a:cubicBezTo>
                  <a:close/>
                  <a:moveTo>
                    <a:pt x="55" y="47"/>
                  </a:moveTo>
                  <a:cubicBezTo>
                    <a:pt x="48" y="49"/>
                    <a:pt x="48" y="49"/>
                    <a:pt x="48" y="49"/>
                  </a:cubicBezTo>
                  <a:cubicBezTo>
                    <a:pt x="57" y="87"/>
                    <a:pt x="57" y="87"/>
                    <a:pt x="57" y="87"/>
                  </a:cubicBezTo>
                  <a:cubicBezTo>
                    <a:pt x="43" y="90"/>
                    <a:pt x="43" y="90"/>
                    <a:pt x="43" y="90"/>
                  </a:cubicBezTo>
                  <a:cubicBezTo>
                    <a:pt x="31" y="39"/>
                    <a:pt x="31" y="39"/>
                    <a:pt x="31" y="39"/>
                  </a:cubicBezTo>
                  <a:cubicBezTo>
                    <a:pt x="52" y="34"/>
                    <a:pt x="52" y="34"/>
                    <a:pt x="52" y="34"/>
                  </a:cubicBezTo>
                  <a:lnTo>
                    <a:pt x="5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51"/>
            <p:cNvSpPr>
              <a:spLocks noEditPoints="1"/>
            </p:cNvSpPr>
            <p:nvPr/>
          </p:nvSpPr>
          <p:spPr bwMode="auto">
            <a:xfrm>
              <a:off x="3038475" y="3268663"/>
              <a:ext cx="200025" cy="255588"/>
            </a:xfrm>
            <a:custGeom>
              <a:avLst/>
              <a:gdLst>
                <a:gd name="T0" fmla="*/ 11 w 53"/>
                <a:gd name="T1" fmla="*/ 0 h 68"/>
                <a:gd name="T2" fmla="*/ 6 w 53"/>
                <a:gd name="T3" fmla="*/ 5 h 68"/>
                <a:gd name="T4" fmla="*/ 0 w 53"/>
                <a:gd name="T5" fmla="*/ 8 h 68"/>
                <a:gd name="T6" fmla="*/ 18 w 53"/>
                <a:gd name="T7" fmla="*/ 47 h 68"/>
                <a:gd name="T8" fmla="*/ 31 w 53"/>
                <a:gd name="T9" fmla="*/ 66 h 68"/>
                <a:gd name="T10" fmla="*/ 45 w 53"/>
                <a:gd name="T11" fmla="*/ 64 h 68"/>
                <a:gd name="T12" fmla="*/ 45 w 53"/>
                <a:gd name="T13" fmla="*/ 64 h 68"/>
                <a:gd name="T14" fmla="*/ 45 w 53"/>
                <a:gd name="T15" fmla="*/ 64 h 68"/>
                <a:gd name="T16" fmla="*/ 52 w 53"/>
                <a:gd name="T17" fmla="*/ 52 h 68"/>
                <a:gd name="T18" fmla="*/ 40 w 53"/>
                <a:gd name="T19" fmla="*/ 32 h 68"/>
                <a:gd name="T20" fmla="*/ 11 w 53"/>
                <a:gd name="T21" fmla="*/ 0 h 68"/>
                <a:gd name="T22" fmla="*/ 47 w 53"/>
                <a:gd name="T23" fmla="*/ 55 h 68"/>
                <a:gd name="T24" fmla="*/ 42 w 53"/>
                <a:gd name="T25" fmla="*/ 54 h 68"/>
                <a:gd name="T26" fmla="*/ 31 w 53"/>
                <a:gd name="T27" fmla="*/ 39 h 68"/>
                <a:gd name="T28" fmla="*/ 34 w 53"/>
                <a:gd name="T29" fmla="*/ 35 h 68"/>
                <a:gd name="T30" fmla="*/ 47 w 53"/>
                <a:gd name="T31" fmla="*/ 5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8">
                  <a:moveTo>
                    <a:pt x="11" y="0"/>
                  </a:moveTo>
                  <a:cubicBezTo>
                    <a:pt x="10" y="2"/>
                    <a:pt x="8" y="3"/>
                    <a:pt x="6" y="5"/>
                  </a:cubicBezTo>
                  <a:cubicBezTo>
                    <a:pt x="4" y="6"/>
                    <a:pt x="2" y="7"/>
                    <a:pt x="0" y="8"/>
                  </a:cubicBezTo>
                  <a:cubicBezTo>
                    <a:pt x="5" y="16"/>
                    <a:pt x="15" y="34"/>
                    <a:pt x="18" y="47"/>
                  </a:cubicBezTo>
                  <a:cubicBezTo>
                    <a:pt x="20" y="56"/>
                    <a:pt x="25" y="64"/>
                    <a:pt x="31" y="66"/>
                  </a:cubicBezTo>
                  <a:cubicBezTo>
                    <a:pt x="36" y="68"/>
                    <a:pt x="40" y="67"/>
                    <a:pt x="45" y="64"/>
                  </a:cubicBezTo>
                  <a:cubicBezTo>
                    <a:pt x="45" y="64"/>
                    <a:pt x="45" y="64"/>
                    <a:pt x="45" y="64"/>
                  </a:cubicBezTo>
                  <a:cubicBezTo>
                    <a:pt x="45" y="64"/>
                    <a:pt x="45" y="64"/>
                    <a:pt x="45" y="64"/>
                  </a:cubicBezTo>
                  <a:cubicBezTo>
                    <a:pt x="50" y="61"/>
                    <a:pt x="52" y="57"/>
                    <a:pt x="52" y="52"/>
                  </a:cubicBezTo>
                  <a:cubicBezTo>
                    <a:pt x="53" y="46"/>
                    <a:pt x="48" y="38"/>
                    <a:pt x="40" y="32"/>
                  </a:cubicBezTo>
                  <a:cubicBezTo>
                    <a:pt x="29" y="25"/>
                    <a:pt x="17" y="9"/>
                    <a:pt x="11" y="0"/>
                  </a:cubicBezTo>
                  <a:close/>
                  <a:moveTo>
                    <a:pt x="47" y="55"/>
                  </a:moveTo>
                  <a:cubicBezTo>
                    <a:pt x="46" y="58"/>
                    <a:pt x="41" y="57"/>
                    <a:pt x="42" y="54"/>
                  </a:cubicBezTo>
                  <a:cubicBezTo>
                    <a:pt x="44" y="47"/>
                    <a:pt x="37" y="42"/>
                    <a:pt x="31" y="39"/>
                  </a:cubicBezTo>
                  <a:cubicBezTo>
                    <a:pt x="28" y="38"/>
                    <a:pt x="31" y="33"/>
                    <a:pt x="34" y="35"/>
                  </a:cubicBezTo>
                  <a:cubicBezTo>
                    <a:pt x="41" y="39"/>
                    <a:pt x="50" y="45"/>
                    <a:pt x="4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52"/>
            <p:cNvSpPr>
              <a:spLocks/>
            </p:cNvSpPr>
            <p:nvPr/>
          </p:nvSpPr>
          <p:spPr bwMode="auto">
            <a:xfrm>
              <a:off x="2851150" y="3076575"/>
              <a:ext cx="258763" cy="184150"/>
            </a:xfrm>
            <a:custGeom>
              <a:avLst/>
              <a:gdLst>
                <a:gd name="T0" fmla="*/ 49 w 69"/>
                <a:gd name="T1" fmla="*/ 9 h 49"/>
                <a:gd name="T2" fmla="*/ 47 w 69"/>
                <a:gd name="T3" fmla="*/ 15 h 49"/>
                <a:gd name="T4" fmla="*/ 34 w 69"/>
                <a:gd name="T5" fmla="*/ 18 h 49"/>
                <a:gd name="T6" fmla="*/ 19 w 69"/>
                <a:gd name="T7" fmla="*/ 32 h 49"/>
                <a:gd name="T8" fmla="*/ 12 w 69"/>
                <a:gd name="T9" fmla="*/ 34 h 49"/>
                <a:gd name="T10" fmla="*/ 0 w 69"/>
                <a:gd name="T11" fmla="*/ 42 h 49"/>
                <a:gd name="T12" fmla="*/ 6 w 69"/>
                <a:gd name="T13" fmla="*/ 48 h 49"/>
                <a:gd name="T14" fmla="*/ 43 w 69"/>
                <a:gd name="T15" fmla="*/ 36 h 49"/>
                <a:gd name="T16" fmla="*/ 69 w 69"/>
                <a:gd name="T17" fmla="*/ 7 h 49"/>
                <a:gd name="T18" fmla="*/ 66 w 69"/>
                <a:gd name="T19" fmla="*/ 0 h 49"/>
                <a:gd name="T20" fmla="*/ 49 w 69"/>
                <a:gd name="T21"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9">
                  <a:moveTo>
                    <a:pt x="49" y="9"/>
                  </a:moveTo>
                  <a:cubicBezTo>
                    <a:pt x="48" y="12"/>
                    <a:pt x="48" y="12"/>
                    <a:pt x="47" y="15"/>
                  </a:cubicBezTo>
                  <a:cubicBezTo>
                    <a:pt x="44" y="18"/>
                    <a:pt x="38" y="18"/>
                    <a:pt x="34" y="18"/>
                  </a:cubicBezTo>
                  <a:cubicBezTo>
                    <a:pt x="23" y="20"/>
                    <a:pt x="27" y="28"/>
                    <a:pt x="19" y="32"/>
                  </a:cubicBezTo>
                  <a:cubicBezTo>
                    <a:pt x="16" y="33"/>
                    <a:pt x="16" y="33"/>
                    <a:pt x="12" y="34"/>
                  </a:cubicBezTo>
                  <a:cubicBezTo>
                    <a:pt x="6" y="34"/>
                    <a:pt x="3" y="38"/>
                    <a:pt x="0" y="42"/>
                  </a:cubicBezTo>
                  <a:cubicBezTo>
                    <a:pt x="2" y="44"/>
                    <a:pt x="4" y="46"/>
                    <a:pt x="6" y="48"/>
                  </a:cubicBezTo>
                  <a:cubicBezTo>
                    <a:pt x="16" y="49"/>
                    <a:pt x="30" y="45"/>
                    <a:pt x="43" y="36"/>
                  </a:cubicBezTo>
                  <a:cubicBezTo>
                    <a:pt x="56" y="28"/>
                    <a:pt x="66" y="16"/>
                    <a:pt x="69" y="7"/>
                  </a:cubicBezTo>
                  <a:cubicBezTo>
                    <a:pt x="68" y="4"/>
                    <a:pt x="67" y="2"/>
                    <a:pt x="66" y="0"/>
                  </a:cubicBezTo>
                  <a:cubicBezTo>
                    <a:pt x="60" y="1"/>
                    <a:pt x="52" y="2"/>
                    <a:pt x="4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53"/>
            <p:cNvSpPr>
              <a:spLocks/>
            </p:cNvSpPr>
            <p:nvPr/>
          </p:nvSpPr>
          <p:spPr bwMode="auto">
            <a:xfrm>
              <a:off x="2820988" y="2986088"/>
              <a:ext cx="200025" cy="150813"/>
            </a:xfrm>
            <a:custGeom>
              <a:avLst/>
              <a:gdLst>
                <a:gd name="T0" fmla="*/ 53 w 53"/>
                <a:gd name="T1" fmla="*/ 5 h 40"/>
                <a:gd name="T2" fmla="*/ 17 w 53"/>
                <a:gd name="T3" fmla="*/ 8 h 40"/>
                <a:gd name="T4" fmla="*/ 0 w 53"/>
                <a:gd name="T5" fmla="*/ 40 h 40"/>
                <a:gd name="T6" fmla="*/ 23 w 53"/>
                <a:gd name="T7" fmla="*/ 18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cubicBezTo>
                    <a:pt x="42" y="0"/>
                    <a:pt x="28" y="1"/>
                    <a:pt x="17" y="8"/>
                  </a:cubicBezTo>
                  <a:cubicBezTo>
                    <a:pt x="6" y="16"/>
                    <a:pt x="0" y="28"/>
                    <a:pt x="0" y="40"/>
                  </a:cubicBezTo>
                  <a:cubicBezTo>
                    <a:pt x="5" y="32"/>
                    <a:pt x="13" y="25"/>
                    <a:pt x="23" y="18"/>
                  </a:cubicBezTo>
                  <a:cubicBezTo>
                    <a:pt x="33" y="11"/>
                    <a:pt x="44" y="7"/>
                    <a:pt x="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54"/>
            <p:cNvSpPr>
              <a:spLocks/>
            </p:cNvSpPr>
            <p:nvPr/>
          </p:nvSpPr>
          <p:spPr bwMode="auto">
            <a:xfrm>
              <a:off x="2911475" y="3143250"/>
              <a:ext cx="211138" cy="161925"/>
            </a:xfrm>
            <a:custGeom>
              <a:avLst/>
              <a:gdLst>
                <a:gd name="T0" fmla="*/ 0 w 56"/>
                <a:gd name="T1" fmla="*/ 37 h 43"/>
                <a:gd name="T2" fmla="*/ 30 w 56"/>
                <a:gd name="T3" fmla="*/ 40 h 43"/>
                <a:gd name="T4" fmla="*/ 31 w 56"/>
                <a:gd name="T5" fmla="*/ 39 h 43"/>
                <a:gd name="T6" fmla="*/ 32 w 56"/>
                <a:gd name="T7" fmla="*/ 39 h 43"/>
                <a:gd name="T8" fmla="*/ 38 w 56"/>
                <a:gd name="T9" fmla="*/ 35 h 43"/>
                <a:gd name="T10" fmla="*/ 44 w 56"/>
                <a:gd name="T11" fmla="*/ 31 h 43"/>
                <a:gd name="T12" fmla="*/ 45 w 56"/>
                <a:gd name="T13" fmla="*/ 30 h 43"/>
                <a:gd name="T14" fmla="*/ 46 w 56"/>
                <a:gd name="T15" fmla="*/ 29 h 43"/>
                <a:gd name="T16" fmla="*/ 55 w 56"/>
                <a:gd name="T17" fmla="*/ 0 h 43"/>
                <a:gd name="T18" fmla="*/ 31 w 56"/>
                <a:gd name="T19" fmla="*/ 24 h 43"/>
                <a:gd name="T20" fmla="*/ 0 w 56"/>
                <a:gd name="T21"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43">
                  <a:moveTo>
                    <a:pt x="0" y="37"/>
                  </a:moveTo>
                  <a:cubicBezTo>
                    <a:pt x="9" y="42"/>
                    <a:pt x="20" y="43"/>
                    <a:pt x="30" y="40"/>
                  </a:cubicBezTo>
                  <a:cubicBezTo>
                    <a:pt x="30" y="39"/>
                    <a:pt x="30" y="39"/>
                    <a:pt x="31" y="39"/>
                  </a:cubicBezTo>
                  <a:cubicBezTo>
                    <a:pt x="31" y="39"/>
                    <a:pt x="32" y="39"/>
                    <a:pt x="32" y="39"/>
                  </a:cubicBezTo>
                  <a:cubicBezTo>
                    <a:pt x="34" y="38"/>
                    <a:pt x="36" y="37"/>
                    <a:pt x="38" y="35"/>
                  </a:cubicBezTo>
                  <a:cubicBezTo>
                    <a:pt x="40" y="34"/>
                    <a:pt x="42" y="33"/>
                    <a:pt x="44" y="31"/>
                  </a:cubicBezTo>
                  <a:cubicBezTo>
                    <a:pt x="44" y="31"/>
                    <a:pt x="45" y="30"/>
                    <a:pt x="45" y="30"/>
                  </a:cubicBezTo>
                  <a:cubicBezTo>
                    <a:pt x="45" y="30"/>
                    <a:pt x="46" y="29"/>
                    <a:pt x="46" y="29"/>
                  </a:cubicBezTo>
                  <a:cubicBezTo>
                    <a:pt x="53" y="21"/>
                    <a:pt x="56" y="11"/>
                    <a:pt x="55" y="0"/>
                  </a:cubicBezTo>
                  <a:cubicBezTo>
                    <a:pt x="50" y="9"/>
                    <a:pt x="42" y="17"/>
                    <a:pt x="31" y="24"/>
                  </a:cubicBezTo>
                  <a:cubicBezTo>
                    <a:pt x="20" y="31"/>
                    <a:pt x="9" y="3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55"/>
            <p:cNvSpPr>
              <a:spLocks/>
            </p:cNvSpPr>
            <p:nvPr/>
          </p:nvSpPr>
          <p:spPr bwMode="auto">
            <a:xfrm>
              <a:off x="2828925" y="3027363"/>
              <a:ext cx="258763" cy="187325"/>
            </a:xfrm>
            <a:custGeom>
              <a:avLst/>
              <a:gdLst>
                <a:gd name="T0" fmla="*/ 14 w 69"/>
                <a:gd name="T1" fmla="*/ 42 h 50"/>
                <a:gd name="T2" fmla="*/ 28 w 69"/>
                <a:gd name="T3" fmla="*/ 32 h 50"/>
                <a:gd name="T4" fmla="*/ 32 w 69"/>
                <a:gd name="T5" fmla="*/ 28 h 50"/>
                <a:gd name="T6" fmla="*/ 50 w 69"/>
                <a:gd name="T7" fmla="*/ 21 h 50"/>
                <a:gd name="T8" fmla="*/ 53 w 69"/>
                <a:gd name="T9" fmla="*/ 14 h 50"/>
                <a:gd name="T10" fmla="*/ 69 w 69"/>
                <a:gd name="T11" fmla="*/ 8 h 50"/>
                <a:gd name="T12" fmla="*/ 62 w 69"/>
                <a:gd name="T13" fmla="*/ 1 h 50"/>
                <a:gd name="T14" fmla="*/ 25 w 69"/>
                <a:gd name="T15" fmla="*/ 13 h 50"/>
                <a:gd name="T16" fmla="*/ 0 w 69"/>
                <a:gd name="T17" fmla="*/ 42 h 50"/>
                <a:gd name="T18" fmla="*/ 3 w 69"/>
                <a:gd name="T19" fmla="*/ 50 h 50"/>
                <a:gd name="T20" fmla="*/ 14 w 69"/>
                <a:gd name="T2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50">
                  <a:moveTo>
                    <a:pt x="14" y="42"/>
                  </a:moveTo>
                  <a:cubicBezTo>
                    <a:pt x="20" y="40"/>
                    <a:pt x="24" y="38"/>
                    <a:pt x="28" y="32"/>
                  </a:cubicBezTo>
                  <a:cubicBezTo>
                    <a:pt x="29" y="30"/>
                    <a:pt x="31" y="29"/>
                    <a:pt x="32" y="28"/>
                  </a:cubicBezTo>
                  <a:cubicBezTo>
                    <a:pt x="37" y="26"/>
                    <a:pt x="48" y="27"/>
                    <a:pt x="50" y="21"/>
                  </a:cubicBezTo>
                  <a:cubicBezTo>
                    <a:pt x="51" y="18"/>
                    <a:pt x="52" y="17"/>
                    <a:pt x="53" y="14"/>
                  </a:cubicBezTo>
                  <a:cubicBezTo>
                    <a:pt x="56" y="10"/>
                    <a:pt x="63" y="9"/>
                    <a:pt x="69" y="8"/>
                  </a:cubicBezTo>
                  <a:cubicBezTo>
                    <a:pt x="67" y="5"/>
                    <a:pt x="64" y="3"/>
                    <a:pt x="62" y="1"/>
                  </a:cubicBezTo>
                  <a:cubicBezTo>
                    <a:pt x="52" y="0"/>
                    <a:pt x="38" y="4"/>
                    <a:pt x="25" y="13"/>
                  </a:cubicBezTo>
                  <a:cubicBezTo>
                    <a:pt x="12" y="21"/>
                    <a:pt x="3" y="32"/>
                    <a:pt x="0" y="42"/>
                  </a:cubicBezTo>
                  <a:cubicBezTo>
                    <a:pt x="0" y="45"/>
                    <a:pt x="2" y="47"/>
                    <a:pt x="3" y="50"/>
                  </a:cubicBezTo>
                  <a:cubicBezTo>
                    <a:pt x="6" y="46"/>
                    <a:pt x="9" y="44"/>
                    <a:pt x="1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356"/>
            <p:cNvSpPr>
              <a:spLocks/>
            </p:cNvSpPr>
            <p:nvPr/>
          </p:nvSpPr>
          <p:spPr bwMode="auto">
            <a:xfrm>
              <a:off x="3933825"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57"/>
            <p:cNvSpPr>
              <a:spLocks/>
            </p:cNvSpPr>
            <p:nvPr/>
          </p:nvSpPr>
          <p:spPr bwMode="auto">
            <a:xfrm>
              <a:off x="3771900" y="2266950"/>
              <a:ext cx="733425" cy="617538"/>
            </a:xfrm>
            <a:custGeom>
              <a:avLst/>
              <a:gdLst>
                <a:gd name="T0" fmla="*/ 20 w 195"/>
                <a:gd name="T1" fmla="*/ 164 h 164"/>
                <a:gd name="T2" fmla="*/ 36 w 195"/>
                <a:gd name="T3" fmla="*/ 164 h 164"/>
                <a:gd name="T4" fmla="*/ 36 w 195"/>
                <a:gd name="T5" fmla="*/ 85 h 164"/>
                <a:gd name="T6" fmla="*/ 36 w 195"/>
                <a:gd name="T7" fmla="*/ 84 h 164"/>
                <a:gd name="T8" fmla="*/ 98 w 195"/>
                <a:gd name="T9" fmla="*/ 22 h 164"/>
                <a:gd name="T10" fmla="*/ 159 w 195"/>
                <a:gd name="T11" fmla="*/ 84 h 164"/>
                <a:gd name="T12" fmla="*/ 159 w 195"/>
                <a:gd name="T13" fmla="*/ 85 h 164"/>
                <a:gd name="T14" fmla="*/ 159 w 195"/>
                <a:gd name="T15" fmla="*/ 164 h 164"/>
                <a:gd name="T16" fmla="*/ 175 w 195"/>
                <a:gd name="T17" fmla="*/ 164 h 164"/>
                <a:gd name="T18" fmla="*/ 195 w 195"/>
                <a:gd name="T19" fmla="*/ 143 h 164"/>
                <a:gd name="T20" fmla="*/ 195 w 195"/>
                <a:gd name="T21" fmla="*/ 102 h 164"/>
                <a:gd name="T22" fmla="*/ 180 w 195"/>
                <a:gd name="T23" fmla="*/ 82 h 164"/>
                <a:gd name="T24" fmla="*/ 98 w 195"/>
                <a:gd name="T25" fmla="*/ 0 h 164"/>
                <a:gd name="T26" fmla="*/ 15 w 195"/>
                <a:gd name="T27" fmla="*/ 82 h 164"/>
                <a:gd name="T28" fmla="*/ 0 w 195"/>
                <a:gd name="T29" fmla="*/ 102 h 164"/>
                <a:gd name="T30" fmla="*/ 0 w 195"/>
                <a:gd name="T31" fmla="*/ 143 h 164"/>
                <a:gd name="T32" fmla="*/ 20 w 195"/>
                <a:gd name="T33"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64">
                  <a:moveTo>
                    <a:pt x="20" y="164"/>
                  </a:moveTo>
                  <a:cubicBezTo>
                    <a:pt x="36" y="164"/>
                    <a:pt x="36" y="164"/>
                    <a:pt x="36" y="164"/>
                  </a:cubicBezTo>
                  <a:cubicBezTo>
                    <a:pt x="36" y="85"/>
                    <a:pt x="36" y="85"/>
                    <a:pt x="36" y="85"/>
                  </a:cubicBezTo>
                  <a:cubicBezTo>
                    <a:pt x="36" y="84"/>
                    <a:pt x="36" y="84"/>
                    <a:pt x="36" y="84"/>
                  </a:cubicBezTo>
                  <a:cubicBezTo>
                    <a:pt x="36" y="49"/>
                    <a:pt x="64" y="22"/>
                    <a:pt x="98" y="22"/>
                  </a:cubicBezTo>
                  <a:cubicBezTo>
                    <a:pt x="131" y="22"/>
                    <a:pt x="159" y="49"/>
                    <a:pt x="159" y="84"/>
                  </a:cubicBezTo>
                  <a:cubicBezTo>
                    <a:pt x="159" y="84"/>
                    <a:pt x="159" y="85"/>
                    <a:pt x="159" y="85"/>
                  </a:cubicBezTo>
                  <a:cubicBezTo>
                    <a:pt x="159" y="164"/>
                    <a:pt x="159" y="164"/>
                    <a:pt x="159" y="164"/>
                  </a:cubicBezTo>
                  <a:cubicBezTo>
                    <a:pt x="175" y="164"/>
                    <a:pt x="175" y="164"/>
                    <a:pt x="175" y="164"/>
                  </a:cubicBezTo>
                  <a:cubicBezTo>
                    <a:pt x="186" y="164"/>
                    <a:pt x="195" y="155"/>
                    <a:pt x="195" y="143"/>
                  </a:cubicBezTo>
                  <a:cubicBezTo>
                    <a:pt x="195" y="102"/>
                    <a:pt x="195" y="102"/>
                    <a:pt x="195" y="102"/>
                  </a:cubicBezTo>
                  <a:cubicBezTo>
                    <a:pt x="195" y="93"/>
                    <a:pt x="189" y="85"/>
                    <a:pt x="180" y="82"/>
                  </a:cubicBezTo>
                  <a:cubicBezTo>
                    <a:pt x="180" y="37"/>
                    <a:pt x="143" y="0"/>
                    <a:pt x="98" y="0"/>
                  </a:cubicBezTo>
                  <a:cubicBezTo>
                    <a:pt x="52" y="0"/>
                    <a:pt x="15" y="37"/>
                    <a:pt x="15" y="82"/>
                  </a:cubicBezTo>
                  <a:cubicBezTo>
                    <a:pt x="6" y="85"/>
                    <a:pt x="0" y="93"/>
                    <a:pt x="0" y="102"/>
                  </a:cubicBezTo>
                  <a:cubicBezTo>
                    <a:pt x="0" y="143"/>
                    <a:pt x="0" y="143"/>
                    <a:pt x="0" y="143"/>
                  </a:cubicBezTo>
                  <a:cubicBezTo>
                    <a:pt x="0" y="155"/>
                    <a:pt x="9" y="164"/>
                    <a:pt x="20"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58"/>
            <p:cNvSpPr>
              <a:spLocks/>
            </p:cNvSpPr>
            <p:nvPr/>
          </p:nvSpPr>
          <p:spPr bwMode="auto">
            <a:xfrm>
              <a:off x="4291013" y="2579688"/>
              <a:ext cx="52388" cy="304800"/>
            </a:xfrm>
            <a:custGeom>
              <a:avLst/>
              <a:gdLst>
                <a:gd name="T0" fmla="*/ 0 w 14"/>
                <a:gd name="T1" fmla="*/ 7 h 81"/>
                <a:gd name="T2" fmla="*/ 0 w 14"/>
                <a:gd name="T3" fmla="*/ 74 h 81"/>
                <a:gd name="T4" fmla="*/ 7 w 14"/>
                <a:gd name="T5" fmla="*/ 81 h 81"/>
                <a:gd name="T6" fmla="*/ 14 w 14"/>
                <a:gd name="T7" fmla="*/ 74 h 81"/>
                <a:gd name="T8" fmla="*/ 14 w 14"/>
                <a:gd name="T9" fmla="*/ 7 h 81"/>
                <a:gd name="T10" fmla="*/ 7 w 14"/>
                <a:gd name="T11" fmla="*/ 0 h 81"/>
                <a:gd name="T12" fmla="*/ 0 w 14"/>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14" h="81">
                  <a:moveTo>
                    <a:pt x="0" y="7"/>
                  </a:moveTo>
                  <a:cubicBezTo>
                    <a:pt x="0" y="74"/>
                    <a:pt x="0" y="74"/>
                    <a:pt x="0" y="74"/>
                  </a:cubicBezTo>
                  <a:cubicBezTo>
                    <a:pt x="0" y="78"/>
                    <a:pt x="3" y="81"/>
                    <a:pt x="7" y="81"/>
                  </a:cubicBezTo>
                  <a:cubicBezTo>
                    <a:pt x="11" y="81"/>
                    <a:pt x="14" y="78"/>
                    <a:pt x="14" y="74"/>
                  </a:cubicBezTo>
                  <a:cubicBezTo>
                    <a:pt x="14" y="7"/>
                    <a:pt x="14" y="7"/>
                    <a:pt x="14" y="7"/>
                  </a:cubicBezTo>
                  <a:cubicBezTo>
                    <a:pt x="14" y="3"/>
                    <a:pt x="11" y="0"/>
                    <a:pt x="7" y="0"/>
                  </a:cubicBezTo>
                  <a:cubicBezTo>
                    <a:pt x="3" y="0"/>
                    <a:pt x="0" y="3"/>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pic>
        <p:nvPicPr>
          <p:cNvPr id="364" name="Picture Placeholder 363"/>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t="3281" b="3281"/>
          <a:stretch/>
        </p:blipFill>
        <p:spPr/>
      </p:pic>
      <p:pic>
        <p:nvPicPr>
          <p:cNvPr id="365" name="Picture Placeholder 36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5116" r="25116"/>
          <a:stretch>
            <a:fillRect/>
          </a:stretch>
        </p:blipFill>
        <p:spPr/>
      </p:pic>
      <p:pic>
        <p:nvPicPr>
          <p:cNvPr id="363" name="Picture Placeholder 362"/>
          <p:cNvPicPr>
            <a:picLocks noGrp="1" noChangeAspect="1"/>
          </p:cNvPicPr>
          <p:nvPr>
            <p:ph type="pic" sz="quarter" idx="10"/>
          </p:nvPr>
        </p:nvPicPr>
        <p:blipFill rotWithShape="1">
          <a:blip r:embed="rId4" cstate="print">
            <a:extLst>
              <a:ext uri="{28A0092B-C50C-407E-A947-70E740481C1C}">
                <a14:useLocalDpi xmlns:a14="http://schemas.microsoft.com/office/drawing/2010/main" val="0"/>
              </a:ext>
            </a:extLst>
          </a:blip>
          <a:srcRect l="25140" r="25140"/>
          <a:stretch/>
        </p:blipFill>
        <p:spPr/>
      </p:pic>
      <p:sp>
        <p:nvSpPr>
          <p:cNvPr id="99" name="Oval 98"/>
          <p:cNvSpPr/>
          <p:nvPr/>
        </p:nvSpPr>
        <p:spPr>
          <a:xfrm>
            <a:off x="1231007" y="2581556"/>
            <a:ext cx="1682594" cy="1682595"/>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4" name="Oval 233"/>
          <p:cNvSpPr/>
          <p:nvPr/>
        </p:nvSpPr>
        <p:spPr>
          <a:xfrm>
            <a:off x="3680293" y="2581556"/>
            <a:ext cx="1682594" cy="1682595"/>
          </a:xfrm>
          <a:prstGeom prst="ellips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8" name="Oval 297"/>
          <p:cNvSpPr/>
          <p:nvPr/>
        </p:nvSpPr>
        <p:spPr>
          <a:xfrm>
            <a:off x="6135712" y="2581556"/>
            <a:ext cx="1682594" cy="1682595"/>
          </a:xfrm>
          <a:prstGeom prst="ellipse">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933506" y="1130008"/>
            <a:ext cx="4650632" cy="715581"/>
          </a:xfrm>
          <a:prstGeom prst="rect">
            <a:avLst/>
          </a:prstGeom>
          <a:noFill/>
        </p:spPr>
        <p:txBody>
          <a:bodyPr wrap="none" rtlCol="0">
            <a:spAutoFit/>
          </a:bodyPr>
          <a:lstStyle/>
          <a:p>
            <a:r>
              <a:rPr lang="en-US" sz="4050" dirty="0">
                <a:solidFill>
                  <a:schemeClr val="bg1">
                    <a:lumMod val="50000"/>
                  </a:schemeClr>
                </a:solidFill>
                <a:latin typeface="+mj-lt"/>
              </a:rPr>
              <a:t>Our Professional </a:t>
            </a:r>
            <a:r>
              <a:rPr lang="en-US" sz="4050" dirty="0" err="1">
                <a:solidFill>
                  <a:schemeClr val="bg1">
                    <a:lumMod val="50000"/>
                  </a:schemeClr>
                </a:solidFill>
                <a:latin typeface="+mj-lt"/>
              </a:rPr>
              <a:t>Personil</a:t>
            </a:r>
            <a:r>
              <a:rPr lang="en-US" sz="4050" dirty="0">
                <a:solidFill>
                  <a:schemeClr val="bg1">
                    <a:lumMod val="50000"/>
                  </a:schemeClr>
                </a:solidFill>
                <a:latin typeface="+mj-lt"/>
              </a:rPr>
              <a:t> Team</a:t>
            </a:r>
            <a:endParaRPr lang="en-US" sz="4050" dirty="0">
              <a:solidFill>
                <a:schemeClr val="bg1">
                  <a:lumMod val="50000"/>
                </a:schemeClr>
              </a:solidFill>
              <a:latin typeface="+mj-lt"/>
            </a:endParaRPr>
          </a:p>
        </p:txBody>
      </p:sp>
      <p:grpSp>
        <p:nvGrpSpPr>
          <p:cNvPr id="98" name="Group 97"/>
          <p:cNvGrpSpPr/>
          <p:nvPr/>
        </p:nvGrpSpPr>
        <p:grpSpPr>
          <a:xfrm>
            <a:off x="1030349" y="3630383"/>
            <a:ext cx="2085351" cy="753839"/>
            <a:chOff x="1952625" y="4316151"/>
            <a:chExt cx="4510088" cy="1630363"/>
          </a:xfrm>
        </p:grpSpPr>
        <p:sp>
          <p:nvSpPr>
            <p:cNvPr id="70" name="Freeform 69"/>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7" name="Group 236"/>
          <p:cNvGrpSpPr/>
          <p:nvPr/>
        </p:nvGrpSpPr>
        <p:grpSpPr>
          <a:xfrm>
            <a:off x="3479635" y="3630383"/>
            <a:ext cx="2085351" cy="753839"/>
            <a:chOff x="1952625" y="4316151"/>
            <a:chExt cx="4510088" cy="1630363"/>
          </a:xfrm>
        </p:grpSpPr>
        <p:sp>
          <p:nvSpPr>
            <p:cNvPr id="238" name="Freeform 237"/>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238"/>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239"/>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240"/>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241"/>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01" name="Group 300"/>
          <p:cNvGrpSpPr/>
          <p:nvPr/>
        </p:nvGrpSpPr>
        <p:grpSpPr>
          <a:xfrm>
            <a:off x="5935054" y="3630383"/>
            <a:ext cx="2085351" cy="753839"/>
            <a:chOff x="1952625" y="4316151"/>
            <a:chExt cx="4510088" cy="1630363"/>
          </a:xfrm>
        </p:grpSpPr>
        <p:sp>
          <p:nvSpPr>
            <p:cNvPr id="302" name="Freeform 301"/>
            <p:cNvSpPr>
              <a:spLocks/>
            </p:cNvSpPr>
            <p:nvPr/>
          </p:nvSpPr>
          <p:spPr bwMode="auto">
            <a:xfrm>
              <a:off x="1952625" y="4887651"/>
              <a:ext cx="1093788" cy="1023938"/>
            </a:xfrm>
            <a:custGeom>
              <a:avLst/>
              <a:gdLst>
                <a:gd name="T0" fmla="*/ 25 w 291"/>
                <a:gd name="T1" fmla="*/ 112 h 272"/>
                <a:gd name="T2" fmla="*/ 0 w 291"/>
                <a:gd name="T3" fmla="*/ 217 h 272"/>
                <a:gd name="T4" fmla="*/ 279 w 291"/>
                <a:gd name="T5" fmla="*/ 272 h 272"/>
                <a:gd name="T6" fmla="*/ 291 w 291"/>
                <a:gd name="T7" fmla="*/ 55 h 272"/>
                <a:gd name="T8" fmla="*/ 12 w 291"/>
                <a:gd name="T9" fmla="*/ 0 h 272"/>
                <a:gd name="T10" fmla="*/ 25 w 291"/>
                <a:gd name="T11" fmla="*/ 112 h 272"/>
              </a:gdLst>
              <a:ahLst/>
              <a:cxnLst>
                <a:cxn ang="0">
                  <a:pos x="T0" y="T1"/>
                </a:cxn>
                <a:cxn ang="0">
                  <a:pos x="T2" y="T3"/>
                </a:cxn>
                <a:cxn ang="0">
                  <a:pos x="T4" y="T5"/>
                </a:cxn>
                <a:cxn ang="0">
                  <a:pos x="T6" y="T7"/>
                </a:cxn>
                <a:cxn ang="0">
                  <a:pos x="T8" y="T9"/>
                </a:cxn>
                <a:cxn ang="0">
                  <a:pos x="T10" y="T11"/>
                </a:cxn>
              </a:cxnLst>
              <a:rect l="0" t="0" r="r" b="b"/>
              <a:pathLst>
                <a:path w="291" h="272">
                  <a:moveTo>
                    <a:pt x="25" y="112"/>
                  </a:moveTo>
                  <a:cubicBezTo>
                    <a:pt x="17" y="147"/>
                    <a:pt x="9" y="182"/>
                    <a:pt x="0" y="217"/>
                  </a:cubicBezTo>
                  <a:cubicBezTo>
                    <a:pt x="92" y="255"/>
                    <a:pt x="185" y="270"/>
                    <a:pt x="279" y="272"/>
                  </a:cubicBezTo>
                  <a:cubicBezTo>
                    <a:pt x="283" y="200"/>
                    <a:pt x="287" y="128"/>
                    <a:pt x="291" y="55"/>
                  </a:cubicBezTo>
                  <a:cubicBezTo>
                    <a:pt x="197" y="53"/>
                    <a:pt x="104" y="38"/>
                    <a:pt x="12" y="0"/>
                  </a:cubicBezTo>
                  <a:cubicBezTo>
                    <a:pt x="16" y="38"/>
                    <a:pt x="21" y="75"/>
                    <a:pt x="25" y="11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302"/>
            <p:cNvSpPr>
              <a:spLocks/>
            </p:cNvSpPr>
            <p:nvPr/>
          </p:nvSpPr>
          <p:spPr bwMode="auto">
            <a:xfrm>
              <a:off x="2366963" y="5008301"/>
              <a:ext cx="671513" cy="903288"/>
            </a:xfrm>
            <a:custGeom>
              <a:avLst/>
              <a:gdLst>
                <a:gd name="T0" fmla="*/ 170 w 179"/>
                <a:gd name="T1" fmla="*/ 240 h 240"/>
                <a:gd name="T2" fmla="*/ 0 w 179"/>
                <a:gd name="T3" fmla="*/ 117 h 240"/>
                <a:gd name="T4" fmla="*/ 83 w 179"/>
                <a:gd name="T5" fmla="*/ 0 h 240"/>
                <a:gd name="T6" fmla="*/ 179 w 179"/>
                <a:gd name="T7" fmla="*/ 88 h 240"/>
                <a:gd name="T8" fmla="*/ 170 w 179"/>
                <a:gd name="T9" fmla="*/ 240 h 240"/>
              </a:gdLst>
              <a:ahLst/>
              <a:cxnLst>
                <a:cxn ang="0">
                  <a:pos x="T0" y="T1"/>
                </a:cxn>
                <a:cxn ang="0">
                  <a:pos x="T2" y="T3"/>
                </a:cxn>
                <a:cxn ang="0">
                  <a:pos x="T4" y="T5"/>
                </a:cxn>
                <a:cxn ang="0">
                  <a:pos x="T6" y="T7"/>
                </a:cxn>
                <a:cxn ang="0">
                  <a:pos x="T8" y="T9"/>
                </a:cxn>
              </a:cxnLst>
              <a:rect l="0" t="0" r="r" b="b"/>
              <a:pathLst>
                <a:path w="179" h="240">
                  <a:moveTo>
                    <a:pt x="170" y="240"/>
                  </a:moveTo>
                  <a:cubicBezTo>
                    <a:pt x="114" y="205"/>
                    <a:pt x="57" y="165"/>
                    <a:pt x="0" y="117"/>
                  </a:cubicBezTo>
                  <a:cubicBezTo>
                    <a:pt x="28" y="79"/>
                    <a:pt x="55" y="40"/>
                    <a:pt x="83" y="0"/>
                  </a:cubicBezTo>
                  <a:cubicBezTo>
                    <a:pt x="115" y="31"/>
                    <a:pt x="147" y="60"/>
                    <a:pt x="179" y="88"/>
                  </a:cubicBezTo>
                  <a:cubicBezTo>
                    <a:pt x="176" y="139"/>
                    <a:pt x="173" y="189"/>
                    <a:pt x="170" y="240"/>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303"/>
            <p:cNvSpPr>
              <a:spLocks/>
            </p:cNvSpPr>
            <p:nvPr/>
          </p:nvSpPr>
          <p:spPr bwMode="auto">
            <a:xfrm>
              <a:off x="5373688" y="4922576"/>
              <a:ext cx="1089025" cy="1023938"/>
            </a:xfrm>
            <a:custGeom>
              <a:avLst/>
              <a:gdLst>
                <a:gd name="T0" fmla="*/ 266 w 290"/>
                <a:gd name="T1" fmla="*/ 153 h 272"/>
                <a:gd name="T2" fmla="*/ 279 w 290"/>
                <a:gd name="T3" fmla="*/ 272 h 272"/>
                <a:gd name="T4" fmla="*/ 0 w 290"/>
                <a:gd name="T5" fmla="*/ 217 h 272"/>
                <a:gd name="T6" fmla="*/ 12 w 290"/>
                <a:gd name="T7" fmla="*/ 0 h 272"/>
                <a:gd name="T8" fmla="*/ 290 w 290"/>
                <a:gd name="T9" fmla="*/ 55 h 272"/>
                <a:gd name="T10" fmla="*/ 266 w 290"/>
                <a:gd name="T11" fmla="*/ 153 h 272"/>
              </a:gdLst>
              <a:ahLst/>
              <a:cxnLst>
                <a:cxn ang="0">
                  <a:pos x="T0" y="T1"/>
                </a:cxn>
                <a:cxn ang="0">
                  <a:pos x="T2" y="T3"/>
                </a:cxn>
                <a:cxn ang="0">
                  <a:pos x="T4" y="T5"/>
                </a:cxn>
                <a:cxn ang="0">
                  <a:pos x="T6" y="T7"/>
                </a:cxn>
                <a:cxn ang="0">
                  <a:pos x="T8" y="T9"/>
                </a:cxn>
                <a:cxn ang="0">
                  <a:pos x="T10" y="T11"/>
                </a:cxn>
              </a:cxnLst>
              <a:rect l="0" t="0" r="r" b="b"/>
              <a:pathLst>
                <a:path w="290" h="272">
                  <a:moveTo>
                    <a:pt x="266" y="153"/>
                  </a:moveTo>
                  <a:cubicBezTo>
                    <a:pt x="270" y="193"/>
                    <a:pt x="275" y="232"/>
                    <a:pt x="279" y="272"/>
                  </a:cubicBezTo>
                  <a:cubicBezTo>
                    <a:pt x="187" y="234"/>
                    <a:pt x="94" y="219"/>
                    <a:pt x="0" y="217"/>
                  </a:cubicBezTo>
                  <a:cubicBezTo>
                    <a:pt x="4" y="145"/>
                    <a:pt x="8" y="72"/>
                    <a:pt x="12" y="0"/>
                  </a:cubicBezTo>
                  <a:cubicBezTo>
                    <a:pt x="106" y="2"/>
                    <a:pt x="199" y="17"/>
                    <a:pt x="290" y="55"/>
                  </a:cubicBezTo>
                  <a:cubicBezTo>
                    <a:pt x="282" y="88"/>
                    <a:pt x="274" y="121"/>
                    <a:pt x="266" y="15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304"/>
            <p:cNvSpPr>
              <a:spLocks/>
            </p:cNvSpPr>
            <p:nvPr/>
          </p:nvSpPr>
          <p:spPr bwMode="auto">
            <a:xfrm>
              <a:off x="5368925" y="4892414"/>
              <a:ext cx="681038" cy="846138"/>
            </a:xfrm>
            <a:custGeom>
              <a:avLst/>
              <a:gdLst>
                <a:gd name="T0" fmla="*/ 0 w 181"/>
                <a:gd name="T1" fmla="*/ 225 h 225"/>
                <a:gd name="T2" fmla="*/ 181 w 181"/>
                <a:gd name="T3" fmla="*/ 144 h 225"/>
                <a:gd name="T4" fmla="*/ 113 w 181"/>
                <a:gd name="T5" fmla="*/ 0 h 225"/>
                <a:gd name="T6" fmla="*/ 8 w 181"/>
                <a:gd name="T7" fmla="*/ 72 h 225"/>
                <a:gd name="T8" fmla="*/ 0 w 181"/>
                <a:gd name="T9" fmla="*/ 225 h 225"/>
              </a:gdLst>
              <a:ahLst/>
              <a:cxnLst>
                <a:cxn ang="0">
                  <a:pos x="T0" y="T1"/>
                </a:cxn>
                <a:cxn ang="0">
                  <a:pos x="T2" y="T3"/>
                </a:cxn>
                <a:cxn ang="0">
                  <a:pos x="T4" y="T5"/>
                </a:cxn>
                <a:cxn ang="0">
                  <a:pos x="T6" y="T7"/>
                </a:cxn>
                <a:cxn ang="0">
                  <a:pos x="T8" y="T9"/>
                </a:cxn>
              </a:cxnLst>
              <a:rect l="0" t="0" r="r" b="b"/>
              <a:pathLst>
                <a:path w="181" h="225">
                  <a:moveTo>
                    <a:pt x="0" y="225"/>
                  </a:moveTo>
                  <a:cubicBezTo>
                    <a:pt x="60" y="192"/>
                    <a:pt x="121" y="165"/>
                    <a:pt x="181" y="144"/>
                  </a:cubicBezTo>
                  <a:cubicBezTo>
                    <a:pt x="158" y="95"/>
                    <a:pt x="136" y="47"/>
                    <a:pt x="113" y="0"/>
                  </a:cubicBezTo>
                  <a:cubicBezTo>
                    <a:pt x="78" y="22"/>
                    <a:pt x="43" y="47"/>
                    <a:pt x="8" y="72"/>
                  </a:cubicBezTo>
                  <a:cubicBezTo>
                    <a:pt x="5" y="123"/>
                    <a:pt x="2" y="174"/>
                    <a:pt x="0" y="225"/>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305"/>
            <p:cNvSpPr>
              <a:spLocks/>
            </p:cNvSpPr>
            <p:nvPr/>
          </p:nvSpPr>
          <p:spPr bwMode="auto">
            <a:xfrm>
              <a:off x="2366963" y="4316151"/>
              <a:ext cx="3721100" cy="1408113"/>
            </a:xfrm>
            <a:custGeom>
              <a:avLst/>
              <a:gdLst>
                <a:gd name="T0" fmla="*/ 978 w 990"/>
                <a:gd name="T1" fmla="*/ 293 h 374"/>
                <a:gd name="T2" fmla="*/ 0 w 990"/>
                <a:gd name="T3" fmla="*/ 297 h 374"/>
                <a:gd name="T4" fmla="*/ 12 w 990"/>
                <a:gd name="T5" fmla="*/ 80 h 374"/>
                <a:gd name="T6" fmla="*/ 990 w 990"/>
                <a:gd name="T7" fmla="*/ 76 h 374"/>
                <a:gd name="T8" fmla="*/ 978 w 990"/>
                <a:gd name="T9" fmla="*/ 293 h 374"/>
              </a:gdLst>
              <a:ahLst/>
              <a:cxnLst>
                <a:cxn ang="0">
                  <a:pos x="T0" y="T1"/>
                </a:cxn>
                <a:cxn ang="0">
                  <a:pos x="T2" y="T3"/>
                </a:cxn>
                <a:cxn ang="0">
                  <a:pos x="T4" y="T5"/>
                </a:cxn>
                <a:cxn ang="0">
                  <a:pos x="T6" y="T7"/>
                </a:cxn>
                <a:cxn ang="0">
                  <a:pos x="T8" y="T9"/>
                </a:cxn>
              </a:cxnLst>
              <a:rect l="0" t="0" r="r" b="b"/>
              <a:pathLst>
                <a:path w="990" h="374">
                  <a:moveTo>
                    <a:pt x="978" y="293"/>
                  </a:moveTo>
                  <a:cubicBezTo>
                    <a:pt x="656" y="217"/>
                    <a:pt x="322" y="374"/>
                    <a:pt x="0" y="297"/>
                  </a:cubicBezTo>
                  <a:cubicBezTo>
                    <a:pt x="4" y="224"/>
                    <a:pt x="8" y="152"/>
                    <a:pt x="12" y="80"/>
                  </a:cubicBezTo>
                  <a:cubicBezTo>
                    <a:pt x="334" y="157"/>
                    <a:pt x="668" y="0"/>
                    <a:pt x="990" y="76"/>
                  </a:cubicBezTo>
                  <a:cubicBezTo>
                    <a:pt x="986" y="148"/>
                    <a:pt x="982" y="221"/>
                    <a:pt x="978" y="2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66" name="TextBox 365"/>
          <p:cNvSpPr txBox="1"/>
          <p:nvPr/>
        </p:nvSpPr>
        <p:spPr>
          <a:xfrm>
            <a:off x="1731697" y="3816059"/>
            <a:ext cx="657552" cy="369332"/>
          </a:xfrm>
          <a:prstGeom prst="rect">
            <a:avLst/>
          </a:prstGeom>
          <a:noFill/>
        </p:spPr>
        <p:txBody>
          <a:bodyPr wrap="none" rtlCol="0">
            <a:spAutoFit/>
          </a:bodyPr>
          <a:lstStyle/>
          <a:p>
            <a:pPr algn="ctr"/>
            <a:r>
              <a:rPr lang="en-US" dirty="0">
                <a:solidFill>
                  <a:schemeClr val="bg1"/>
                </a:solidFill>
                <a:latin typeface="+mj-lt"/>
              </a:rPr>
              <a:t>Sandra</a:t>
            </a:r>
            <a:endParaRPr lang="en-US" dirty="0">
              <a:solidFill>
                <a:schemeClr val="bg1"/>
              </a:solidFill>
              <a:latin typeface="+mj-lt"/>
            </a:endParaRPr>
          </a:p>
        </p:txBody>
      </p:sp>
      <p:sp>
        <p:nvSpPr>
          <p:cNvPr id="367" name="TextBox 366"/>
          <p:cNvSpPr txBox="1"/>
          <p:nvPr/>
        </p:nvSpPr>
        <p:spPr>
          <a:xfrm>
            <a:off x="4206913" y="3816059"/>
            <a:ext cx="638316" cy="369332"/>
          </a:xfrm>
          <a:prstGeom prst="rect">
            <a:avLst/>
          </a:prstGeom>
          <a:noFill/>
        </p:spPr>
        <p:txBody>
          <a:bodyPr wrap="none" rtlCol="0">
            <a:spAutoFit/>
          </a:bodyPr>
          <a:lstStyle/>
          <a:p>
            <a:pPr algn="ctr"/>
            <a:r>
              <a:rPr lang="en-US" dirty="0">
                <a:solidFill>
                  <a:schemeClr val="bg1"/>
                </a:solidFill>
                <a:latin typeface="+mj-lt"/>
              </a:rPr>
              <a:t>Monica</a:t>
            </a:r>
            <a:endParaRPr lang="en-US" dirty="0">
              <a:solidFill>
                <a:schemeClr val="bg1"/>
              </a:solidFill>
              <a:latin typeface="+mj-lt"/>
            </a:endParaRPr>
          </a:p>
        </p:txBody>
      </p:sp>
      <p:sp>
        <p:nvSpPr>
          <p:cNvPr id="368" name="TextBox 367"/>
          <p:cNvSpPr txBox="1"/>
          <p:nvPr/>
        </p:nvSpPr>
        <p:spPr>
          <a:xfrm>
            <a:off x="6740077" y="3816059"/>
            <a:ext cx="502061" cy="369332"/>
          </a:xfrm>
          <a:prstGeom prst="rect">
            <a:avLst/>
          </a:prstGeom>
          <a:noFill/>
        </p:spPr>
        <p:txBody>
          <a:bodyPr wrap="none" rtlCol="0">
            <a:spAutoFit/>
          </a:bodyPr>
          <a:lstStyle/>
          <a:p>
            <a:pPr algn="ctr"/>
            <a:r>
              <a:rPr lang="en-US" dirty="0">
                <a:solidFill>
                  <a:schemeClr val="bg1"/>
                </a:solidFill>
                <a:latin typeface="+mj-lt"/>
              </a:rPr>
              <a:t>Kelly</a:t>
            </a:r>
            <a:endParaRPr lang="en-US" dirty="0">
              <a:solidFill>
                <a:schemeClr val="bg1"/>
              </a:solidFill>
              <a:latin typeface="+mj-lt"/>
            </a:endParaRPr>
          </a:p>
        </p:txBody>
      </p:sp>
      <p:grpSp>
        <p:nvGrpSpPr>
          <p:cNvPr id="369" name="Group 368"/>
          <p:cNvGrpSpPr/>
          <p:nvPr/>
        </p:nvGrpSpPr>
        <p:grpSpPr>
          <a:xfrm>
            <a:off x="1942011" y="4538353"/>
            <a:ext cx="275625" cy="271532"/>
            <a:chOff x="1895475" y="19050"/>
            <a:chExt cx="962025" cy="947738"/>
          </a:xfrm>
          <a:solidFill>
            <a:schemeClr val="accent1"/>
          </a:solidFill>
        </p:grpSpPr>
        <p:sp>
          <p:nvSpPr>
            <p:cNvPr id="370"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8" name="Group 377"/>
          <p:cNvGrpSpPr/>
          <p:nvPr/>
        </p:nvGrpSpPr>
        <p:grpSpPr>
          <a:xfrm>
            <a:off x="2516257" y="4535897"/>
            <a:ext cx="275171" cy="274261"/>
            <a:chOff x="8113713" y="14288"/>
            <a:chExt cx="960438" cy="957263"/>
          </a:xfrm>
          <a:solidFill>
            <a:schemeClr val="accent1"/>
          </a:solidFill>
        </p:grpSpPr>
        <p:sp>
          <p:nvSpPr>
            <p:cNvPr id="379"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87" name="Group 386"/>
          <p:cNvGrpSpPr/>
          <p:nvPr/>
        </p:nvGrpSpPr>
        <p:grpSpPr>
          <a:xfrm>
            <a:off x="1375548" y="4534259"/>
            <a:ext cx="215134" cy="276080"/>
            <a:chOff x="3175" y="11113"/>
            <a:chExt cx="750888" cy="963613"/>
          </a:xfrm>
          <a:solidFill>
            <a:schemeClr val="accent1"/>
          </a:solidFill>
        </p:grpSpPr>
        <p:sp>
          <p:nvSpPr>
            <p:cNvPr id="388"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6" name="Group 395"/>
          <p:cNvGrpSpPr/>
          <p:nvPr/>
        </p:nvGrpSpPr>
        <p:grpSpPr>
          <a:xfrm>
            <a:off x="4378955" y="4538353"/>
            <a:ext cx="275625" cy="271532"/>
            <a:chOff x="1895475" y="19050"/>
            <a:chExt cx="962025" cy="947738"/>
          </a:xfrm>
          <a:solidFill>
            <a:schemeClr val="accent2"/>
          </a:solidFill>
        </p:grpSpPr>
        <p:sp>
          <p:nvSpPr>
            <p:cNvPr id="413"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7" name="Group 396"/>
          <p:cNvGrpSpPr/>
          <p:nvPr/>
        </p:nvGrpSpPr>
        <p:grpSpPr>
          <a:xfrm>
            <a:off x="4953200" y="4535897"/>
            <a:ext cx="275171" cy="274261"/>
            <a:chOff x="8113713" y="14288"/>
            <a:chExt cx="960438" cy="957263"/>
          </a:xfrm>
          <a:solidFill>
            <a:schemeClr val="accent2"/>
          </a:solidFill>
        </p:grpSpPr>
        <p:sp>
          <p:nvSpPr>
            <p:cNvPr id="405"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98" name="Group 397"/>
          <p:cNvGrpSpPr/>
          <p:nvPr/>
        </p:nvGrpSpPr>
        <p:grpSpPr>
          <a:xfrm>
            <a:off x="3812492" y="4534259"/>
            <a:ext cx="215134" cy="276080"/>
            <a:chOff x="3175" y="11113"/>
            <a:chExt cx="750888" cy="963613"/>
          </a:xfrm>
          <a:solidFill>
            <a:schemeClr val="accent2"/>
          </a:solidFill>
        </p:grpSpPr>
        <p:sp>
          <p:nvSpPr>
            <p:cNvPr id="399"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2" name="Group 421"/>
          <p:cNvGrpSpPr/>
          <p:nvPr/>
        </p:nvGrpSpPr>
        <p:grpSpPr>
          <a:xfrm>
            <a:off x="6832280" y="4538353"/>
            <a:ext cx="275625" cy="271532"/>
            <a:chOff x="1895475" y="19050"/>
            <a:chExt cx="962025" cy="947738"/>
          </a:xfrm>
          <a:solidFill>
            <a:schemeClr val="accent3"/>
          </a:solidFill>
        </p:grpSpPr>
        <p:sp>
          <p:nvSpPr>
            <p:cNvPr id="43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3" name="Group 422"/>
          <p:cNvGrpSpPr/>
          <p:nvPr/>
        </p:nvGrpSpPr>
        <p:grpSpPr>
          <a:xfrm>
            <a:off x="7406525" y="4535897"/>
            <a:ext cx="275171" cy="274261"/>
            <a:chOff x="8113713" y="14288"/>
            <a:chExt cx="960438" cy="957263"/>
          </a:xfrm>
          <a:solidFill>
            <a:schemeClr val="accent3"/>
          </a:solidFill>
        </p:grpSpPr>
        <p:sp>
          <p:nvSpPr>
            <p:cNvPr id="431"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4" name="Group 423"/>
          <p:cNvGrpSpPr/>
          <p:nvPr/>
        </p:nvGrpSpPr>
        <p:grpSpPr>
          <a:xfrm>
            <a:off x="6265817" y="4534259"/>
            <a:ext cx="215134" cy="276080"/>
            <a:chOff x="3175" y="11113"/>
            <a:chExt cx="750888" cy="963613"/>
          </a:xfrm>
          <a:solidFill>
            <a:schemeClr val="accent3"/>
          </a:solidFill>
        </p:grpSpPr>
        <p:sp>
          <p:nvSpPr>
            <p:cNvPr id="42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7" name="TextBox 446"/>
          <p:cNvSpPr txBox="1"/>
          <p:nvPr/>
        </p:nvSpPr>
        <p:spPr>
          <a:xfrm>
            <a:off x="1295833"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
        <p:nvSpPr>
          <p:cNvPr id="448" name="TextBox 447"/>
          <p:cNvSpPr txBox="1"/>
          <p:nvPr/>
        </p:nvSpPr>
        <p:spPr>
          <a:xfrm>
            <a:off x="1863092" y="4873022"/>
            <a:ext cx="412293" cy="230832"/>
          </a:xfrm>
          <a:prstGeom prst="rect">
            <a:avLst/>
          </a:prstGeom>
          <a:noFill/>
        </p:spPr>
        <p:txBody>
          <a:bodyPr wrap="none" rtlCol="0">
            <a:spAutoFit/>
          </a:bodyPr>
          <a:lstStyle/>
          <a:p>
            <a:pPr algn="ctr"/>
            <a:r>
              <a:rPr lang="en-US" sz="900" b="1" dirty="0">
                <a:solidFill>
                  <a:schemeClr val="bg1">
                    <a:lumMod val="50000"/>
                  </a:schemeClr>
                </a:solidFill>
              </a:rPr>
              <a:t>20%</a:t>
            </a:r>
            <a:endParaRPr lang="en-US" sz="900" b="1" dirty="0">
              <a:solidFill>
                <a:schemeClr val="bg1">
                  <a:lumMod val="50000"/>
                </a:schemeClr>
              </a:solidFill>
            </a:endParaRPr>
          </a:p>
        </p:txBody>
      </p:sp>
      <p:sp>
        <p:nvSpPr>
          <p:cNvPr id="449" name="TextBox 448"/>
          <p:cNvSpPr txBox="1"/>
          <p:nvPr/>
        </p:nvSpPr>
        <p:spPr>
          <a:xfrm>
            <a:off x="2459873" y="4873022"/>
            <a:ext cx="410690" cy="230832"/>
          </a:xfrm>
          <a:prstGeom prst="rect">
            <a:avLst/>
          </a:prstGeom>
          <a:noFill/>
        </p:spPr>
        <p:txBody>
          <a:bodyPr wrap="none" rtlCol="0">
            <a:spAutoFit/>
          </a:bodyPr>
          <a:lstStyle/>
          <a:p>
            <a:pPr algn="ctr"/>
            <a:r>
              <a:rPr lang="en-US" sz="900" b="1" dirty="0">
                <a:solidFill>
                  <a:schemeClr val="bg1">
                    <a:lumMod val="50000"/>
                  </a:schemeClr>
                </a:solidFill>
              </a:rPr>
              <a:t>50%</a:t>
            </a:r>
            <a:endParaRPr lang="en-US" sz="900" b="1" dirty="0">
              <a:solidFill>
                <a:schemeClr val="bg1">
                  <a:lumMod val="50000"/>
                </a:schemeClr>
              </a:solidFill>
            </a:endParaRPr>
          </a:p>
        </p:txBody>
      </p:sp>
      <p:sp>
        <p:nvSpPr>
          <p:cNvPr id="450" name="TextBox 449"/>
          <p:cNvSpPr txBox="1"/>
          <p:nvPr/>
        </p:nvSpPr>
        <p:spPr>
          <a:xfrm>
            <a:off x="372431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1" name="TextBox 450"/>
          <p:cNvSpPr txBox="1"/>
          <p:nvPr/>
        </p:nvSpPr>
        <p:spPr>
          <a:xfrm>
            <a:off x="4318650" y="4873022"/>
            <a:ext cx="405881" cy="230832"/>
          </a:xfrm>
          <a:prstGeom prst="rect">
            <a:avLst/>
          </a:prstGeom>
          <a:noFill/>
        </p:spPr>
        <p:txBody>
          <a:bodyPr wrap="none" rtlCol="0">
            <a:spAutoFit/>
          </a:bodyPr>
          <a:lstStyle/>
          <a:p>
            <a:pPr algn="ctr"/>
            <a:r>
              <a:rPr lang="en-US" sz="900" b="1" dirty="0">
                <a:solidFill>
                  <a:schemeClr val="bg1">
                    <a:lumMod val="50000"/>
                  </a:schemeClr>
                </a:solidFill>
              </a:rPr>
              <a:t>45%</a:t>
            </a:r>
            <a:endParaRPr lang="en-US" sz="900" b="1" dirty="0">
              <a:solidFill>
                <a:schemeClr val="bg1">
                  <a:lumMod val="50000"/>
                </a:schemeClr>
              </a:solidFill>
            </a:endParaRPr>
          </a:p>
        </p:txBody>
      </p:sp>
      <p:sp>
        <p:nvSpPr>
          <p:cNvPr id="452" name="TextBox 451"/>
          <p:cNvSpPr txBox="1"/>
          <p:nvPr/>
        </p:nvSpPr>
        <p:spPr>
          <a:xfrm>
            <a:off x="4907197" y="4873022"/>
            <a:ext cx="404278" cy="230832"/>
          </a:xfrm>
          <a:prstGeom prst="rect">
            <a:avLst/>
          </a:prstGeom>
          <a:noFill/>
        </p:spPr>
        <p:txBody>
          <a:bodyPr wrap="none" rtlCol="0">
            <a:spAutoFit/>
          </a:bodyPr>
          <a:lstStyle/>
          <a:p>
            <a:pPr algn="ctr"/>
            <a:r>
              <a:rPr lang="en-US" sz="900" b="1" dirty="0">
                <a:solidFill>
                  <a:schemeClr val="bg1">
                    <a:lumMod val="50000"/>
                  </a:schemeClr>
                </a:solidFill>
              </a:rPr>
              <a:t>10%</a:t>
            </a:r>
            <a:endParaRPr lang="en-US" sz="900" b="1" dirty="0">
              <a:solidFill>
                <a:schemeClr val="bg1">
                  <a:lumMod val="50000"/>
                </a:schemeClr>
              </a:solidFill>
            </a:endParaRPr>
          </a:p>
        </p:txBody>
      </p:sp>
      <p:sp>
        <p:nvSpPr>
          <p:cNvPr id="453" name="TextBox 452"/>
          <p:cNvSpPr txBox="1"/>
          <p:nvPr/>
        </p:nvSpPr>
        <p:spPr>
          <a:xfrm>
            <a:off x="6187873"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4" name="TextBox 453"/>
          <p:cNvSpPr txBox="1"/>
          <p:nvPr/>
        </p:nvSpPr>
        <p:spPr>
          <a:xfrm>
            <a:off x="6765669" y="4873022"/>
            <a:ext cx="404278" cy="230832"/>
          </a:xfrm>
          <a:prstGeom prst="rect">
            <a:avLst/>
          </a:prstGeom>
          <a:noFill/>
        </p:spPr>
        <p:txBody>
          <a:bodyPr wrap="none" rtlCol="0">
            <a:spAutoFit/>
          </a:bodyPr>
          <a:lstStyle/>
          <a:p>
            <a:pPr algn="ctr"/>
            <a:r>
              <a:rPr lang="en-US" sz="900" b="1" dirty="0">
                <a:solidFill>
                  <a:schemeClr val="bg1">
                    <a:lumMod val="50000"/>
                  </a:schemeClr>
                </a:solidFill>
              </a:rPr>
              <a:t>35%</a:t>
            </a:r>
            <a:endParaRPr lang="en-US" sz="900" b="1" dirty="0">
              <a:solidFill>
                <a:schemeClr val="bg1">
                  <a:lumMod val="50000"/>
                </a:schemeClr>
              </a:solidFill>
            </a:endParaRPr>
          </a:p>
        </p:txBody>
      </p:sp>
      <p:sp>
        <p:nvSpPr>
          <p:cNvPr id="455" name="TextBox 454"/>
          <p:cNvSpPr txBox="1"/>
          <p:nvPr/>
        </p:nvSpPr>
        <p:spPr>
          <a:xfrm>
            <a:off x="7360369" y="4873022"/>
            <a:ext cx="410690" cy="230832"/>
          </a:xfrm>
          <a:prstGeom prst="rect">
            <a:avLst/>
          </a:prstGeom>
          <a:noFill/>
        </p:spPr>
        <p:txBody>
          <a:bodyPr wrap="none" rtlCol="0">
            <a:spAutoFit/>
          </a:bodyPr>
          <a:lstStyle/>
          <a:p>
            <a:pPr algn="ctr"/>
            <a:r>
              <a:rPr lang="en-US" sz="900" b="1" dirty="0">
                <a:solidFill>
                  <a:schemeClr val="bg1">
                    <a:lumMod val="50000"/>
                  </a:schemeClr>
                </a:solidFill>
              </a:rPr>
              <a:t>30%</a:t>
            </a:r>
            <a:endParaRPr lang="en-US" sz="900" b="1" dirty="0">
              <a:solidFill>
                <a:schemeClr val="bg1">
                  <a:lumMod val="50000"/>
                </a:schemeClr>
              </a:solidFill>
            </a:endParaRPr>
          </a:p>
        </p:txBody>
      </p:sp>
    </p:spTree>
    <p:extLst>
      <p:ext uri="{BB962C8B-B14F-4D97-AF65-F5344CB8AC3E}">
        <p14:creationId xmlns:p14="http://schemas.microsoft.com/office/powerpoint/2010/main" val="3842829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507" y="1130008"/>
            <a:ext cx="4293163" cy="715581"/>
          </a:xfrm>
          <a:prstGeom prst="rect">
            <a:avLst/>
          </a:prstGeom>
          <a:noFill/>
        </p:spPr>
        <p:txBody>
          <a:bodyPr wrap="none" rtlCol="0">
            <a:spAutoFit/>
          </a:bodyPr>
          <a:lstStyle/>
          <a:p>
            <a:r>
              <a:rPr lang="en-US" sz="4050" dirty="0">
                <a:solidFill>
                  <a:schemeClr val="bg1">
                    <a:lumMod val="50000"/>
                  </a:schemeClr>
                </a:solidFill>
                <a:latin typeface="+mj-lt"/>
              </a:rPr>
              <a:t>Sound Equalizer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cxnSp>
        <p:nvCxnSpPr>
          <p:cNvPr id="11" name="Straight Connector 10"/>
          <p:cNvCxnSpPr/>
          <p:nvPr/>
        </p:nvCxnSpPr>
        <p:spPr>
          <a:xfrm>
            <a:off x="0" y="3816626"/>
            <a:ext cx="9144000"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175976" y="2374054"/>
            <a:ext cx="6576546" cy="2895084"/>
            <a:chOff x="1567968" y="1505570"/>
            <a:chExt cx="8768728" cy="3860112"/>
          </a:xfrm>
          <a:gradFill flip="none" rotWithShape="1">
            <a:gsLst>
              <a:gs pos="45000">
                <a:schemeClr val="accent1"/>
              </a:gs>
              <a:gs pos="87000">
                <a:schemeClr val="accent1">
                  <a:lumMod val="50000"/>
                </a:schemeClr>
              </a:gs>
            </a:gsLst>
            <a:lin ang="5400000" scaled="1"/>
            <a:tileRect/>
          </a:gradFill>
        </p:grpSpPr>
        <p:sp>
          <p:nvSpPr>
            <p:cNvPr id="9" name="Freeform 5"/>
            <p:cNvSpPr>
              <a:spLocks/>
            </p:cNvSpPr>
            <p:nvPr/>
          </p:nvSpPr>
          <p:spPr bwMode="auto">
            <a:xfrm>
              <a:off x="1567968" y="1505570"/>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5"/>
            <p:cNvSpPr>
              <a:spLocks/>
            </p:cNvSpPr>
            <p:nvPr/>
          </p:nvSpPr>
          <p:spPr bwMode="auto">
            <a:xfrm flipH="1" flipV="1">
              <a:off x="1567968" y="3442252"/>
              <a:ext cx="8768728" cy="1923430"/>
            </a:xfrm>
            <a:custGeom>
              <a:avLst/>
              <a:gdLst>
                <a:gd name="T0" fmla="*/ 0 w 754"/>
                <a:gd name="T1" fmla="*/ 232 h 232"/>
                <a:gd name="T2" fmla="*/ 85 w 754"/>
                <a:gd name="T3" fmla="*/ 164 h 232"/>
                <a:gd name="T4" fmla="*/ 173 w 754"/>
                <a:gd name="T5" fmla="*/ 218 h 232"/>
                <a:gd name="T6" fmla="*/ 293 w 754"/>
                <a:gd name="T7" fmla="*/ 107 h 232"/>
                <a:gd name="T8" fmla="*/ 387 w 754"/>
                <a:gd name="T9" fmla="*/ 169 h 232"/>
                <a:gd name="T10" fmla="*/ 524 w 754"/>
                <a:gd name="T11" fmla="*/ 0 h 232"/>
                <a:gd name="T12" fmla="*/ 668 w 754"/>
                <a:gd name="T13" fmla="*/ 178 h 232"/>
                <a:gd name="T14" fmla="*/ 754 w 754"/>
                <a:gd name="T15" fmla="*/ 232 h 232"/>
                <a:gd name="T16" fmla="*/ 0 w 754"/>
                <a:gd name="T17"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4" h="232">
                  <a:moveTo>
                    <a:pt x="0" y="232"/>
                  </a:moveTo>
                  <a:cubicBezTo>
                    <a:pt x="0" y="232"/>
                    <a:pt x="41" y="164"/>
                    <a:pt x="85" y="164"/>
                  </a:cubicBezTo>
                  <a:cubicBezTo>
                    <a:pt x="121" y="164"/>
                    <a:pt x="124" y="218"/>
                    <a:pt x="173" y="218"/>
                  </a:cubicBezTo>
                  <a:cubicBezTo>
                    <a:pt x="228" y="218"/>
                    <a:pt x="221" y="107"/>
                    <a:pt x="293" y="107"/>
                  </a:cubicBezTo>
                  <a:cubicBezTo>
                    <a:pt x="350" y="107"/>
                    <a:pt x="339" y="169"/>
                    <a:pt x="387" y="169"/>
                  </a:cubicBezTo>
                  <a:cubicBezTo>
                    <a:pt x="458" y="169"/>
                    <a:pt x="445" y="0"/>
                    <a:pt x="524" y="0"/>
                  </a:cubicBezTo>
                  <a:cubicBezTo>
                    <a:pt x="608" y="0"/>
                    <a:pt x="586" y="178"/>
                    <a:pt x="668" y="178"/>
                  </a:cubicBezTo>
                  <a:cubicBezTo>
                    <a:pt x="750" y="178"/>
                    <a:pt x="754" y="232"/>
                    <a:pt x="754" y="232"/>
                  </a:cubicBezTo>
                  <a:lnTo>
                    <a:pt x="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16"/>
          <p:cNvSpPr/>
          <p:nvPr/>
        </p:nvSpPr>
        <p:spPr>
          <a:xfrm>
            <a:off x="1639956" y="2778060"/>
            <a:ext cx="487018" cy="4870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3458817" y="2405656"/>
            <a:ext cx="487018" cy="4870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5501341" y="1822506"/>
            <a:ext cx="487018" cy="4870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6833185" y="4304343"/>
            <a:ext cx="487018" cy="48701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014323" y="4684128"/>
            <a:ext cx="487018" cy="48701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971800" y="5329011"/>
            <a:ext cx="487018" cy="4870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1646060" y="2894611"/>
            <a:ext cx="474810" cy="276999"/>
          </a:xfrm>
          <a:prstGeom prst="rect">
            <a:avLst/>
          </a:prstGeom>
          <a:noFill/>
        </p:spPr>
        <p:txBody>
          <a:bodyPr wrap="none" rtlCol="0">
            <a:spAutoFit/>
          </a:bodyPr>
          <a:lstStyle/>
          <a:p>
            <a:pPr algn="ctr"/>
            <a:r>
              <a:rPr lang="en-US" sz="1200" b="1" dirty="0">
                <a:solidFill>
                  <a:schemeClr val="bg1"/>
                </a:solidFill>
              </a:rPr>
              <a:t>1</a:t>
            </a:r>
            <a:r>
              <a:rPr lang="en-US" sz="1200" b="1" dirty="0">
                <a:solidFill>
                  <a:schemeClr val="bg1"/>
                </a:solidFill>
              </a:rPr>
              <a:t>0%</a:t>
            </a:r>
            <a:endParaRPr lang="en-US" sz="1200" b="1" dirty="0">
              <a:solidFill>
                <a:schemeClr val="bg1"/>
              </a:solidFill>
            </a:endParaRPr>
          </a:p>
        </p:txBody>
      </p:sp>
      <p:sp>
        <p:nvSpPr>
          <p:cNvPr id="24" name="TextBox 23"/>
          <p:cNvSpPr txBox="1"/>
          <p:nvPr/>
        </p:nvSpPr>
        <p:spPr>
          <a:xfrm>
            <a:off x="3459310" y="2516770"/>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5" name="TextBox 24"/>
          <p:cNvSpPr txBox="1"/>
          <p:nvPr/>
        </p:nvSpPr>
        <p:spPr>
          <a:xfrm>
            <a:off x="5498627" y="1939057"/>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6" name="TextBox 25"/>
          <p:cNvSpPr txBox="1"/>
          <p:nvPr/>
        </p:nvSpPr>
        <p:spPr>
          <a:xfrm>
            <a:off x="2969086" y="5445562"/>
            <a:ext cx="492444" cy="276999"/>
          </a:xfrm>
          <a:prstGeom prst="rect">
            <a:avLst/>
          </a:prstGeom>
          <a:noFill/>
        </p:spPr>
        <p:txBody>
          <a:bodyPr wrap="none" rtlCol="0">
            <a:spAutoFit/>
          </a:bodyPr>
          <a:lstStyle/>
          <a:p>
            <a:pPr algn="ctr"/>
            <a:r>
              <a:rPr lang="en-US" sz="1200" b="1" dirty="0">
                <a:solidFill>
                  <a:schemeClr val="bg1"/>
                </a:solidFill>
              </a:rPr>
              <a:t>60%</a:t>
            </a:r>
            <a:endParaRPr lang="en-US" sz="1200" b="1" dirty="0">
              <a:solidFill>
                <a:schemeClr val="bg1"/>
              </a:solidFill>
            </a:endParaRPr>
          </a:p>
        </p:txBody>
      </p:sp>
      <p:sp>
        <p:nvSpPr>
          <p:cNvPr id="27" name="TextBox 26"/>
          <p:cNvSpPr txBox="1"/>
          <p:nvPr/>
        </p:nvSpPr>
        <p:spPr>
          <a:xfrm>
            <a:off x="5014816" y="4801299"/>
            <a:ext cx="486031" cy="276999"/>
          </a:xfrm>
          <a:prstGeom prst="rect">
            <a:avLst/>
          </a:prstGeom>
          <a:noFill/>
        </p:spPr>
        <p:txBody>
          <a:bodyPr wrap="none" rtlCol="0">
            <a:spAutoFit/>
          </a:bodyPr>
          <a:lstStyle/>
          <a:p>
            <a:pPr algn="ctr"/>
            <a:r>
              <a:rPr lang="en-US" sz="1200" b="1" dirty="0">
                <a:solidFill>
                  <a:schemeClr val="bg1"/>
                </a:solidFill>
              </a:rPr>
              <a:t>30%</a:t>
            </a:r>
            <a:endParaRPr lang="en-US" sz="1200" b="1" dirty="0">
              <a:solidFill>
                <a:schemeClr val="bg1"/>
              </a:solidFill>
            </a:endParaRPr>
          </a:p>
        </p:txBody>
      </p:sp>
      <p:sp>
        <p:nvSpPr>
          <p:cNvPr id="28" name="TextBox 27"/>
          <p:cNvSpPr txBox="1"/>
          <p:nvPr/>
        </p:nvSpPr>
        <p:spPr>
          <a:xfrm>
            <a:off x="6839288" y="4423924"/>
            <a:ext cx="474810" cy="276999"/>
          </a:xfrm>
          <a:prstGeom prst="rect">
            <a:avLst/>
          </a:prstGeom>
          <a:noFill/>
        </p:spPr>
        <p:txBody>
          <a:bodyPr wrap="none" rtlCol="0">
            <a:spAutoFit/>
          </a:bodyPr>
          <a:lstStyle/>
          <a:p>
            <a:pPr algn="ctr"/>
            <a:r>
              <a:rPr lang="en-US" sz="1200" b="1" dirty="0">
                <a:solidFill>
                  <a:schemeClr val="bg1"/>
                </a:solidFill>
              </a:rPr>
              <a:t>10%</a:t>
            </a:r>
            <a:endParaRPr lang="en-US" sz="1200" b="1" dirty="0">
              <a:solidFill>
                <a:schemeClr val="bg1"/>
              </a:solidFill>
            </a:endParaRPr>
          </a:p>
        </p:txBody>
      </p:sp>
      <p:sp>
        <p:nvSpPr>
          <p:cNvPr id="29" name="TextBox 28"/>
          <p:cNvSpPr txBox="1"/>
          <p:nvPr/>
        </p:nvSpPr>
        <p:spPr>
          <a:xfrm>
            <a:off x="2155159" y="289267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3969211" y="2516770"/>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6007527" y="19390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TextBox 31"/>
          <p:cNvSpPr txBox="1"/>
          <p:nvPr/>
        </p:nvSpPr>
        <p:spPr>
          <a:xfrm>
            <a:off x="5917548" y="4423261"/>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3" name="TextBox 32"/>
          <p:cNvSpPr txBox="1"/>
          <p:nvPr/>
        </p:nvSpPr>
        <p:spPr>
          <a:xfrm>
            <a:off x="4122063" y="4800679"/>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TextBox 33"/>
          <p:cNvSpPr txBox="1"/>
          <p:nvPr/>
        </p:nvSpPr>
        <p:spPr>
          <a:xfrm>
            <a:off x="2056162" y="544556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Tree>
    <p:extLst>
      <p:ext uri="{BB962C8B-B14F-4D97-AF65-F5344CB8AC3E}">
        <p14:creationId xmlns:p14="http://schemas.microsoft.com/office/powerpoint/2010/main" val="276378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538148" cy="715581"/>
          </a:xfrm>
          <a:prstGeom prst="rect">
            <a:avLst/>
          </a:prstGeom>
          <a:noFill/>
        </p:spPr>
        <p:txBody>
          <a:bodyPr wrap="none" rtlCol="0">
            <a:spAutoFit/>
          </a:bodyPr>
          <a:lstStyle/>
          <a:p>
            <a:r>
              <a:rPr lang="en-US" sz="4050" dirty="0">
                <a:solidFill>
                  <a:schemeClr val="bg1">
                    <a:lumMod val="50000"/>
                  </a:schemeClr>
                </a:solidFill>
                <a:latin typeface="+mj-lt"/>
              </a:rPr>
              <a:t>Circle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2" name="Group 21"/>
          <p:cNvGrpSpPr/>
          <p:nvPr/>
        </p:nvGrpSpPr>
        <p:grpSpPr>
          <a:xfrm>
            <a:off x="785504" y="2285680"/>
            <a:ext cx="1650206" cy="1737122"/>
            <a:chOff x="-95575" y="2317750"/>
            <a:chExt cx="2200275" cy="2316163"/>
          </a:xfrm>
        </p:grpSpPr>
        <p:sp>
          <p:nvSpPr>
            <p:cNvPr id="6" name="Oval 5"/>
            <p:cNvSpPr>
              <a:spLocks noChangeArrowheads="1"/>
            </p:cNvSpPr>
            <p:nvPr/>
          </p:nvSpPr>
          <p:spPr bwMode="auto">
            <a:xfrm>
              <a:off x="-955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67950"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17747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3" name="Group 22"/>
          <p:cNvGrpSpPr/>
          <p:nvPr/>
        </p:nvGrpSpPr>
        <p:grpSpPr>
          <a:xfrm>
            <a:off x="2735991" y="2285680"/>
            <a:ext cx="1721644" cy="1737122"/>
            <a:chOff x="2505075" y="2317750"/>
            <a:chExt cx="2295525" cy="2316163"/>
          </a:xfrm>
        </p:grpSpPr>
        <p:sp>
          <p:nvSpPr>
            <p:cNvPr id="15" name="Oval 14"/>
            <p:cNvSpPr>
              <a:spLocks noChangeArrowheads="1"/>
            </p:cNvSpPr>
            <p:nvPr/>
          </p:nvSpPr>
          <p:spPr bwMode="auto">
            <a:xfrm>
              <a:off x="2595562"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Oval 15"/>
            <p:cNvSpPr>
              <a:spLocks noChangeArrowheads="1"/>
            </p:cNvSpPr>
            <p:nvPr/>
          </p:nvSpPr>
          <p:spPr bwMode="auto">
            <a:xfrm>
              <a:off x="2868612"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2505075" y="2317750"/>
              <a:ext cx="2295525" cy="2316163"/>
            </a:xfrm>
            <a:custGeom>
              <a:avLst/>
              <a:gdLst>
                <a:gd name="T0" fmla="*/ 118 w 236"/>
                <a:gd name="T1" fmla="*/ 236 h 236"/>
                <a:gd name="T2" fmla="*/ 42 w 236"/>
                <a:gd name="T3" fmla="*/ 208 h 236"/>
                <a:gd name="T4" fmla="*/ 0 w 236"/>
                <a:gd name="T5" fmla="*/ 118 h 236"/>
                <a:gd name="T6" fmla="*/ 24 w 236"/>
                <a:gd name="T7" fmla="*/ 48 h 236"/>
                <a:gd name="T8" fmla="*/ 37 w 236"/>
                <a:gd name="T9" fmla="*/ 46 h 236"/>
                <a:gd name="T10" fmla="*/ 40 w 236"/>
                <a:gd name="T11" fmla="*/ 60 h 236"/>
                <a:gd name="T12" fmla="*/ 20 w 236"/>
                <a:gd name="T13" fmla="*/ 118 h 236"/>
                <a:gd name="T14" fmla="*/ 55 w 236"/>
                <a:gd name="T15" fmla="*/ 192 h 236"/>
                <a:gd name="T16" fmla="*/ 118 w 236"/>
                <a:gd name="T17" fmla="*/ 216 h 236"/>
                <a:gd name="T18" fmla="*/ 177 w 236"/>
                <a:gd name="T19" fmla="*/ 196 h 236"/>
                <a:gd name="T20" fmla="*/ 216 w 236"/>
                <a:gd name="T21" fmla="*/ 118 h 236"/>
                <a:gd name="T22" fmla="*/ 188 w 236"/>
                <a:gd name="T23" fmla="*/ 49 h 236"/>
                <a:gd name="T24" fmla="*/ 118 w 236"/>
                <a:gd name="T25" fmla="*/ 20 h 236"/>
                <a:gd name="T26" fmla="*/ 108 w 236"/>
                <a:gd name="T27" fmla="*/ 10 h 236"/>
                <a:gd name="T28" fmla="*/ 118 w 236"/>
                <a:gd name="T29" fmla="*/ 0 h 236"/>
                <a:gd name="T30" fmla="*/ 202 w 236"/>
                <a:gd name="T31" fmla="*/ 35 h 236"/>
                <a:gd name="T32" fmla="*/ 236 w 236"/>
                <a:gd name="T33" fmla="*/ 118 h 236"/>
                <a:gd name="T34" fmla="*/ 189 w 236"/>
                <a:gd name="T35" fmla="*/ 212 h 236"/>
                <a:gd name="T36" fmla="*/ 118 w 236"/>
                <a:gd name="T3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236">
                  <a:moveTo>
                    <a:pt x="118" y="236"/>
                  </a:moveTo>
                  <a:cubicBezTo>
                    <a:pt x="90" y="236"/>
                    <a:pt x="63" y="226"/>
                    <a:pt x="42" y="208"/>
                  </a:cubicBezTo>
                  <a:cubicBezTo>
                    <a:pt x="15" y="185"/>
                    <a:pt x="0" y="153"/>
                    <a:pt x="0" y="118"/>
                  </a:cubicBezTo>
                  <a:cubicBezTo>
                    <a:pt x="0" y="93"/>
                    <a:pt x="8" y="68"/>
                    <a:pt x="24" y="48"/>
                  </a:cubicBezTo>
                  <a:cubicBezTo>
                    <a:pt x="27" y="43"/>
                    <a:pt x="33" y="42"/>
                    <a:pt x="37" y="46"/>
                  </a:cubicBezTo>
                  <a:cubicBezTo>
                    <a:pt x="42" y="49"/>
                    <a:pt x="43" y="55"/>
                    <a:pt x="40" y="60"/>
                  </a:cubicBezTo>
                  <a:cubicBezTo>
                    <a:pt x="27" y="77"/>
                    <a:pt x="20" y="97"/>
                    <a:pt x="20" y="118"/>
                  </a:cubicBezTo>
                  <a:cubicBezTo>
                    <a:pt x="20" y="147"/>
                    <a:pt x="33" y="174"/>
                    <a:pt x="55" y="192"/>
                  </a:cubicBezTo>
                  <a:cubicBezTo>
                    <a:pt x="72" y="208"/>
                    <a:pt x="95" y="216"/>
                    <a:pt x="118" y="216"/>
                  </a:cubicBezTo>
                  <a:cubicBezTo>
                    <a:pt x="140" y="216"/>
                    <a:pt x="160" y="209"/>
                    <a:pt x="177" y="196"/>
                  </a:cubicBezTo>
                  <a:cubicBezTo>
                    <a:pt x="202" y="177"/>
                    <a:pt x="216" y="149"/>
                    <a:pt x="216" y="118"/>
                  </a:cubicBezTo>
                  <a:cubicBezTo>
                    <a:pt x="216" y="92"/>
                    <a:pt x="206" y="67"/>
                    <a:pt x="188" y="49"/>
                  </a:cubicBezTo>
                  <a:cubicBezTo>
                    <a:pt x="169" y="30"/>
                    <a:pt x="145" y="20"/>
                    <a:pt x="118" y="20"/>
                  </a:cubicBezTo>
                  <a:cubicBezTo>
                    <a:pt x="113" y="20"/>
                    <a:pt x="108" y="16"/>
                    <a:pt x="108" y="10"/>
                  </a:cubicBezTo>
                  <a:cubicBezTo>
                    <a:pt x="108" y="4"/>
                    <a:pt x="113" y="0"/>
                    <a:pt x="118" y="0"/>
                  </a:cubicBezTo>
                  <a:cubicBezTo>
                    <a:pt x="150" y="0"/>
                    <a:pt x="180" y="12"/>
                    <a:pt x="202" y="35"/>
                  </a:cubicBezTo>
                  <a:cubicBezTo>
                    <a:pt x="224" y="57"/>
                    <a:pt x="236" y="86"/>
                    <a:pt x="236" y="118"/>
                  </a:cubicBezTo>
                  <a:cubicBezTo>
                    <a:pt x="236" y="155"/>
                    <a:pt x="219" y="190"/>
                    <a:pt x="189" y="212"/>
                  </a:cubicBezTo>
                  <a:cubicBezTo>
                    <a:pt x="169" y="228"/>
                    <a:pt x="144" y="236"/>
                    <a:pt x="118" y="2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4" name="Group 23"/>
          <p:cNvGrpSpPr/>
          <p:nvPr/>
        </p:nvGrpSpPr>
        <p:grpSpPr>
          <a:xfrm>
            <a:off x="4757917" y="2285680"/>
            <a:ext cx="1648772" cy="1663304"/>
            <a:chOff x="5200975" y="2317750"/>
            <a:chExt cx="2198363" cy="2217738"/>
          </a:xfrm>
        </p:grpSpPr>
        <p:sp>
          <p:nvSpPr>
            <p:cNvPr id="17" name="Oval 16"/>
            <p:cNvSpPr>
              <a:spLocks noChangeArrowheads="1"/>
            </p:cNvSpPr>
            <p:nvPr/>
          </p:nvSpPr>
          <p:spPr bwMode="auto">
            <a:xfrm>
              <a:off x="5200975"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5474025"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6153150" y="2317750"/>
              <a:ext cx="1246188" cy="2100263"/>
            </a:xfrm>
            <a:custGeom>
              <a:avLst/>
              <a:gdLst>
                <a:gd name="T0" fmla="*/ 75 w 128"/>
                <a:gd name="T1" fmla="*/ 214 h 214"/>
                <a:gd name="T2" fmla="*/ 67 w 128"/>
                <a:gd name="T3" fmla="*/ 210 h 214"/>
                <a:gd name="T4" fmla="*/ 69 w 128"/>
                <a:gd name="T5" fmla="*/ 196 h 214"/>
                <a:gd name="T6" fmla="*/ 108 w 128"/>
                <a:gd name="T7" fmla="*/ 118 h 214"/>
                <a:gd name="T8" fmla="*/ 79 w 128"/>
                <a:gd name="T9" fmla="*/ 49 h 214"/>
                <a:gd name="T10" fmla="*/ 10 w 128"/>
                <a:gd name="T11" fmla="*/ 20 h 214"/>
                <a:gd name="T12" fmla="*/ 0 w 128"/>
                <a:gd name="T13" fmla="*/ 10 h 214"/>
                <a:gd name="T14" fmla="*/ 10 w 128"/>
                <a:gd name="T15" fmla="*/ 0 h 214"/>
                <a:gd name="T16" fmla="*/ 93 w 128"/>
                <a:gd name="T17" fmla="*/ 35 h 214"/>
                <a:gd name="T18" fmla="*/ 128 w 128"/>
                <a:gd name="T19" fmla="*/ 118 h 214"/>
                <a:gd name="T20" fmla="*/ 81 w 128"/>
                <a:gd name="T21" fmla="*/ 212 h 214"/>
                <a:gd name="T22" fmla="*/ 75 w 128"/>
                <a:gd name="T2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214">
                  <a:moveTo>
                    <a:pt x="75" y="214"/>
                  </a:moveTo>
                  <a:cubicBezTo>
                    <a:pt x="72" y="214"/>
                    <a:pt x="69" y="213"/>
                    <a:pt x="67" y="210"/>
                  </a:cubicBezTo>
                  <a:cubicBezTo>
                    <a:pt x="63" y="206"/>
                    <a:pt x="64" y="200"/>
                    <a:pt x="69" y="196"/>
                  </a:cubicBezTo>
                  <a:cubicBezTo>
                    <a:pt x="94" y="177"/>
                    <a:pt x="108" y="149"/>
                    <a:pt x="108" y="118"/>
                  </a:cubicBezTo>
                  <a:cubicBezTo>
                    <a:pt x="108" y="92"/>
                    <a:pt x="98" y="67"/>
                    <a:pt x="79" y="49"/>
                  </a:cubicBezTo>
                  <a:cubicBezTo>
                    <a:pt x="61" y="30"/>
                    <a:pt x="36" y="20"/>
                    <a:pt x="10" y="20"/>
                  </a:cubicBezTo>
                  <a:cubicBezTo>
                    <a:pt x="4" y="20"/>
                    <a:pt x="0" y="16"/>
                    <a:pt x="0" y="10"/>
                  </a:cubicBezTo>
                  <a:cubicBezTo>
                    <a:pt x="0" y="4"/>
                    <a:pt x="4" y="0"/>
                    <a:pt x="10" y="0"/>
                  </a:cubicBezTo>
                  <a:cubicBezTo>
                    <a:pt x="41" y="0"/>
                    <a:pt x="71" y="12"/>
                    <a:pt x="93" y="35"/>
                  </a:cubicBezTo>
                  <a:cubicBezTo>
                    <a:pt x="115" y="57"/>
                    <a:pt x="128" y="86"/>
                    <a:pt x="128" y="118"/>
                  </a:cubicBezTo>
                  <a:cubicBezTo>
                    <a:pt x="128" y="155"/>
                    <a:pt x="111" y="190"/>
                    <a:pt x="81" y="212"/>
                  </a:cubicBezTo>
                  <a:cubicBezTo>
                    <a:pt x="79" y="214"/>
                    <a:pt x="77" y="214"/>
                    <a:pt x="75" y="2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5" name="Group 24"/>
          <p:cNvGrpSpPr/>
          <p:nvPr/>
        </p:nvGrpSpPr>
        <p:grpSpPr>
          <a:xfrm>
            <a:off x="6708291" y="2285680"/>
            <a:ext cx="1650206" cy="1737122"/>
            <a:chOff x="7801474" y="2317750"/>
            <a:chExt cx="2200275" cy="2316163"/>
          </a:xfrm>
        </p:grpSpPr>
        <p:sp>
          <p:nvSpPr>
            <p:cNvPr id="19" name="Oval 18"/>
            <p:cNvSpPr>
              <a:spLocks noChangeArrowheads="1"/>
            </p:cNvSpPr>
            <p:nvPr/>
          </p:nvSpPr>
          <p:spPr bwMode="auto">
            <a:xfrm>
              <a:off x="7801474" y="2416175"/>
              <a:ext cx="2101850" cy="2119313"/>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8064999" y="2317750"/>
              <a:ext cx="1936750" cy="2316163"/>
            </a:xfrm>
            <a:custGeom>
              <a:avLst/>
              <a:gdLst>
                <a:gd name="T0" fmla="*/ 81 w 199"/>
                <a:gd name="T1" fmla="*/ 236 h 236"/>
                <a:gd name="T2" fmla="*/ 4 w 199"/>
                <a:gd name="T3" fmla="*/ 208 h 236"/>
                <a:gd name="T4" fmla="*/ 3 w 199"/>
                <a:gd name="T5" fmla="*/ 194 h 236"/>
                <a:gd name="T6" fmla="*/ 17 w 199"/>
                <a:gd name="T7" fmla="*/ 192 h 236"/>
                <a:gd name="T8" fmla="*/ 81 w 199"/>
                <a:gd name="T9" fmla="*/ 216 h 236"/>
                <a:gd name="T10" fmla="*/ 140 w 199"/>
                <a:gd name="T11" fmla="*/ 196 h 236"/>
                <a:gd name="T12" fmla="*/ 179 w 199"/>
                <a:gd name="T13" fmla="*/ 118 h 236"/>
                <a:gd name="T14" fmla="*/ 150 w 199"/>
                <a:gd name="T15" fmla="*/ 49 h 236"/>
                <a:gd name="T16" fmla="*/ 81 w 199"/>
                <a:gd name="T17" fmla="*/ 20 h 236"/>
                <a:gd name="T18" fmla="*/ 71 w 199"/>
                <a:gd name="T19" fmla="*/ 10 h 236"/>
                <a:gd name="T20" fmla="*/ 81 w 199"/>
                <a:gd name="T21" fmla="*/ 0 h 236"/>
                <a:gd name="T22" fmla="*/ 164 w 199"/>
                <a:gd name="T23" fmla="*/ 35 h 236"/>
                <a:gd name="T24" fmla="*/ 199 w 199"/>
                <a:gd name="T25" fmla="*/ 118 h 236"/>
                <a:gd name="T26" fmla="*/ 152 w 199"/>
                <a:gd name="T27" fmla="*/ 212 h 236"/>
                <a:gd name="T28" fmla="*/ 81 w 199"/>
                <a:gd name="T29"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236">
                  <a:moveTo>
                    <a:pt x="81" y="236"/>
                  </a:moveTo>
                  <a:cubicBezTo>
                    <a:pt x="53" y="236"/>
                    <a:pt x="26" y="226"/>
                    <a:pt x="4" y="208"/>
                  </a:cubicBezTo>
                  <a:cubicBezTo>
                    <a:pt x="0" y="204"/>
                    <a:pt x="0" y="198"/>
                    <a:pt x="3" y="194"/>
                  </a:cubicBezTo>
                  <a:cubicBezTo>
                    <a:pt x="7" y="189"/>
                    <a:pt x="13" y="189"/>
                    <a:pt x="17" y="192"/>
                  </a:cubicBezTo>
                  <a:cubicBezTo>
                    <a:pt x="35" y="208"/>
                    <a:pt x="58" y="216"/>
                    <a:pt x="81" y="216"/>
                  </a:cubicBezTo>
                  <a:cubicBezTo>
                    <a:pt x="103" y="216"/>
                    <a:pt x="123" y="209"/>
                    <a:pt x="140" y="196"/>
                  </a:cubicBezTo>
                  <a:cubicBezTo>
                    <a:pt x="165" y="177"/>
                    <a:pt x="179" y="149"/>
                    <a:pt x="179" y="118"/>
                  </a:cubicBezTo>
                  <a:cubicBezTo>
                    <a:pt x="179" y="92"/>
                    <a:pt x="169" y="67"/>
                    <a:pt x="150" y="49"/>
                  </a:cubicBezTo>
                  <a:cubicBezTo>
                    <a:pt x="132" y="30"/>
                    <a:pt x="107" y="20"/>
                    <a:pt x="81" y="20"/>
                  </a:cubicBezTo>
                  <a:cubicBezTo>
                    <a:pt x="75" y="20"/>
                    <a:pt x="71" y="16"/>
                    <a:pt x="71" y="10"/>
                  </a:cubicBezTo>
                  <a:cubicBezTo>
                    <a:pt x="71" y="4"/>
                    <a:pt x="75" y="0"/>
                    <a:pt x="81" y="0"/>
                  </a:cubicBezTo>
                  <a:cubicBezTo>
                    <a:pt x="113" y="0"/>
                    <a:pt x="142" y="12"/>
                    <a:pt x="164" y="35"/>
                  </a:cubicBezTo>
                  <a:cubicBezTo>
                    <a:pt x="187" y="57"/>
                    <a:pt x="199" y="86"/>
                    <a:pt x="199" y="118"/>
                  </a:cubicBezTo>
                  <a:cubicBezTo>
                    <a:pt x="199" y="155"/>
                    <a:pt x="182" y="190"/>
                    <a:pt x="152" y="212"/>
                  </a:cubicBezTo>
                  <a:cubicBezTo>
                    <a:pt x="131" y="228"/>
                    <a:pt x="107" y="236"/>
                    <a:pt x="8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Oval 20"/>
            <p:cNvSpPr>
              <a:spLocks noChangeArrowheads="1"/>
            </p:cNvSpPr>
            <p:nvPr/>
          </p:nvSpPr>
          <p:spPr bwMode="auto">
            <a:xfrm>
              <a:off x="8074524" y="2690813"/>
              <a:ext cx="1557338" cy="1570038"/>
            </a:xfrm>
            <a:prstGeom prst="ellipse">
              <a:avLst/>
            </a:prstGeom>
            <a:noFill/>
            <a:ln w="285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27" name="TextBox 26"/>
          <p:cNvSpPr txBox="1"/>
          <p:nvPr/>
        </p:nvSpPr>
        <p:spPr>
          <a:xfrm>
            <a:off x="1115879"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Rectangle 27"/>
          <p:cNvSpPr/>
          <p:nvPr/>
        </p:nvSpPr>
        <p:spPr>
          <a:xfrm>
            <a:off x="785502"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29" name="TextBox 28"/>
          <p:cNvSpPr txBox="1"/>
          <p:nvPr/>
        </p:nvSpPr>
        <p:spPr>
          <a:xfrm>
            <a:off x="313423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0" name="TextBox 29"/>
          <p:cNvSpPr txBox="1"/>
          <p:nvPr/>
        </p:nvSpPr>
        <p:spPr>
          <a:xfrm>
            <a:off x="5088292"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1" name="TextBox 30"/>
          <p:cNvSpPr txBox="1"/>
          <p:nvPr/>
        </p:nvSpPr>
        <p:spPr>
          <a:xfrm>
            <a:off x="7038666" y="4059523"/>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2" name="Rectangle 31"/>
          <p:cNvSpPr/>
          <p:nvPr/>
        </p:nvSpPr>
        <p:spPr>
          <a:xfrm>
            <a:off x="2803855"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3" name="Rectangle 32"/>
          <p:cNvSpPr/>
          <p:nvPr/>
        </p:nvSpPr>
        <p:spPr>
          <a:xfrm>
            <a:off x="4757916"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4" name="Rectangle 33"/>
          <p:cNvSpPr/>
          <p:nvPr/>
        </p:nvSpPr>
        <p:spPr>
          <a:xfrm>
            <a:off x="6708289" y="4382512"/>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35" name="TextBox 34"/>
          <p:cNvSpPr txBox="1"/>
          <p:nvPr/>
        </p:nvSpPr>
        <p:spPr>
          <a:xfrm>
            <a:off x="1106262" y="2888783"/>
            <a:ext cx="934872" cy="553998"/>
          </a:xfrm>
          <a:prstGeom prst="rect">
            <a:avLst/>
          </a:prstGeom>
          <a:noFill/>
        </p:spPr>
        <p:txBody>
          <a:bodyPr wrap="none" rtlCol="0">
            <a:spAutoFit/>
          </a:bodyPr>
          <a:lstStyle/>
          <a:p>
            <a:pPr algn="ctr"/>
            <a:r>
              <a:rPr lang="en-US" sz="3000" b="1" dirty="0">
                <a:solidFill>
                  <a:schemeClr val="accent1"/>
                </a:solidFill>
              </a:rPr>
              <a:t>65%</a:t>
            </a:r>
            <a:endParaRPr lang="en-US" sz="3000" b="1" dirty="0">
              <a:solidFill>
                <a:schemeClr val="accent1"/>
              </a:solidFill>
            </a:endParaRPr>
          </a:p>
        </p:txBody>
      </p:sp>
      <p:sp>
        <p:nvSpPr>
          <p:cNvPr id="36" name="TextBox 35"/>
          <p:cNvSpPr txBox="1"/>
          <p:nvPr/>
        </p:nvSpPr>
        <p:spPr>
          <a:xfrm>
            <a:off x="3117400" y="2888783"/>
            <a:ext cx="949299" cy="553998"/>
          </a:xfrm>
          <a:prstGeom prst="rect">
            <a:avLst/>
          </a:prstGeom>
          <a:noFill/>
        </p:spPr>
        <p:txBody>
          <a:bodyPr wrap="none" rtlCol="0">
            <a:spAutoFit/>
          </a:bodyPr>
          <a:lstStyle/>
          <a:p>
            <a:pPr algn="ctr"/>
            <a:r>
              <a:rPr lang="en-US" sz="3000" b="1" dirty="0">
                <a:solidFill>
                  <a:schemeClr val="accent2"/>
                </a:solidFill>
              </a:rPr>
              <a:t>90%</a:t>
            </a:r>
            <a:endParaRPr lang="en-US" sz="3000" b="1" dirty="0">
              <a:solidFill>
                <a:schemeClr val="accent2"/>
              </a:solidFill>
            </a:endParaRPr>
          </a:p>
        </p:txBody>
      </p:sp>
      <p:sp>
        <p:nvSpPr>
          <p:cNvPr id="37" name="TextBox 36"/>
          <p:cNvSpPr txBox="1"/>
          <p:nvPr/>
        </p:nvSpPr>
        <p:spPr>
          <a:xfrm>
            <a:off x="5090509" y="2888783"/>
            <a:ext cx="920445" cy="553998"/>
          </a:xfrm>
          <a:prstGeom prst="rect">
            <a:avLst/>
          </a:prstGeom>
          <a:noFill/>
        </p:spPr>
        <p:txBody>
          <a:bodyPr wrap="none" rtlCol="0">
            <a:spAutoFit/>
          </a:bodyPr>
          <a:lstStyle/>
          <a:p>
            <a:pPr algn="ctr"/>
            <a:r>
              <a:rPr lang="en-US" sz="3000" b="1" dirty="0">
                <a:solidFill>
                  <a:schemeClr val="accent3"/>
                </a:solidFill>
              </a:rPr>
              <a:t>45%</a:t>
            </a:r>
            <a:endParaRPr lang="en-US" sz="3000" b="1" dirty="0">
              <a:solidFill>
                <a:schemeClr val="accent3"/>
              </a:solidFill>
            </a:endParaRPr>
          </a:p>
        </p:txBody>
      </p:sp>
      <p:sp>
        <p:nvSpPr>
          <p:cNvPr id="38" name="TextBox 37"/>
          <p:cNvSpPr txBox="1"/>
          <p:nvPr/>
        </p:nvSpPr>
        <p:spPr>
          <a:xfrm>
            <a:off x="7019631" y="2888783"/>
            <a:ext cx="957313" cy="553998"/>
          </a:xfrm>
          <a:prstGeom prst="rect">
            <a:avLst/>
          </a:prstGeom>
          <a:noFill/>
        </p:spPr>
        <p:txBody>
          <a:bodyPr wrap="none" rtlCol="0">
            <a:spAutoFit/>
          </a:bodyPr>
          <a:lstStyle/>
          <a:p>
            <a:pPr algn="ctr"/>
            <a:r>
              <a:rPr lang="en-US" sz="3000" b="1" dirty="0">
                <a:solidFill>
                  <a:schemeClr val="accent4"/>
                </a:solidFill>
              </a:rPr>
              <a:t>60%</a:t>
            </a:r>
            <a:endParaRPr lang="en-US" sz="3000" b="1" dirty="0">
              <a:solidFill>
                <a:schemeClr val="accent4"/>
              </a:solidFill>
            </a:endParaRPr>
          </a:p>
        </p:txBody>
      </p:sp>
    </p:spTree>
    <p:extLst>
      <p:ext uri="{BB962C8B-B14F-4D97-AF65-F5344CB8AC3E}">
        <p14:creationId xmlns:p14="http://schemas.microsoft.com/office/powerpoint/2010/main" val="1356830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459601" cy="715581"/>
          </a:xfrm>
          <a:prstGeom prst="rect">
            <a:avLst/>
          </a:prstGeom>
          <a:noFill/>
        </p:spPr>
        <p:txBody>
          <a:bodyPr wrap="none" rtlCol="0">
            <a:spAutoFit/>
          </a:bodyPr>
          <a:lstStyle/>
          <a:p>
            <a:r>
              <a:rPr lang="en-US" sz="4050" dirty="0">
                <a:solidFill>
                  <a:schemeClr val="bg1">
                    <a:lumMod val="50000"/>
                  </a:schemeClr>
                </a:solidFill>
                <a:latin typeface="+mj-lt"/>
              </a:rPr>
              <a:t>Point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6" name="Freeform 5"/>
          <p:cNvSpPr>
            <a:spLocks noEditPoints="1"/>
          </p:cNvSpPr>
          <p:nvPr/>
        </p:nvSpPr>
        <p:spPr bwMode="auto">
          <a:xfrm>
            <a:off x="3565922" y="2171701"/>
            <a:ext cx="976313" cy="1154906"/>
          </a:xfrm>
          <a:custGeom>
            <a:avLst/>
            <a:gdLst>
              <a:gd name="T0" fmla="*/ 49 w 99"/>
              <a:gd name="T1" fmla="*/ 0 h 117"/>
              <a:gd name="T2" fmla="*/ 99 w 99"/>
              <a:gd name="T3" fmla="*/ 50 h 117"/>
              <a:gd name="T4" fmla="*/ 64 w 99"/>
              <a:gd name="T5" fmla="*/ 97 h 117"/>
              <a:gd name="T6" fmla="*/ 49 w 99"/>
              <a:gd name="T7" fmla="*/ 117 h 117"/>
              <a:gd name="T8" fmla="*/ 35 w 99"/>
              <a:gd name="T9" fmla="*/ 97 h 117"/>
              <a:gd name="T10" fmla="*/ 0 w 99"/>
              <a:gd name="T11" fmla="*/ 50 h 117"/>
              <a:gd name="T12" fmla="*/ 49 w 99"/>
              <a:gd name="T13" fmla="*/ 0 h 117"/>
              <a:gd name="T14" fmla="*/ 49 w 99"/>
              <a:gd name="T15" fmla="*/ 13 h 117"/>
              <a:gd name="T16" fmla="*/ 13 w 99"/>
              <a:gd name="T17" fmla="*/ 50 h 117"/>
              <a:gd name="T18" fmla="*/ 43 w 99"/>
              <a:gd name="T19" fmla="*/ 86 h 117"/>
              <a:gd name="T20" fmla="*/ 49 w 99"/>
              <a:gd name="T21" fmla="*/ 95 h 117"/>
              <a:gd name="T22" fmla="*/ 56 w 99"/>
              <a:gd name="T23" fmla="*/ 86 h 117"/>
              <a:gd name="T24" fmla="*/ 86 w 99"/>
              <a:gd name="T25" fmla="*/ 50 h 117"/>
              <a:gd name="T26" fmla="*/ 49 w 99"/>
              <a:gd name="T27"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17">
                <a:moveTo>
                  <a:pt x="49" y="0"/>
                </a:moveTo>
                <a:cubicBezTo>
                  <a:pt x="77" y="0"/>
                  <a:pt x="99" y="23"/>
                  <a:pt x="99" y="50"/>
                </a:cubicBezTo>
                <a:cubicBezTo>
                  <a:pt x="99" y="72"/>
                  <a:pt x="84" y="91"/>
                  <a:pt x="64" y="97"/>
                </a:cubicBezTo>
                <a:cubicBezTo>
                  <a:pt x="49" y="117"/>
                  <a:pt x="49" y="117"/>
                  <a:pt x="49" y="117"/>
                </a:cubicBezTo>
                <a:cubicBezTo>
                  <a:pt x="35" y="97"/>
                  <a:pt x="35" y="97"/>
                  <a:pt x="35" y="97"/>
                </a:cubicBezTo>
                <a:cubicBezTo>
                  <a:pt x="14" y="91"/>
                  <a:pt x="0" y="72"/>
                  <a:pt x="0" y="50"/>
                </a:cubicBezTo>
                <a:cubicBezTo>
                  <a:pt x="0" y="23"/>
                  <a:pt x="22" y="0"/>
                  <a:pt x="49" y="0"/>
                </a:cubicBezTo>
                <a:close/>
                <a:moveTo>
                  <a:pt x="49" y="13"/>
                </a:moveTo>
                <a:cubicBezTo>
                  <a:pt x="29" y="13"/>
                  <a:pt x="13" y="30"/>
                  <a:pt x="13" y="50"/>
                </a:cubicBezTo>
                <a:cubicBezTo>
                  <a:pt x="13" y="69"/>
                  <a:pt x="25" y="82"/>
                  <a:pt x="43" y="86"/>
                </a:cubicBezTo>
                <a:cubicBezTo>
                  <a:pt x="49" y="95"/>
                  <a:pt x="49" y="95"/>
                  <a:pt x="49" y="95"/>
                </a:cubicBezTo>
                <a:cubicBezTo>
                  <a:pt x="56" y="86"/>
                  <a:pt x="56" y="86"/>
                  <a:pt x="56" y="86"/>
                </a:cubicBezTo>
                <a:cubicBezTo>
                  <a:pt x="74" y="82"/>
                  <a:pt x="86" y="69"/>
                  <a:pt x="86" y="50"/>
                </a:cubicBezTo>
                <a:cubicBezTo>
                  <a:pt x="86" y="30"/>
                  <a:pt x="70" y="13"/>
                  <a:pt x="49" y="13"/>
                </a:cubicBezTo>
                <a:close/>
              </a:path>
            </a:pathLst>
          </a:custGeom>
          <a:solidFill>
            <a:schemeClr val="accent4"/>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2826544" y="2714625"/>
            <a:ext cx="1134666" cy="1343025"/>
          </a:xfrm>
          <a:custGeom>
            <a:avLst/>
            <a:gdLst>
              <a:gd name="T0" fmla="*/ 58 w 115"/>
              <a:gd name="T1" fmla="*/ 0 h 136"/>
              <a:gd name="T2" fmla="*/ 115 w 115"/>
              <a:gd name="T3" fmla="*/ 58 h 136"/>
              <a:gd name="T4" fmla="*/ 74 w 115"/>
              <a:gd name="T5" fmla="*/ 113 h 136"/>
              <a:gd name="T6" fmla="*/ 58 w 115"/>
              <a:gd name="T7" fmla="*/ 136 h 136"/>
              <a:gd name="T8" fmla="*/ 41 w 115"/>
              <a:gd name="T9" fmla="*/ 113 h 136"/>
              <a:gd name="T10" fmla="*/ 0 w 115"/>
              <a:gd name="T11" fmla="*/ 58 h 136"/>
              <a:gd name="T12" fmla="*/ 58 w 115"/>
              <a:gd name="T13" fmla="*/ 0 h 136"/>
              <a:gd name="T14" fmla="*/ 58 w 115"/>
              <a:gd name="T15" fmla="*/ 16 h 136"/>
              <a:gd name="T16" fmla="*/ 15 w 115"/>
              <a:gd name="T17" fmla="*/ 58 h 136"/>
              <a:gd name="T18" fmla="*/ 50 w 115"/>
              <a:gd name="T19" fmla="*/ 100 h 136"/>
              <a:gd name="T20" fmla="*/ 58 w 115"/>
              <a:gd name="T21" fmla="*/ 110 h 136"/>
              <a:gd name="T22" fmla="*/ 65 w 115"/>
              <a:gd name="T23" fmla="*/ 100 h 136"/>
              <a:gd name="T24" fmla="*/ 100 w 115"/>
              <a:gd name="T25" fmla="*/ 58 h 136"/>
              <a:gd name="T26" fmla="*/ 58 w 115"/>
              <a:gd name="T27" fmla="*/ 1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136">
                <a:moveTo>
                  <a:pt x="58" y="0"/>
                </a:moveTo>
                <a:cubicBezTo>
                  <a:pt x="90" y="0"/>
                  <a:pt x="115" y="26"/>
                  <a:pt x="115" y="58"/>
                </a:cubicBezTo>
                <a:cubicBezTo>
                  <a:pt x="115" y="83"/>
                  <a:pt x="99" y="106"/>
                  <a:pt x="74" y="113"/>
                </a:cubicBezTo>
                <a:cubicBezTo>
                  <a:pt x="58" y="136"/>
                  <a:pt x="58" y="136"/>
                  <a:pt x="58" y="136"/>
                </a:cubicBezTo>
                <a:cubicBezTo>
                  <a:pt x="41" y="113"/>
                  <a:pt x="41" y="113"/>
                  <a:pt x="41" y="113"/>
                </a:cubicBezTo>
                <a:cubicBezTo>
                  <a:pt x="17" y="106"/>
                  <a:pt x="0" y="83"/>
                  <a:pt x="0" y="58"/>
                </a:cubicBezTo>
                <a:cubicBezTo>
                  <a:pt x="0" y="26"/>
                  <a:pt x="26" y="0"/>
                  <a:pt x="58" y="0"/>
                </a:cubicBezTo>
                <a:close/>
                <a:moveTo>
                  <a:pt x="58" y="16"/>
                </a:moveTo>
                <a:cubicBezTo>
                  <a:pt x="34" y="16"/>
                  <a:pt x="15" y="35"/>
                  <a:pt x="15" y="58"/>
                </a:cubicBezTo>
                <a:cubicBezTo>
                  <a:pt x="15" y="80"/>
                  <a:pt x="30" y="95"/>
                  <a:pt x="50" y="100"/>
                </a:cubicBezTo>
                <a:cubicBezTo>
                  <a:pt x="58" y="110"/>
                  <a:pt x="58" y="110"/>
                  <a:pt x="58" y="110"/>
                </a:cubicBezTo>
                <a:cubicBezTo>
                  <a:pt x="65" y="100"/>
                  <a:pt x="65" y="100"/>
                  <a:pt x="65" y="100"/>
                </a:cubicBezTo>
                <a:cubicBezTo>
                  <a:pt x="86" y="95"/>
                  <a:pt x="100" y="80"/>
                  <a:pt x="100" y="58"/>
                </a:cubicBezTo>
                <a:cubicBezTo>
                  <a:pt x="100" y="35"/>
                  <a:pt x="81" y="16"/>
                  <a:pt x="58" y="16"/>
                </a:cubicBezTo>
                <a:close/>
              </a:path>
            </a:pathLst>
          </a:custGeom>
          <a:solidFill>
            <a:schemeClr val="accent3"/>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3369469" y="3533775"/>
            <a:ext cx="1400175" cy="1658541"/>
          </a:xfrm>
          <a:custGeom>
            <a:avLst/>
            <a:gdLst>
              <a:gd name="T0" fmla="*/ 71 w 142"/>
              <a:gd name="T1" fmla="*/ 0 h 168"/>
              <a:gd name="T2" fmla="*/ 142 w 142"/>
              <a:gd name="T3" fmla="*/ 71 h 168"/>
              <a:gd name="T4" fmla="*/ 91 w 142"/>
              <a:gd name="T5" fmla="*/ 140 h 168"/>
              <a:gd name="T6" fmla="*/ 71 w 142"/>
              <a:gd name="T7" fmla="*/ 168 h 168"/>
              <a:gd name="T8" fmla="*/ 51 w 142"/>
              <a:gd name="T9" fmla="*/ 140 h 168"/>
              <a:gd name="T10" fmla="*/ 0 w 142"/>
              <a:gd name="T11" fmla="*/ 71 h 168"/>
              <a:gd name="T12" fmla="*/ 71 w 142"/>
              <a:gd name="T13" fmla="*/ 0 h 168"/>
              <a:gd name="T14" fmla="*/ 71 w 142"/>
              <a:gd name="T15" fmla="*/ 18 h 168"/>
              <a:gd name="T16" fmla="*/ 18 w 142"/>
              <a:gd name="T17" fmla="*/ 71 h 168"/>
              <a:gd name="T18" fmla="*/ 61 w 142"/>
              <a:gd name="T19" fmla="*/ 124 h 168"/>
              <a:gd name="T20" fmla="*/ 71 w 142"/>
              <a:gd name="T21" fmla="*/ 137 h 168"/>
              <a:gd name="T22" fmla="*/ 81 w 142"/>
              <a:gd name="T23" fmla="*/ 124 h 168"/>
              <a:gd name="T24" fmla="*/ 125 w 142"/>
              <a:gd name="T25" fmla="*/ 71 h 168"/>
              <a:gd name="T26" fmla="*/ 71 w 142"/>
              <a:gd name="T2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8">
                <a:moveTo>
                  <a:pt x="71" y="0"/>
                </a:moveTo>
                <a:cubicBezTo>
                  <a:pt x="111" y="0"/>
                  <a:pt x="142" y="32"/>
                  <a:pt x="142" y="71"/>
                </a:cubicBezTo>
                <a:cubicBezTo>
                  <a:pt x="142" y="103"/>
                  <a:pt x="122" y="131"/>
                  <a:pt x="91" y="140"/>
                </a:cubicBezTo>
                <a:cubicBezTo>
                  <a:pt x="71" y="168"/>
                  <a:pt x="71" y="168"/>
                  <a:pt x="71" y="168"/>
                </a:cubicBezTo>
                <a:cubicBezTo>
                  <a:pt x="51" y="140"/>
                  <a:pt x="51" y="140"/>
                  <a:pt x="51" y="140"/>
                </a:cubicBezTo>
                <a:cubicBezTo>
                  <a:pt x="21" y="131"/>
                  <a:pt x="0" y="103"/>
                  <a:pt x="0" y="71"/>
                </a:cubicBezTo>
                <a:cubicBezTo>
                  <a:pt x="0" y="32"/>
                  <a:pt x="32" y="0"/>
                  <a:pt x="71" y="0"/>
                </a:cubicBezTo>
                <a:close/>
                <a:moveTo>
                  <a:pt x="71" y="18"/>
                </a:moveTo>
                <a:cubicBezTo>
                  <a:pt x="42" y="18"/>
                  <a:pt x="18" y="42"/>
                  <a:pt x="18" y="71"/>
                </a:cubicBezTo>
                <a:cubicBezTo>
                  <a:pt x="18" y="99"/>
                  <a:pt x="36" y="118"/>
                  <a:pt x="61" y="124"/>
                </a:cubicBezTo>
                <a:cubicBezTo>
                  <a:pt x="71" y="137"/>
                  <a:pt x="71" y="137"/>
                  <a:pt x="71" y="137"/>
                </a:cubicBezTo>
                <a:cubicBezTo>
                  <a:pt x="81" y="124"/>
                  <a:pt x="81" y="124"/>
                  <a:pt x="81" y="124"/>
                </a:cubicBezTo>
                <a:cubicBezTo>
                  <a:pt x="106" y="118"/>
                  <a:pt x="125" y="99"/>
                  <a:pt x="125" y="71"/>
                </a:cubicBezTo>
                <a:cubicBezTo>
                  <a:pt x="125" y="42"/>
                  <a:pt x="101" y="18"/>
                  <a:pt x="71" y="18"/>
                </a:cubicBezTo>
                <a:close/>
              </a:path>
            </a:pathLst>
          </a:custGeom>
          <a:solidFill>
            <a:schemeClr val="accent2"/>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581526" y="3346847"/>
            <a:ext cx="1745456" cy="2043113"/>
          </a:xfrm>
          <a:custGeom>
            <a:avLst/>
            <a:gdLst>
              <a:gd name="T0" fmla="*/ 88 w 177"/>
              <a:gd name="T1" fmla="*/ 0 h 207"/>
              <a:gd name="T2" fmla="*/ 177 w 177"/>
              <a:gd name="T3" fmla="*/ 88 h 207"/>
              <a:gd name="T4" fmla="*/ 113 w 177"/>
              <a:gd name="T5" fmla="*/ 173 h 207"/>
              <a:gd name="T6" fmla="*/ 88 w 177"/>
              <a:gd name="T7" fmla="*/ 207 h 207"/>
              <a:gd name="T8" fmla="*/ 63 w 177"/>
              <a:gd name="T9" fmla="*/ 173 h 207"/>
              <a:gd name="T10" fmla="*/ 0 w 177"/>
              <a:gd name="T11" fmla="*/ 88 h 207"/>
              <a:gd name="T12" fmla="*/ 88 w 177"/>
              <a:gd name="T13" fmla="*/ 0 h 207"/>
              <a:gd name="T14" fmla="*/ 88 w 177"/>
              <a:gd name="T15" fmla="*/ 20 h 207"/>
              <a:gd name="T16" fmla="*/ 20 w 177"/>
              <a:gd name="T17" fmla="*/ 88 h 207"/>
              <a:gd name="T18" fmla="*/ 75 w 177"/>
              <a:gd name="T19" fmla="*/ 155 h 207"/>
              <a:gd name="T20" fmla="*/ 88 w 177"/>
              <a:gd name="T21" fmla="*/ 173 h 207"/>
              <a:gd name="T22" fmla="*/ 101 w 177"/>
              <a:gd name="T23" fmla="*/ 155 h 207"/>
              <a:gd name="T24" fmla="*/ 156 w 177"/>
              <a:gd name="T25" fmla="*/ 88 h 207"/>
              <a:gd name="T26" fmla="*/ 88 w 177"/>
              <a:gd name="T27" fmla="*/ 2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207">
                <a:moveTo>
                  <a:pt x="88" y="0"/>
                </a:moveTo>
                <a:cubicBezTo>
                  <a:pt x="137" y="0"/>
                  <a:pt x="177" y="39"/>
                  <a:pt x="177" y="88"/>
                </a:cubicBezTo>
                <a:cubicBezTo>
                  <a:pt x="177" y="127"/>
                  <a:pt x="151" y="162"/>
                  <a:pt x="113" y="173"/>
                </a:cubicBezTo>
                <a:cubicBezTo>
                  <a:pt x="88" y="207"/>
                  <a:pt x="88" y="207"/>
                  <a:pt x="88" y="207"/>
                </a:cubicBezTo>
                <a:cubicBezTo>
                  <a:pt x="63" y="173"/>
                  <a:pt x="63" y="173"/>
                  <a:pt x="63" y="173"/>
                </a:cubicBezTo>
                <a:cubicBezTo>
                  <a:pt x="26" y="162"/>
                  <a:pt x="0" y="127"/>
                  <a:pt x="0" y="88"/>
                </a:cubicBezTo>
                <a:cubicBezTo>
                  <a:pt x="0" y="39"/>
                  <a:pt x="39" y="0"/>
                  <a:pt x="88" y="0"/>
                </a:cubicBezTo>
                <a:close/>
                <a:moveTo>
                  <a:pt x="88" y="20"/>
                </a:moveTo>
                <a:cubicBezTo>
                  <a:pt x="51" y="20"/>
                  <a:pt x="20" y="51"/>
                  <a:pt x="20" y="88"/>
                </a:cubicBezTo>
                <a:cubicBezTo>
                  <a:pt x="20" y="123"/>
                  <a:pt x="43" y="147"/>
                  <a:pt x="75" y="155"/>
                </a:cubicBezTo>
                <a:cubicBezTo>
                  <a:pt x="88" y="173"/>
                  <a:pt x="88" y="173"/>
                  <a:pt x="88" y="173"/>
                </a:cubicBezTo>
                <a:cubicBezTo>
                  <a:pt x="101" y="155"/>
                  <a:pt x="101" y="155"/>
                  <a:pt x="101" y="155"/>
                </a:cubicBezTo>
                <a:cubicBezTo>
                  <a:pt x="133" y="147"/>
                  <a:pt x="156" y="123"/>
                  <a:pt x="156" y="88"/>
                </a:cubicBezTo>
                <a:cubicBezTo>
                  <a:pt x="156" y="51"/>
                  <a:pt x="126" y="20"/>
                  <a:pt x="88" y="20"/>
                </a:cubicBezTo>
                <a:close/>
              </a:path>
            </a:pathLst>
          </a:custGeom>
          <a:solidFill>
            <a:schemeClr val="accent1"/>
          </a:solidFill>
          <a:ln>
            <a:noFill/>
          </a:ln>
          <a:effectLst>
            <a:outerShdw blurRad="152400" dist="114300" dir="5400000" sx="90000" sy="-19000" rotWithShape="0">
              <a:prstClr val="black">
                <a:alpha val="15000"/>
              </a:prstClr>
            </a:outerShdw>
          </a:effectLst>
        </p:spPr>
        <p:txBody>
          <a:bodyPr vert="horz" wrap="square" lIns="68580" tIns="34290" rIns="68580" bIns="34290" numCol="1" anchor="t" anchorCtr="0" compatLnSpc="1">
            <a:prstTxWarp prst="textNoShape">
              <a:avLst/>
            </a:prstTxWarp>
          </a:bodyPr>
          <a:lstStyle/>
          <a:p>
            <a:endParaRPr lang="en-US" sz="1350"/>
          </a:p>
        </p:txBody>
      </p:sp>
      <p:grpSp>
        <p:nvGrpSpPr>
          <p:cNvPr id="57" name="Group 56"/>
          <p:cNvGrpSpPr/>
          <p:nvPr/>
        </p:nvGrpSpPr>
        <p:grpSpPr>
          <a:xfrm>
            <a:off x="4897041" y="3662363"/>
            <a:ext cx="1104900" cy="1106091"/>
            <a:chOff x="6529388" y="3740150"/>
            <a:chExt cx="1473200" cy="1474788"/>
          </a:xfrm>
        </p:grpSpPr>
        <p:sp>
          <p:nvSpPr>
            <p:cNvPr id="10" name="Freeform 9"/>
            <p:cNvSpPr>
              <a:spLocks/>
            </p:cNvSpPr>
            <p:nvPr/>
          </p:nvSpPr>
          <p:spPr bwMode="auto">
            <a:xfrm>
              <a:off x="6792913" y="3740150"/>
              <a:ext cx="420688" cy="328613"/>
            </a:xfrm>
            <a:custGeom>
              <a:avLst/>
              <a:gdLst>
                <a:gd name="T0" fmla="*/ 0 w 32"/>
                <a:gd name="T1" fmla="*/ 13 h 25"/>
                <a:gd name="T2" fmla="*/ 31 w 32"/>
                <a:gd name="T3" fmla="*/ 0 h 25"/>
                <a:gd name="T4" fmla="*/ 32 w 32"/>
                <a:gd name="T5" fmla="*/ 15 h 25"/>
                <a:gd name="T6" fmla="*/ 10 w 32"/>
                <a:gd name="T7" fmla="*/ 25 h 25"/>
                <a:gd name="T8" fmla="*/ 0 w 32"/>
                <a:gd name="T9" fmla="*/ 13 h 25"/>
              </a:gdLst>
              <a:ahLst/>
              <a:cxnLst>
                <a:cxn ang="0">
                  <a:pos x="T0" y="T1"/>
                </a:cxn>
                <a:cxn ang="0">
                  <a:pos x="T2" y="T3"/>
                </a:cxn>
                <a:cxn ang="0">
                  <a:pos x="T4" y="T5"/>
                </a:cxn>
                <a:cxn ang="0">
                  <a:pos x="T6" y="T7"/>
                </a:cxn>
                <a:cxn ang="0">
                  <a:pos x="T8" y="T9"/>
                </a:cxn>
              </a:cxnLst>
              <a:rect l="0" t="0" r="r" b="b"/>
              <a:pathLst>
                <a:path w="32" h="25">
                  <a:moveTo>
                    <a:pt x="0" y="13"/>
                  </a:moveTo>
                  <a:cubicBezTo>
                    <a:pt x="9" y="6"/>
                    <a:pt x="20" y="1"/>
                    <a:pt x="31" y="0"/>
                  </a:cubicBezTo>
                  <a:cubicBezTo>
                    <a:pt x="32" y="15"/>
                    <a:pt x="32" y="15"/>
                    <a:pt x="32" y="15"/>
                  </a:cubicBezTo>
                  <a:cubicBezTo>
                    <a:pt x="24" y="16"/>
                    <a:pt x="16" y="19"/>
                    <a:pt x="10" y="25"/>
                  </a:cubicBezTo>
                  <a:cubicBezTo>
                    <a:pt x="0" y="13"/>
                    <a:pt x="0" y="13"/>
                    <a:pt x="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529388" y="4003675"/>
              <a:ext cx="315913" cy="420688"/>
            </a:xfrm>
            <a:custGeom>
              <a:avLst/>
              <a:gdLst>
                <a:gd name="T0" fmla="*/ 0 w 24"/>
                <a:gd name="T1" fmla="*/ 31 h 32"/>
                <a:gd name="T2" fmla="*/ 13 w 24"/>
                <a:gd name="T3" fmla="*/ 0 h 32"/>
                <a:gd name="T4" fmla="*/ 24 w 24"/>
                <a:gd name="T5" fmla="*/ 10 h 32"/>
                <a:gd name="T6" fmla="*/ 15 w 24"/>
                <a:gd name="T7" fmla="*/ 32 h 32"/>
                <a:gd name="T8" fmla="*/ 0 w 24"/>
                <a:gd name="T9" fmla="*/ 31 h 32"/>
              </a:gdLst>
              <a:ahLst/>
              <a:cxnLst>
                <a:cxn ang="0">
                  <a:pos x="T0" y="T1"/>
                </a:cxn>
                <a:cxn ang="0">
                  <a:pos x="T2" y="T3"/>
                </a:cxn>
                <a:cxn ang="0">
                  <a:pos x="T4" y="T5"/>
                </a:cxn>
                <a:cxn ang="0">
                  <a:pos x="T6" y="T7"/>
                </a:cxn>
                <a:cxn ang="0">
                  <a:pos x="T8" y="T9"/>
                </a:cxn>
              </a:cxnLst>
              <a:rect l="0" t="0" r="r" b="b"/>
              <a:pathLst>
                <a:path w="24" h="32">
                  <a:moveTo>
                    <a:pt x="0" y="31"/>
                  </a:moveTo>
                  <a:cubicBezTo>
                    <a:pt x="1" y="20"/>
                    <a:pt x="6" y="9"/>
                    <a:pt x="13" y="0"/>
                  </a:cubicBezTo>
                  <a:cubicBezTo>
                    <a:pt x="24" y="10"/>
                    <a:pt x="24" y="10"/>
                    <a:pt x="24" y="10"/>
                  </a:cubicBezTo>
                  <a:cubicBezTo>
                    <a:pt x="19" y="16"/>
                    <a:pt x="16" y="24"/>
                    <a:pt x="15" y="32"/>
                  </a:cubicBezTo>
                  <a:cubicBezTo>
                    <a:pt x="0" y="31"/>
                    <a:pt x="0" y="31"/>
                    <a:pt x="0" y="3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7318375" y="3740150"/>
              <a:ext cx="420688" cy="328613"/>
            </a:xfrm>
            <a:custGeom>
              <a:avLst/>
              <a:gdLst>
                <a:gd name="T0" fmla="*/ 23 w 32"/>
                <a:gd name="T1" fmla="*/ 25 h 25"/>
                <a:gd name="T2" fmla="*/ 0 w 32"/>
                <a:gd name="T3" fmla="*/ 15 h 25"/>
                <a:gd name="T4" fmla="*/ 1 w 32"/>
                <a:gd name="T5" fmla="*/ 0 h 25"/>
                <a:gd name="T6" fmla="*/ 32 w 32"/>
                <a:gd name="T7" fmla="*/ 13 h 25"/>
                <a:gd name="T8" fmla="*/ 23 w 32"/>
                <a:gd name="T9" fmla="*/ 25 h 25"/>
              </a:gdLst>
              <a:ahLst/>
              <a:cxnLst>
                <a:cxn ang="0">
                  <a:pos x="T0" y="T1"/>
                </a:cxn>
                <a:cxn ang="0">
                  <a:pos x="T2" y="T3"/>
                </a:cxn>
                <a:cxn ang="0">
                  <a:pos x="T4" y="T5"/>
                </a:cxn>
                <a:cxn ang="0">
                  <a:pos x="T6" y="T7"/>
                </a:cxn>
                <a:cxn ang="0">
                  <a:pos x="T8" y="T9"/>
                </a:cxn>
              </a:cxnLst>
              <a:rect l="0" t="0" r="r" b="b"/>
              <a:pathLst>
                <a:path w="32" h="25">
                  <a:moveTo>
                    <a:pt x="23" y="25"/>
                  </a:moveTo>
                  <a:cubicBezTo>
                    <a:pt x="16" y="19"/>
                    <a:pt x="8" y="16"/>
                    <a:pt x="0" y="15"/>
                  </a:cubicBezTo>
                  <a:cubicBezTo>
                    <a:pt x="1" y="0"/>
                    <a:pt x="1" y="0"/>
                    <a:pt x="1" y="0"/>
                  </a:cubicBezTo>
                  <a:cubicBezTo>
                    <a:pt x="12" y="1"/>
                    <a:pt x="23" y="6"/>
                    <a:pt x="32" y="13"/>
                  </a:cubicBezTo>
                  <a:cubicBezTo>
                    <a:pt x="23"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7686675" y="4003675"/>
              <a:ext cx="315913" cy="420688"/>
            </a:xfrm>
            <a:custGeom>
              <a:avLst/>
              <a:gdLst>
                <a:gd name="T0" fmla="*/ 9 w 24"/>
                <a:gd name="T1" fmla="*/ 32 h 32"/>
                <a:gd name="T2" fmla="*/ 0 w 24"/>
                <a:gd name="T3" fmla="*/ 10 h 32"/>
                <a:gd name="T4" fmla="*/ 11 w 24"/>
                <a:gd name="T5" fmla="*/ 0 h 32"/>
                <a:gd name="T6" fmla="*/ 24 w 24"/>
                <a:gd name="T7" fmla="*/ 31 h 32"/>
                <a:gd name="T8" fmla="*/ 9 w 24"/>
                <a:gd name="T9" fmla="*/ 32 h 32"/>
              </a:gdLst>
              <a:ahLst/>
              <a:cxnLst>
                <a:cxn ang="0">
                  <a:pos x="T0" y="T1"/>
                </a:cxn>
                <a:cxn ang="0">
                  <a:pos x="T2" y="T3"/>
                </a:cxn>
                <a:cxn ang="0">
                  <a:pos x="T4" y="T5"/>
                </a:cxn>
                <a:cxn ang="0">
                  <a:pos x="T6" y="T7"/>
                </a:cxn>
                <a:cxn ang="0">
                  <a:pos x="T8" y="T9"/>
                </a:cxn>
              </a:cxnLst>
              <a:rect l="0" t="0" r="r" b="b"/>
              <a:pathLst>
                <a:path w="24" h="32">
                  <a:moveTo>
                    <a:pt x="9" y="32"/>
                  </a:moveTo>
                  <a:cubicBezTo>
                    <a:pt x="8" y="24"/>
                    <a:pt x="5" y="16"/>
                    <a:pt x="0" y="10"/>
                  </a:cubicBezTo>
                  <a:cubicBezTo>
                    <a:pt x="11" y="0"/>
                    <a:pt x="11" y="0"/>
                    <a:pt x="11" y="0"/>
                  </a:cubicBezTo>
                  <a:cubicBezTo>
                    <a:pt x="19" y="9"/>
                    <a:pt x="23" y="20"/>
                    <a:pt x="24" y="31"/>
                  </a:cubicBezTo>
                  <a:cubicBezTo>
                    <a:pt x="9" y="32"/>
                    <a:pt x="9" y="32"/>
                    <a:pt x="9"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6792913" y="4899025"/>
              <a:ext cx="420688" cy="315913"/>
            </a:xfrm>
            <a:custGeom>
              <a:avLst/>
              <a:gdLst>
                <a:gd name="T0" fmla="*/ 10 w 32"/>
                <a:gd name="T1" fmla="*/ 0 h 24"/>
                <a:gd name="T2" fmla="*/ 32 w 32"/>
                <a:gd name="T3" fmla="*/ 9 h 24"/>
                <a:gd name="T4" fmla="*/ 31 w 32"/>
                <a:gd name="T5" fmla="*/ 24 h 24"/>
                <a:gd name="T6" fmla="*/ 0 w 32"/>
                <a:gd name="T7" fmla="*/ 11 h 24"/>
                <a:gd name="T8" fmla="*/ 10 w 32"/>
                <a:gd name="T9" fmla="*/ 0 h 24"/>
              </a:gdLst>
              <a:ahLst/>
              <a:cxnLst>
                <a:cxn ang="0">
                  <a:pos x="T0" y="T1"/>
                </a:cxn>
                <a:cxn ang="0">
                  <a:pos x="T2" y="T3"/>
                </a:cxn>
                <a:cxn ang="0">
                  <a:pos x="T4" y="T5"/>
                </a:cxn>
                <a:cxn ang="0">
                  <a:pos x="T6" y="T7"/>
                </a:cxn>
                <a:cxn ang="0">
                  <a:pos x="T8" y="T9"/>
                </a:cxn>
              </a:cxnLst>
              <a:rect l="0" t="0" r="r" b="b"/>
              <a:pathLst>
                <a:path w="32" h="24">
                  <a:moveTo>
                    <a:pt x="10" y="0"/>
                  </a:moveTo>
                  <a:cubicBezTo>
                    <a:pt x="16" y="5"/>
                    <a:pt x="24" y="8"/>
                    <a:pt x="32" y="9"/>
                  </a:cubicBezTo>
                  <a:cubicBezTo>
                    <a:pt x="31" y="24"/>
                    <a:pt x="31" y="24"/>
                    <a:pt x="31" y="24"/>
                  </a:cubicBezTo>
                  <a:cubicBezTo>
                    <a:pt x="20" y="23"/>
                    <a:pt x="9" y="18"/>
                    <a:pt x="0" y="11"/>
                  </a:cubicBezTo>
                  <a:cubicBezTo>
                    <a:pt x="10" y="0"/>
                    <a:pt x="10" y="0"/>
                    <a:pt x="1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529388" y="4529138"/>
              <a:ext cx="315913" cy="422275"/>
            </a:xfrm>
            <a:custGeom>
              <a:avLst/>
              <a:gdLst>
                <a:gd name="T0" fmla="*/ 15 w 24"/>
                <a:gd name="T1" fmla="*/ 0 h 32"/>
                <a:gd name="T2" fmla="*/ 24 w 24"/>
                <a:gd name="T3" fmla="*/ 22 h 32"/>
                <a:gd name="T4" fmla="*/ 13 w 24"/>
                <a:gd name="T5" fmla="*/ 32 h 32"/>
                <a:gd name="T6" fmla="*/ 0 w 24"/>
                <a:gd name="T7" fmla="*/ 1 h 32"/>
                <a:gd name="T8" fmla="*/ 15 w 24"/>
                <a:gd name="T9" fmla="*/ 0 h 32"/>
              </a:gdLst>
              <a:ahLst/>
              <a:cxnLst>
                <a:cxn ang="0">
                  <a:pos x="T0" y="T1"/>
                </a:cxn>
                <a:cxn ang="0">
                  <a:pos x="T2" y="T3"/>
                </a:cxn>
                <a:cxn ang="0">
                  <a:pos x="T4" y="T5"/>
                </a:cxn>
                <a:cxn ang="0">
                  <a:pos x="T6" y="T7"/>
                </a:cxn>
                <a:cxn ang="0">
                  <a:pos x="T8" y="T9"/>
                </a:cxn>
              </a:cxnLst>
              <a:rect l="0" t="0" r="r" b="b"/>
              <a:pathLst>
                <a:path w="24" h="32">
                  <a:moveTo>
                    <a:pt x="15" y="0"/>
                  </a:moveTo>
                  <a:cubicBezTo>
                    <a:pt x="16" y="8"/>
                    <a:pt x="19" y="16"/>
                    <a:pt x="24" y="22"/>
                  </a:cubicBezTo>
                  <a:cubicBezTo>
                    <a:pt x="13" y="32"/>
                    <a:pt x="13" y="32"/>
                    <a:pt x="13" y="32"/>
                  </a:cubicBezTo>
                  <a:cubicBezTo>
                    <a:pt x="6" y="23"/>
                    <a:pt x="1" y="12"/>
                    <a:pt x="0" y="1"/>
                  </a:cubicBezTo>
                  <a:cubicBezTo>
                    <a:pt x="15" y="0"/>
                    <a:pt x="15" y="0"/>
                    <a:pt x="15"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7318375" y="4899025"/>
              <a:ext cx="420688" cy="315913"/>
            </a:xfrm>
            <a:custGeom>
              <a:avLst/>
              <a:gdLst>
                <a:gd name="T0" fmla="*/ 32 w 32"/>
                <a:gd name="T1" fmla="*/ 11 h 24"/>
                <a:gd name="T2" fmla="*/ 1 w 32"/>
                <a:gd name="T3" fmla="*/ 24 h 24"/>
                <a:gd name="T4" fmla="*/ 0 w 32"/>
                <a:gd name="T5" fmla="*/ 9 h 24"/>
                <a:gd name="T6" fmla="*/ 23 w 32"/>
                <a:gd name="T7" fmla="*/ 0 h 24"/>
                <a:gd name="T8" fmla="*/ 32 w 32"/>
                <a:gd name="T9" fmla="*/ 11 h 24"/>
              </a:gdLst>
              <a:ahLst/>
              <a:cxnLst>
                <a:cxn ang="0">
                  <a:pos x="T0" y="T1"/>
                </a:cxn>
                <a:cxn ang="0">
                  <a:pos x="T2" y="T3"/>
                </a:cxn>
                <a:cxn ang="0">
                  <a:pos x="T4" y="T5"/>
                </a:cxn>
                <a:cxn ang="0">
                  <a:pos x="T6" y="T7"/>
                </a:cxn>
                <a:cxn ang="0">
                  <a:pos x="T8" y="T9"/>
                </a:cxn>
              </a:cxnLst>
              <a:rect l="0" t="0" r="r" b="b"/>
              <a:pathLst>
                <a:path w="32" h="24">
                  <a:moveTo>
                    <a:pt x="32" y="11"/>
                  </a:moveTo>
                  <a:cubicBezTo>
                    <a:pt x="23" y="18"/>
                    <a:pt x="12" y="23"/>
                    <a:pt x="1" y="24"/>
                  </a:cubicBezTo>
                  <a:cubicBezTo>
                    <a:pt x="0" y="9"/>
                    <a:pt x="0" y="9"/>
                    <a:pt x="0" y="9"/>
                  </a:cubicBezTo>
                  <a:cubicBezTo>
                    <a:pt x="8" y="8"/>
                    <a:pt x="16" y="5"/>
                    <a:pt x="23" y="0"/>
                  </a:cubicBezTo>
                  <a:cubicBezTo>
                    <a:pt x="32" y="11"/>
                    <a:pt x="32" y="11"/>
                    <a:pt x="32"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7686675" y="4529138"/>
              <a:ext cx="315913" cy="422275"/>
            </a:xfrm>
            <a:custGeom>
              <a:avLst/>
              <a:gdLst>
                <a:gd name="T0" fmla="*/ 24 w 24"/>
                <a:gd name="T1" fmla="*/ 1 h 32"/>
                <a:gd name="T2" fmla="*/ 11 w 24"/>
                <a:gd name="T3" fmla="*/ 32 h 32"/>
                <a:gd name="T4" fmla="*/ 0 w 24"/>
                <a:gd name="T5" fmla="*/ 22 h 32"/>
                <a:gd name="T6" fmla="*/ 9 w 24"/>
                <a:gd name="T7" fmla="*/ 0 h 32"/>
                <a:gd name="T8" fmla="*/ 24 w 24"/>
                <a:gd name="T9" fmla="*/ 1 h 32"/>
              </a:gdLst>
              <a:ahLst/>
              <a:cxnLst>
                <a:cxn ang="0">
                  <a:pos x="T0" y="T1"/>
                </a:cxn>
                <a:cxn ang="0">
                  <a:pos x="T2" y="T3"/>
                </a:cxn>
                <a:cxn ang="0">
                  <a:pos x="T4" y="T5"/>
                </a:cxn>
                <a:cxn ang="0">
                  <a:pos x="T6" y="T7"/>
                </a:cxn>
                <a:cxn ang="0">
                  <a:pos x="T8" y="T9"/>
                </a:cxn>
              </a:cxnLst>
              <a:rect l="0" t="0" r="r" b="b"/>
              <a:pathLst>
                <a:path w="24" h="32">
                  <a:moveTo>
                    <a:pt x="24" y="1"/>
                  </a:moveTo>
                  <a:cubicBezTo>
                    <a:pt x="23" y="12"/>
                    <a:pt x="19" y="23"/>
                    <a:pt x="11" y="32"/>
                  </a:cubicBezTo>
                  <a:cubicBezTo>
                    <a:pt x="0" y="22"/>
                    <a:pt x="0" y="22"/>
                    <a:pt x="0" y="22"/>
                  </a:cubicBezTo>
                  <a:cubicBezTo>
                    <a:pt x="5" y="16"/>
                    <a:pt x="8" y="8"/>
                    <a:pt x="9" y="0"/>
                  </a:cubicBezTo>
                  <a:cubicBezTo>
                    <a:pt x="24" y="1"/>
                    <a:pt x="24" y="1"/>
                    <a:pt x="24" y="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2244395" y="3082894"/>
            <a:ext cx="408317" cy="487424"/>
            <a:chOff x="4763" y="4111625"/>
            <a:chExt cx="811212" cy="968375"/>
          </a:xfrm>
          <a:solidFill>
            <a:schemeClr val="accent3"/>
          </a:solidFill>
        </p:grpSpPr>
        <p:sp>
          <p:nvSpPr>
            <p:cNvPr id="2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6356747" y="3570318"/>
            <a:ext cx="484228" cy="485826"/>
            <a:chOff x="6110288" y="2439988"/>
            <a:chExt cx="962025" cy="965200"/>
          </a:xfrm>
          <a:solidFill>
            <a:schemeClr val="accent1"/>
          </a:solidFill>
        </p:grpSpPr>
        <p:sp>
          <p:nvSpPr>
            <p:cNvPr id="29"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2715436" y="4164160"/>
            <a:ext cx="491513" cy="485826"/>
            <a:chOff x="8145463" y="2447925"/>
            <a:chExt cx="960437" cy="949325"/>
          </a:xfrm>
          <a:solidFill>
            <a:schemeClr val="accent2"/>
          </a:solidFill>
        </p:grpSpPr>
        <p:sp>
          <p:nvSpPr>
            <p:cNvPr id="39"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696500" y="2234520"/>
            <a:ext cx="379951" cy="483574"/>
            <a:chOff x="34925" y="2444750"/>
            <a:chExt cx="750887" cy="955675"/>
          </a:xfrm>
          <a:solidFill>
            <a:schemeClr val="accent4"/>
          </a:solidFill>
        </p:grpSpPr>
        <p:sp>
          <p:nvSpPr>
            <p:cNvPr id="47"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8" name="TextBox 57"/>
          <p:cNvSpPr txBox="1"/>
          <p:nvPr/>
        </p:nvSpPr>
        <p:spPr>
          <a:xfrm>
            <a:off x="3747745" y="2502590"/>
            <a:ext cx="612668" cy="323165"/>
          </a:xfrm>
          <a:prstGeom prst="rect">
            <a:avLst/>
          </a:prstGeom>
          <a:noFill/>
        </p:spPr>
        <p:txBody>
          <a:bodyPr wrap="none" rtlCol="0">
            <a:spAutoFit/>
          </a:bodyPr>
          <a:lstStyle/>
          <a:p>
            <a:pPr algn="ctr"/>
            <a:r>
              <a:rPr lang="en-US" sz="1500" b="1" dirty="0">
                <a:solidFill>
                  <a:schemeClr val="accent4"/>
                </a:solidFill>
              </a:rPr>
              <a:t>2015</a:t>
            </a:r>
            <a:endParaRPr lang="en-US" sz="1500" b="1" dirty="0">
              <a:solidFill>
                <a:schemeClr val="accent4"/>
              </a:solidFill>
            </a:endParaRPr>
          </a:p>
        </p:txBody>
      </p:sp>
      <p:sp>
        <p:nvSpPr>
          <p:cNvPr id="59" name="TextBox 58"/>
          <p:cNvSpPr txBox="1"/>
          <p:nvPr/>
        </p:nvSpPr>
        <p:spPr>
          <a:xfrm>
            <a:off x="3042835" y="3114727"/>
            <a:ext cx="708848" cy="369332"/>
          </a:xfrm>
          <a:prstGeom prst="rect">
            <a:avLst/>
          </a:prstGeom>
          <a:noFill/>
        </p:spPr>
        <p:txBody>
          <a:bodyPr wrap="none" rtlCol="0">
            <a:spAutoFit/>
          </a:bodyPr>
          <a:lstStyle/>
          <a:p>
            <a:pPr algn="ctr"/>
            <a:r>
              <a:rPr lang="en-US" b="1" dirty="0">
                <a:solidFill>
                  <a:schemeClr val="accent3"/>
                </a:solidFill>
              </a:rPr>
              <a:t>2016</a:t>
            </a:r>
            <a:endParaRPr lang="en-US" b="1" dirty="0">
              <a:solidFill>
                <a:schemeClr val="accent3"/>
              </a:solidFill>
            </a:endParaRPr>
          </a:p>
        </p:txBody>
      </p:sp>
      <p:sp>
        <p:nvSpPr>
          <p:cNvPr id="60" name="TextBox 59"/>
          <p:cNvSpPr txBox="1"/>
          <p:nvPr/>
        </p:nvSpPr>
        <p:spPr>
          <a:xfrm>
            <a:off x="3617902" y="3991421"/>
            <a:ext cx="872355" cy="461665"/>
          </a:xfrm>
          <a:prstGeom prst="rect">
            <a:avLst/>
          </a:prstGeom>
          <a:noFill/>
        </p:spPr>
        <p:txBody>
          <a:bodyPr wrap="none" rtlCol="0">
            <a:spAutoFit/>
          </a:bodyPr>
          <a:lstStyle/>
          <a:p>
            <a:pPr algn="ctr"/>
            <a:r>
              <a:rPr lang="en-US" sz="2400" b="1" dirty="0">
                <a:solidFill>
                  <a:schemeClr val="accent2"/>
                </a:solidFill>
              </a:rPr>
              <a:t>2017</a:t>
            </a:r>
            <a:endParaRPr lang="en-US" sz="2400" b="1" dirty="0">
              <a:solidFill>
                <a:schemeClr val="accent2"/>
              </a:solidFill>
            </a:endParaRPr>
          </a:p>
        </p:txBody>
      </p:sp>
      <p:sp>
        <p:nvSpPr>
          <p:cNvPr id="61" name="TextBox 60"/>
          <p:cNvSpPr txBox="1"/>
          <p:nvPr/>
        </p:nvSpPr>
        <p:spPr>
          <a:xfrm>
            <a:off x="5015673" y="4011760"/>
            <a:ext cx="877163" cy="415498"/>
          </a:xfrm>
          <a:prstGeom prst="rect">
            <a:avLst/>
          </a:prstGeom>
          <a:noFill/>
        </p:spPr>
        <p:txBody>
          <a:bodyPr wrap="none" rtlCol="0">
            <a:spAutoFit/>
          </a:bodyPr>
          <a:lstStyle/>
          <a:p>
            <a:pPr algn="ctr"/>
            <a:r>
              <a:rPr lang="en-US" sz="2100" b="1" dirty="0">
                <a:solidFill>
                  <a:schemeClr val="accent1"/>
                </a:solidFill>
              </a:rPr>
              <a:t>NOW</a:t>
            </a:r>
            <a:endParaRPr lang="en-US" sz="2100" b="1" dirty="0">
              <a:solidFill>
                <a:schemeClr val="accent1"/>
              </a:solidFill>
            </a:endParaRPr>
          </a:p>
        </p:txBody>
      </p:sp>
      <p:sp>
        <p:nvSpPr>
          <p:cNvPr id="62" name="TextBox 61"/>
          <p:cNvSpPr txBox="1"/>
          <p:nvPr/>
        </p:nvSpPr>
        <p:spPr>
          <a:xfrm>
            <a:off x="5173433" y="217016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3" name="Rectangle 62"/>
          <p:cNvSpPr/>
          <p:nvPr/>
        </p:nvSpPr>
        <p:spPr>
          <a:xfrm>
            <a:off x="5173432" y="242502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3" name="TextBox 72"/>
          <p:cNvSpPr txBox="1"/>
          <p:nvPr/>
        </p:nvSpPr>
        <p:spPr>
          <a:xfrm>
            <a:off x="1248576" y="3023810"/>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4" name="Rectangle 73"/>
          <p:cNvSpPr/>
          <p:nvPr/>
        </p:nvSpPr>
        <p:spPr>
          <a:xfrm>
            <a:off x="231166" y="3278663"/>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5" name="TextBox 74"/>
          <p:cNvSpPr txBox="1"/>
          <p:nvPr/>
        </p:nvSpPr>
        <p:spPr>
          <a:xfrm>
            <a:off x="1716714" y="416603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6" name="Rectangle 75"/>
          <p:cNvSpPr/>
          <p:nvPr/>
        </p:nvSpPr>
        <p:spPr>
          <a:xfrm>
            <a:off x="699304" y="442088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7" name="TextBox 76"/>
          <p:cNvSpPr txBox="1"/>
          <p:nvPr/>
        </p:nvSpPr>
        <p:spPr>
          <a:xfrm>
            <a:off x="6925675" y="357544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8" name="Rectangle 77"/>
          <p:cNvSpPr/>
          <p:nvPr/>
        </p:nvSpPr>
        <p:spPr>
          <a:xfrm>
            <a:off x="6925675" y="3830297"/>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35000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074881" cy="715581"/>
          </a:xfrm>
          <a:prstGeom prst="rect">
            <a:avLst/>
          </a:prstGeom>
          <a:noFill/>
        </p:spPr>
        <p:txBody>
          <a:bodyPr wrap="none" rtlCol="0">
            <a:spAutoFit/>
          </a:bodyPr>
          <a:lstStyle/>
          <a:p>
            <a:r>
              <a:rPr lang="en-US" sz="4050" dirty="0">
                <a:solidFill>
                  <a:schemeClr val="bg1">
                    <a:lumMod val="50000"/>
                  </a:schemeClr>
                </a:solidFill>
                <a:latin typeface="+mj-lt"/>
              </a:rPr>
              <a:t>Hexagon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72" name="Group 71"/>
          <p:cNvGrpSpPr/>
          <p:nvPr/>
        </p:nvGrpSpPr>
        <p:grpSpPr>
          <a:xfrm>
            <a:off x="2448602" y="2707481"/>
            <a:ext cx="1434704" cy="1252538"/>
            <a:chOff x="3264803" y="2466975"/>
            <a:chExt cx="1912938" cy="1670050"/>
          </a:xfrm>
        </p:grpSpPr>
        <p:sp>
          <p:nvSpPr>
            <p:cNvPr id="11" name="Freeform 10"/>
            <p:cNvSpPr>
              <a:spLocks/>
            </p:cNvSpPr>
            <p:nvPr/>
          </p:nvSpPr>
          <p:spPr bwMode="auto">
            <a:xfrm>
              <a:off x="3509749" y="2664863"/>
              <a:ext cx="1438922" cy="1256814"/>
            </a:xfrm>
            <a:custGeom>
              <a:avLst/>
              <a:gdLst>
                <a:gd name="T0" fmla="*/ 785 w 1043"/>
                <a:gd name="T1" fmla="*/ 0 h 911"/>
                <a:gd name="T2" fmla="*/ 258 w 1043"/>
                <a:gd name="T3" fmla="*/ 0 h 911"/>
                <a:gd name="T4" fmla="*/ 0 w 1043"/>
                <a:gd name="T5" fmla="*/ 456 h 911"/>
                <a:gd name="T6" fmla="*/ 258 w 1043"/>
                <a:gd name="T7" fmla="*/ 911 h 911"/>
                <a:gd name="T8" fmla="*/ 785 w 1043"/>
                <a:gd name="T9" fmla="*/ 911 h 911"/>
                <a:gd name="T10" fmla="*/ 1043 w 1043"/>
                <a:gd name="T11" fmla="*/ 456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6"/>
                  </a:lnTo>
                  <a:lnTo>
                    <a:pt x="258" y="911"/>
                  </a:lnTo>
                  <a:lnTo>
                    <a:pt x="785" y="911"/>
                  </a:lnTo>
                  <a:lnTo>
                    <a:pt x="1043" y="456"/>
                  </a:lnTo>
                  <a:lnTo>
                    <a:pt x="785"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3264803" y="2466975"/>
              <a:ext cx="1912938" cy="1670050"/>
            </a:xfrm>
            <a:custGeom>
              <a:avLst/>
              <a:gdLst>
                <a:gd name="T0" fmla="*/ 904 w 1205"/>
                <a:gd name="T1" fmla="*/ 0 h 1052"/>
                <a:gd name="T2" fmla="*/ 301 w 1205"/>
                <a:gd name="T3" fmla="*/ 0 h 1052"/>
                <a:gd name="T4" fmla="*/ 0 w 1205"/>
                <a:gd name="T5" fmla="*/ 521 h 1052"/>
                <a:gd name="T6" fmla="*/ 301 w 1205"/>
                <a:gd name="T7" fmla="*/ 1052 h 1052"/>
                <a:gd name="T8" fmla="*/ 904 w 1205"/>
                <a:gd name="T9" fmla="*/ 1052 h 1052"/>
                <a:gd name="T10" fmla="*/ 1205 w 1205"/>
                <a:gd name="T11" fmla="*/ 521 h 1052"/>
                <a:gd name="T12" fmla="*/ 904 w 1205"/>
                <a:gd name="T13" fmla="*/ 0 h 1052"/>
                <a:gd name="T14" fmla="*/ 871 w 1205"/>
                <a:gd name="T15" fmla="*/ 987 h 1052"/>
                <a:gd name="T16" fmla="*/ 344 w 1205"/>
                <a:gd name="T17" fmla="*/ 987 h 1052"/>
                <a:gd name="T18" fmla="*/ 75 w 1205"/>
                <a:gd name="T19" fmla="*/ 521 h 1052"/>
                <a:gd name="T20" fmla="*/ 344 w 1205"/>
                <a:gd name="T21" fmla="*/ 65 h 1052"/>
                <a:gd name="T22" fmla="*/ 871 w 1205"/>
                <a:gd name="T23" fmla="*/ 65 h 1052"/>
                <a:gd name="T24" fmla="*/ 1140 w 1205"/>
                <a:gd name="T25" fmla="*/ 521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4" y="0"/>
                  </a:moveTo>
                  <a:lnTo>
                    <a:pt x="301" y="0"/>
                  </a:lnTo>
                  <a:lnTo>
                    <a:pt x="0" y="521"/>
                  </a:lnTo>
                  <a:lnTo>
                    <a:pt x="301" y="1052"/>
                  </a:lnTo>
                  <a:lnTo>
                    <a:pt x="904" y="1052"/>
                  </a:lnTo>
                  <a:lnTo>
                    <a:pt x="1205" y="521"/>
                  </a:lnTo>
                  <a:lnTo>
                    <a:pt x="904" y="0"/>
                  </a:lnTo>
                  <a:close/>
                  <a:moveTo>
                    <a:pt x="871" y="987"/>
                  </a:moveTo>
                  <a:lnTo>
                    <a:pt x="344" y="987"/>
                  </a:lnTo>
                  <a:lnTo>
                    <a:pt x="75" y="521"/>
                  </a:lnTo>
                  <a:lnTo>
                    <a:pt x="344" y="65"/>
                  </a:lnTo>
                  <a:lnTo>
                    <a:pt x="871" y="65"/>
                  </a:lnTo>
                  <a:lnTo>
                    <a:pt x="1140" y="521"/>
                  </a:lnTo>
                  <a:lnTo>
                    <a:pt x="871" y="9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1" name="Group 70"/>
          <p:cNvGrpSpPr/>
          <p:nvPr/>
        </p:nvGrpSpPr>
        <p:grpSpPr>
          <a:xfrm>
            <a:off x="1037197" y="2062162"/>
            <a:ext cx="1433513" cy="1252538"/>
            <a:chOff x="1382930" y="1606550"/>
            <a:chExt cx="1911350" cy="1670050"/>
          </a:xfrm>
        </p:grpSpPr>
        <p:sp>
          <p:nvSpPr>
            <p:cNvPr id="13" name="Freeform 12"/>
            <p:cNvSpPr>
              <a:spLocks noEditPoints="1"/>
            </p:cNvSpPr>
            <p:nvPr/>
          </p:nvSpPr>
          <p:spPr bwMode="auto">
            <a:xfrm>
              <a:off x="1382930"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1627876"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5285699" y="2707481"/>
            <a:ext cx="1421606" cy="1252538"/>
            <a:chOff x="7047598" y="2466975"/>
            <a:chExt cx="1895475" cy="1670050"/>
          </a:xfrm>
        </p:grpSpPr>
        <p:sp>
          <p:nvSpPr>
            <p:cNvPr id="15" name="Freeform 14"/>
            <p:cNvSpPr>
              <a:spLocks/>
            </p:cNvSpPr>
            <p:nvPr/>
          </p:nvSpPr>
          <p:spPr bwMode="auto">
            <a:xfrm>
              <a:off x="7275186" y="2664863"/>
              <a:ext cx="1440298" cy="1256814"/>
            </a:xfrm>
            <a:custGeom>
              <a:avLst/>
              <a:gdLst>
                <a:gd name="T0" fmla="*/ 786 w 1044"/>
                <a:gd name="T1" fmla="*/ 0 h 911"/>
                <a:gd name="T2" fmla="*/ 259 w 1044"/>
                <a:gd name="T3" fmla="*/ 0 h 911"/>
                <a:gd name="T4" fmla="*/ 0 w 1044"/>
                <a:gd name="T5" fmla="*/ 456 h 911"/>
                <a:gd name="T6" fmla="*/ 259 w 1044"/>
                <a:gd name="T7" fmla="*/ 911 h 911"/>
                <a:gd name="T8" fmla="*/ 786 w 1044"/>
                <a:gd name="T9" fmla="*/ 911 h 911"/>
                <a:gd name="T10" fmla="*/ 1044 w 1044"/>
                <a:gd name="T11" fmla="*/ 456 h 911"/>
                <a:gd name="T12" fmla="*/ 786 w 1044"/>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4" h="911">
                  <a:moveTo>
                    <a:pt x="786" y="0"/>
                  </a:moveTo>
                  <a:lnTo>
                    <a:pt x="259" y="0"/>
                  </a:lnTo>
                  <a:lnTo>
                    <a:pt x="0" y="456"/>
                  </a:lnTo>
                  <a:lnTo>
                    <a:pt x="259" y="911"/>
                  </a:lnTo>
                  <a:lnTo>
                    <a:pt x="786" y="911"/>
                  </a:lnTo>
                  <a:lnTo>
                    <a:pt x="1044" y="456"/>
                  </a:lnTo>
                  <a:lnTo>
                    <a:pt x="786"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noEditPoints="1"/>
            </p:cNvSpPr>
            <p:nvPr/>
          </p:nvSpPr>
          <p:spPr bwMode="auto">
            <a:xfrm>
              <a:off x="7047598" y="2466975"/>
              <a:ext cx="1895475" cy="1670050"/>
            </a:xfrm>
            <a:custGeom>
              <a:avLst/>
              <a:gdLst>
                <a:gd name="T0" fmla="*/ 893 w 1194"/>
                <a:gd name="T1" fmla="*/ 0 h 1052"/>
                <a:gd name="T2" fmla="*/ 291 w 1194"/>
                <a:gd name="T3" fmla="*/ 0 h 1052"/>
                <a:gd name="T4" fmla="*/ 0 w 1194"/>
                <a:gd name="T5" fmla="*/ 521 h 1052"/>
                <a:gd name="T6" fmla="*/ 291 w 1194"/>
                <a:gd name="T7" fmla="*/ 1052 h 1052"/>
                <a:gd name="T8" fmla="*/ 893 w 1194"/>
                <a:gd name="T9" fmla="*/ 1052 h 1052"/>
                <a:gd name="T10" fmla="*/ 1194 w 1194"/>
                <a:gd name="T11" fmla="*/ 521 h 1052"/>
                <a:gd name="T12" fmla="*/ 893 w 1194"/>
                <a:gd name="T13" fmla="*/ 0 h 1052"/>
                <a:gd name="T14" fmla="*/ 861 w 1194"/>
                <a:gd name="T15" fmla="*/ 987 h 1052"/>
                <a:gd name="T16" fmla="*/ 334 w 1194"/>
                <a:gd name="T17" fmla="*/ 987 h 1052"/>
                <a:gd name="T18" fmla="*/ 65 w 1194"/>
                <a:gd name="T19" fmla="*/ 521 h 1052"/>
                <a:gd name="T20" fmla="*/ 334 w 1194"/>
                <a:gd name="T21" fmla="*/ 65 h 1052"/>
                <a:gd name="T22" fmla="*/ 861 w 1194"/>
                <a:gd name="T23" fmla="*/ 65 h 1052"/>
                <a:gd name="T24" fmla="*/ 1129 w 1194"/>
                <a:gd name="T25" fmla="*/ 521 h 1052"/>
                <a:gd name="T26" fmla="*/ 861 w 119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4" h="1052">
                  <a:moveTo>
                    <a:pt x="893" y="0"/>
                  </a:moveTo>
                  <a:lnTo>
                    <a:pt x="291" y="0"/>
                  </a:lnTo>
                  <a:lnTo>
                    <a:pt x="0" y="521"/>
                  </a:lnTo>
                  <a:lnTo>
                    <a:pt x="291" y="1052"/>
                  </a:lnTo>
                  <a:lnTo>
                    <a:pt x="893" y="1052"/>
                  </a:lnTo>
                  <a:lnTo>
                    <a:pt x="1194" y="521"/>
                  </a:lnTo>
                  <a:lnTo>
                    <a:pt x="893" y="0"/>
                  </a:lnTo>
                  <a:close/>
                  <a:moveTo>
                    <a:pt x="861" y="987"/>
                  </a:moveTo>
                  <a:lnTo>
                    <a:pt x="334" y="987"/>
                  </a:lnTo>
                  <a:lnTo>
                    <a:pt x="65" y="521"/>
                  </a:lnTo>
                  <a:lnTo>
                    <a:pt x="334" y="65"/>
                  </a:lnTo>
                  <a:lnTo>
                    <a:pt x="861" y="65"/>
                  </a:lnTo>
                  <a:lnTo>
                    <a:pt x="1129" y="521"/>
                  </a:lnTo>
                  <a:lnTo>
                    <a:pt x="861" y="98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3" name="Group 72"/>
          <p:cNvGrpSpPr/>
          <p:nvPr/>
        </p:nvGrpSpPr>
        <p:grpSpPr>
          <a:xfrm>
            <a:off x="3861197" y="2062162"/>
            <a:ext cx="1433513" cy="1252538"/>
            <a:chOff x="5148263" y="1606550"/>
            <a:chExt cx="1911350" cy="1670050"/>
          </a:xfrm>
        </p:grpSpPr>
        <p:sp>
          <p:nvSpPr>
            <p:cNvPr id="17" name="Freeform 16"/>
            <p:cNvSpPr>
              <a:spLocks/>
            </p:cNvSpPr>
            <p:nvPr/>
          </p:nvSpPr>
          <p:spPr bwMode="auto">
            <a:xfrm>
              <a:off x="5393209" y="1804438"/>
              <a:ext cx="1438922" cy="1256814"/>
            </a:xfrm>
            <a:custGeom>
              <a:avLst/>
              <a:gdLst>
                <a:gd name="T0" fmla="*/ 785 w 1043"/>
                <a:gd name="T1" fmla="*/ 0 h 911"/>
                <a:gd name="T2" fmla="*/ 258 w 1043"/>
                <a:gd name="T3" fmla="*/ 0 h 911"/>
                <a:gd name="T4" fmla="*/ 0 w 1043"/>
                <a:gd name="T5" fmla="*/ 455 h 911"/>
                <a:gd name="T6" fmla="*/ 258 w 1043"/>
                <a:gd name="T7" fmla="*/ 911 h 911"/>
                <a:gd name="T8" fmla="*/ 785 w 1043"/>
                <a:gd name="T9" fmla="*/ 911 h 911"/>
                <a:gd name="T10" fmla="*/ 1043 w 1043"/>
                <a:gd name="T11" fmla="*/ 455 h 911"/>
                <a:gd name="T12" fmla="*/ 785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85" y="0"/>
                  </a:moveTo>
                  <a:lnTo>
                    <a:pt x="258" y="0"/>
                  </a:lnTo>
                  <a:lnTo>
                    <a:pt x="0" y="455"/>
                  </a:lnTo>
                  <a:lnTo>
                    <a:pt x="258" y="911"/>
                  </a:lnTo>
                  <a:lnTo>
                    <a:pt x="785" y="911"/>
                  </a:lnTo>
                  <a:lnTo>
                    <a:pt x="1043" y="455"/>
                  </a:lnTo>
                  <a:lnTo>
                    <a:pt x="785"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5148263" y="1606550"/>
              <a:ext cx="1911350" cy="1670050"/>
            </a:xfrm>
            <a:custGeom>
              <a:avLst/>
              <a:gdLst>
                <a:gd name="T0" fmla="*/ 903 w 1204"/>
                <a:gd name="T1" fmla="*/ 0 h 1052"/>
                <a:gd name="T2" fmla="*/ 301 w 1204"/>
                <a:gd name="T3" fmla="*/ 0 h 1052"/>
                <a:gd name="T4" fmla="*/ 0 w 1204"/>
                <a:gd name="T5" fmla="*/ 520 h 1052"/>
                <a:gd name="T6" fmla="*/ 301 w 1204"/>
                <a:gd name="T7" fmla="*/ 1052 h 1052"/>
                <a:gd name="T8" fmla="*/ 903 w 1204"/>
                <a:gd name="T9" fmla="*/ 1052 h 1052"/>
                <a:gd name="T10" fmla="*/ 1204 w 1204"/>
                <a:gd name="T11" fmla="*/ 520 h 1052"/>
                <a:gd name="T12" fmla="*/ 903 w 1204"/>
                <a:gd name="T13" fmla="*/ 0 h 1052"/>
                <a:gd name="T14" fmla="*/ 871 w 1204"/>
                <a:gd name="T15" fmla="*/ 987 h 1052"/>
                <a:gd name="T16" fmla="*/ 344 w 1204"/>
                <a:gd name="T17" fmla="*/ 987 h 1052"/>
                <a:gd name="T18" fmla="*/ 75 w 1204"/>
                <a:gd name="T19" fmla="*/ 520 h 1052"/>
                <a:gd name="T20" fmla="*/ 344 w 1204"/>
                <a:gd name="T21" fmla="*/ 54 h 1052"/>
                <a:gd name="T22" fmla="*/ 871 w 1204"/>
                <a:gd name="T23" fmla="*/ 54 h 1052"/>
                <a:gd name="T24" fmla="*/ 1140 w 1204"/>
                <a:gd name="T25" fmla="*/ 520 h 1052"/>
                <a:gd name="T26" fmla="*/ 871 w 1204"/>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4" h="1052">
                  <a:moveTo>
                    <a:pt x="903" y="0"/>
                  </a:moveTo>
                  <a:lnTo>
                    <a:pt x="301" y="0"/>
                  </a:lnTo>
                  <a:lnTo>
                    <a:pt x="0" y="520"/>
                  </a:lnTo>
                  <a:lnTo>
                    <a:pt x="301" y="1052"/>
                  </a:lnTo>
                  <a:lnTo>
                    <a:pt x="903" y="1052"/>
                  </a:lnTo>
                  <a:lnTo>
                    <a:pt x="1204" y="520"/>
                  </a:lnTo>
                  <a:lnTo>
                    <a:pt x="903" y="0"/>
                  </a:lnTo>
                  <a:close/>
                  <a:moveTo>
                    <a:pt x="871" y="987"/>
                  </a:moveTo>
                  <a:lnTo>
                    <a:pt x="344" y="987"/>
                  </a:lnTo>
                  <a:lnTo>
                    <a:pt x="75" y="520"/>
                  </a:lnTo>
                  <a:lnTo>
                    <a:pt x="344" y="54"/>
                  </a:lnTo>
                  <a:lnTo>
                    <a:pt x="871" y="54"/>
                  </a:lnTo>
                  <a:lnTo>
                    <a:pt x="1140" y="520"/>
                  </a:lnTo>
                  <a:lnTo>
                    <a:pt x="871" y="98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 name="Freeform 6"/>
          <p:cNvSpPr>
            <a:spLocks/>
          </p:cNvSpPr>
          <p:nvPr/>
        </p:nvSpPr>
        <p:spPr bwMode="auto">
          <a:xfrm>
            <a:off x="3114161" y="4076700"/>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a:off x="1702757"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5939351" y="4076700"/>
            <a:ext cx="114300"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2" y="35"/>
                  <a:pt x="4" y="35"/>
                </a:cubicBezTo>
                <a:cubicBezTo>
                  <a:pt x="4" y="5"/>
                  <a:pt x="4" y="5"/>
                  <a:pt x="4" y="5"/>
                </a:cubicBezTo>
                <a:cubicBezTo>
                  <a:pt x="3"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4526756" y="3417094"/>
            <a:ext cx="115491" cy="1227535"/>
          </a:xfrm>
          <a:custGeom>
            <a:avLst/>
            <a:gdLst>
              <a:gd name="T0" fmla="*/ 5 w 9"/>
              <a:gd name="T1" fmla="*/ 86 h 95"/>
              <a:gd name="T2" fmla="*/ 9 w 9"/>
              <a:gd name="T3" fmla="*/ 90 h 95"/>
              <a:gd name="T4" fmla="*/ 4 w 9"/>
              <a:gd name="T5" fmla="*/ 95 h 95"/>
              <a:gd name="T6" fmla="*/ 0 w 9"/>
              <a:gd name="T7" fmla="*/ 90 h 95"/>
              <a:gd name="T8" fmla="*/ 4 w 9"/>
              <a:gd name="T9" fmla="*/ 86 h 95"/>
              <a:gd name="T10" fmla="*/ 4 w 9"/>
              <a:gd name="T11" fmla="*/ 6 h 95"/>
              <a:gd name="T12" fmla="*/ 2 w 9"/>
              <a:gd name="T13" fmla="*/ 3 h 95"/>
              <a:gd name="T14" fmla="*/ 4 w 9"/>
              <a:gd name="T15" fmla="*/ 0 h 95"/>
              <a:gd name="T16" fmla="*/ 7 w 9"/>
              <a:gd name="T17" fmla="*/ 3 h 95"/>
              <a:gd name="T18" fmla="*/ 5 w 9"/>
              <a:gd name="T19" fmla="*/ 6 h 95"/>
              <a:gd name="T20" fmla="*/ 5 w 9"/>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5">
                <a:moveTo>
                  <a:pt x="5" y="86"/>
                </a:moveTo>
                <a:cubicBezTo>
                  <a:pt x="7" y="86"/>
                  <a:pt x="9" y="88"/>
                  <a:pt x="9" y="90"/>
                </a:cubicBezTo>
                <a:cubicBezTo>
                  <a:pt x="9" y="93"/>
                  <a:pt x="7" y="95"/>
                  <a:pt x="4" y="95"/>
                </a:cubicBezTo>
                <a:cubicBezTo>
                  <a:pt x="2" y="95"/>
                  <a:pt x="0" y="93"/>
                  <a:pt x="0" y="90"/>
                </a:cubicBezTo>
                <a:cubicBezTo>
                  <a:pt x="0" y="88"/>
                  <a:pt x="1" y="86"/>
                  <a:pt x="4" y="86"/>
                </a:cubicBezTo>
                <a:cubicBezTo>
                  <a:pt x="4" y="6"/>
                  <a:pt x="4" y="6"/>
                  <a:pt x="4" y="6"/>
                </a:cubicBezTo>
                <a:cubicBezTo>
                  <a:pt x="2" y="5"/>
                  <a:pt x="2" y="4"/>
                  <a:pt x="2" y="3"/>
                </a:cubicBezTo>
                <a:cubicBezTo>
                  <a:pt x="2" y="1"/>
                  <a:pt x="3" y="0"/>
                  <a:pt x="4" y="0"/>
                </a:cubicBezTo>
                <a:cubicBezTo>
                  <a:pt x="6" y="0"/>
                  <a:pt x="7" y="1"/>
                  <a:pt x="7" y="3"/>
                </a:cubicBezTo>
                <a:cubicBezTo>
                  <a:pt x="7" y="4"/>
                  <a:pt x="6" y="5"/>
                  <a:pt x="5" y="6"/>
                </a:cubicBezTo>
                <a:cubicBezTo>
                  <a:pt x="5" y="86"/>
                  <a:pt x="5" y="86"/>
                  <a:pt x="5"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7338850" y="3417094"/>
            <a:ext cx="127397" cy="1227535"/>
          </a:xfrm>
          <a:custGeom>
            <a:avLst/>
            <a:gdLst>
              <a:gd name="T0" fmla="*/ 6 w 10"/>
              <a:gd name="T1" fmla="*/ 86 h 95"/>
              <a:gd name="T2" fmla="*/ 10 w 10"/>
              <a:gd name="T3" fmla="*/ 90 h 95"/>
              <a:gd name="T4" fmla="*/ 5 w 10"/>
              <a:gd name="T5" fmla="*/ 95 h 95"/>
              <a:gd name="T6" fmla="*/ 0 w 10"/>
              <a:gd name="T7" fmla="*/ 90 h 95"/>
              <a:gd name="T8" fmla="*/ 4 w 10"/>
              <a:gd name="T9" fmla="*/ 86 h 95"/>
              <a:gd name="T10" fmla="*/ 4 w 10"/>
              <a:gd name="T11" fmla="*/ 6 h 95"/>
              <a:gd name="T12" fmla="*/ 2 w 10"/>
              <a:gd name="T13" fmla="*/ 3 h 95"/>
              <a:gd name="T14" fmla="*/ 5 w 10"/>
              <a:gd name="T15" fmla="*/ 0 h 95"/>
              <a:gd name="T16" fmla="*/ 8 w 10"/>
              <a:gd name="T17" fmla="*/ 3 h 95"/>
              <a:gd name="T18" fmla="*/ 6 w 10"/>
              <a:gd name="T19" fmla="*/ 6 h 95"/>
              <a:gd name="T20" fmla="*/ 6 w 10"/>
              <a:gd name="T2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5">
                <a:moveTo>
                  <a:pt x="6" y="86"/>
                </a:moveTo>
                <a:cubicBezTo>
                  <a:pt x="8" y="86"/>
                  <a:pt x="10" y="88"/>
                  <a:pt x="10" y="90"/>
                </a:cubicBezTo>
                <a:cubicBezTo>
                  <a:pt x="10" y="93"/>
                  <a:pt x="8" y="95"/>
                  <a:pt x="5" y="95"/>
                </a:cubicBezTo>
                <a:cubicBezTo>
                  <a:pt x="3" y="95"/>
                  <a:pt x="0" y="93"/>
                  <a:pt x="0" y="90"/>
                </a:cubicBezTo>
                <a:cubicBezTo>
                  <a:pt x="0" y="88"/>
                  <a:pt x="2" y="86"/>
                  <a:pt x="4" y="86"/>
                </a:cubicBezTo>
                <a:cubicBezTo>
                  <a:pt x="4" y="6"/>
                  <a:pt x="4" y="6"/>
                  <a:pt x="4" y="6"/>
                </a:cubicBezTo>
                <a:cubicBezTo>
                  <a:pt x="3" y="5"/>
                  <a:pt x="2" y="4"/>
                  <a:pt x="2" y="3"/>
                </a:cubicBezTo>
                <a:cubicBezTo>
                  <a:pt x="2" y="1"/>
                  <a:pt x="4" y="0"/>
                  <a:pt x="5" y="0"/>
                </a:cubicBezTo>
                <a:cubicBezTo>
                  <a:pt x="7" y="0"/>
                  <a:pt x="8" y="1"/>
                  <a:pt x="8" y="3"/>
                </a:cubicBezTo>
                <a:cubicBezTo>
                  <a:pt x="8" y="4"/>
                  <a:pt x="7" y="5"/>
                  <a:pt x="6" y="6"/>
                </a:cubicBezTo>
                <a:cubicBezTo>
                  <a:pt x="6" y="86"/>
                  <a:pt x="6" y="86"/>
                  <a:pt x="6" y="86"/>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6685196" y="2062162"/>
            <a:ext cx="1434704" cy="1252538"/>
            <a:chOff x="8913595" y="1606550"/>
            <a:chExt cx="1912938" cy="1670050"/>
          </a:xfrm>
        </p:grpSpPr>
        <p:sp>
          <p:nvSpPr>
            <p:cNvPr id="19" name="Freeform 18"/>
            <p:cNvSpPr>
              <a:spLocks/>
            </p:cNvSpPr>
            <p:nvPr/>
          </p:nvSpPr>
          <p:spPr bwMode="auto">
            <a:xfrm>
              <a:off x="9158541" y="1804438"/>
              <a:ext cx="1438922" cy="1256814"/>
            </a:xfrm>
            <a:custGeom>
              <a:avLst/>
              <a:gdLst>
                <a:gd name="T0" fmla="*/ 774 w 1043"/>
                <a:gd name="T1" fmla="*/ 0 h 911"/>
                <a:gd name="T2" fmla="*/ 258 w 1043"/>
                <a:gd name="T3" fmla="*/ 0 h 911"/>
                <a:gd name="T4" fmla="*/ 0 w 1043"/>
                <a:gd name="T5" fmla="*/ 455 h 911"/>
                <a:gd name="T6" fmla="*/ 258 w 1043"/>
                <a:gd name="T7" fmla="*/ 911 h 911"/>
                <a:gd name="T8" fmla="*/ 774 w 1043"/>
                <a:gd name="T9" fmla="*/ 911 h 911"/>
                <a:gd name="T10" fmla="*/ 1043 w 1043"/>
                <a:gd name="T11" fmla="*/ 455 h 911"/>
                <a:gd name="T12" fmla="*/ 774 w 1043"/>
                <a:gd name="T13" fmla="*/ 0 h 911"/>
              </a:gdLst>
              <a:ahLst/>
              <a:cxnLst>
                <a:cxn ang="0">
                  <a:pos x="T0" y="T1"/>
                </a:cxn>
                <a:cxn ang="0">
                  <a:pos x="T2" y="T3"/>
                </a:cxn>
                <a:cxn ang="0">
                  <a:pos x="T4" y="T5"/>
                </a:cxn>
                <a:cxn ang="0">
                  <a:pos x="T6" y="T7"/>
                </a:cxn>
                <a:cxn ang="0">
                  <a:pos x="T8" y="T9"/>
                </a:cxn>
                <a:cxn ang="0">
                  <a:pos x="T10" y="T11"/>
                </a:cxn>
                <a:cxn ang="0">
                  <a:pos x="T12" y="T13"/>
                </a:cxn>
              </a:cxnLst>
              <a:rect l="0" t="0" r="r" b="b"/>
              <a:pathLst>
                <a:path w="1043" h="911">
                  <a:moveTo>
                    <a:pt x="774" y="0"/>
                  </a:moveTo>
                  <a:lnTo>
                    <a:pt x="258" y="0"/>
                  </a:lnTo>
                  <a:lnTo>
                    <a:pt x="0" y="455"/>
                  </a:lnTo>
                  <a:lnTo>
                    <a:pt x="258" y="911"/>
                  </a:lnTo>
                  <a:lnTo>
                    <a:pt x="774" y="911"/>
                  </a:lnTo>
                  <a:lnTo>
                    <a:pt x="1043" y="455"/>
                  </a:lnTo>
                  <a:lnTo>
                    <a:pt x="774" y="0"/>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8913595" y="1606550"/>
              <a:ext cx="1912938" cy="1670050"/>
            </a:xfrm>
            <a:custGeom>
              <a:avLst/>
              <a:gdLst>
                <a:gd name="T0" fmla="*/ 903 w 1205"/>
                <a:gd name="T1" fmla="*/ 0 h 1052"/>
                <a:gd name="T2" fmla="*/ 301 w 1205"/>
                <a:gd name="T3" fmla="*/ 0 h 1052"/>
                <a:gd name="T4" fmla="*/ 0 w 1205"/>
                <a:gd name="T5" fmla="*/ 520 h 1052"/>
                <a:gd name="T6" fmla="*/ 301 w 1205"/>
                <a:gd name="T7" fmla="*/ 1052 h 1052"/>
                <a:gd name="T8" fmla="*/ 903 w 1205"/>
                <a:gd name="T9" fmla="*/ 1052 h 1052"/>
                <a:gd name="T10" fmla="*/ 1205 w 1205"/>
                <a:gd name="T11" fmla="*/ 520 h 1052"/>
                <a:gd name="T12" fmla="*/ 903 w 1205"/>
                <a:gd name="T13" fmla="*/ 0 h 1052"/>
                <a:gd name="T14" fmla="*/ 871 w 1205"/>
                <a:gd name="T15" fmla="*/ 987 h 1052"/>
                <a:gd name="T16" fmla="*/ 333 w 1205"/>
                <a:gd name="T17" fmla="*/ 987 h 1052"/>
                <a:gd name="T18" fmla="*/ 75 w 1205"/>
                <a:gd name="T19" fmla="*/ 520 h 1052"/>
                <a:gd name="T20" fmla="*/ 333 w 1205"/>
                <a:gd name="T21" fmla="*/ 54 h 1052"/>
                <a:gd name="T22" fmla="*/ 871 w 1205"/>
                <a:gd name="T23" fmla="*/ 54 h 1052"/>
                <a:gd name="T24" fmla="*/ 1140 w 1205"/>
                <a:gd name="T25" fmla="*/ 520 h 1052"/>
                <a:gd name="T26" fmla="*/ 871 w 1205"/>
                <a:gd name="T27" fmla="*/ 987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5" h="1052">
                  <a:moveTo>
                    <a:pt x="903" y="0"/>
                  </a:moveTo>
                  <a:lnTo>
                    <a:pt x="301" y="0"/>
                  </a:lnTo>
                  <a:lnTo>
                    <a:pt x="0" y="520"/>
                  </a:lnTo>
                  <a:lnTo>
                    <a:pt x="301" y="1052"/>
                  </a:lnTo>
                  <a:lnTo>
                    <a:pt x="903" y="1052"/>
                  </a:lnTo>
                  <a:lnTo>
                    <a:pt x="1205" y="520"/>
                  </a:lnTo>
                  <a:lnTo>
                    <a:pt x="903" y="0"/>
                  </a:lnTo>
                  <a:close/>
                  <a:moveTo>
                    <a:pt x="871" y="987"/>
                  </a:moveTo>
                  <a:lnTo>
                    <a:pt x="333" y="987"/>
                  </a:lnTo>
                  <a:lnTo>
                    <a:pt x="75" y="520"/>
                  </a:lnTo>
                  <a:lnTo>
                    <a:pt x="333" y="54"/>
                  </a:lnTo>
                  <a:lnTo>
                    <a:pt x="871" y="54"/>
                  </a:lnTo>
                  <a:lnTo>
                    <a:pt x="1140" y="520"/>
                  </a:lnTo>
                  <a:lnTo>
                    <a:pt x="871" y="987"/>
                  </a:ln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7" name="Group 26"/>
          <p:cNvGrpSpPr/>
          <p:nvPr/>
        </p:nvGrpSpPr>
        <p:grpSpPr>
          <a:xfrm>
            <a:off x="5800387" y="2988964"/>
            <a:ext cx="383370" cy="377678"/>
            <a:chOff x="1895475" y="19050"/>
            <a:chExt cx="962025" cy="947738"/>
          </a:xfrm>
          <a:solidFill>
            <a:schemeClr val="bg1"/>
          </a:solidFill>
        </p:grpSpPr>
        <p:sp>
          <p:nvSpPr>
            <p:cNvPr id="28"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3009146" y="2988491"/>
            <a:ext cx="313616" cy="374376"/>
            <a:chOff x="4763" y="4111625"/>
            <a:chExt cx="811212" cy="968375"/>
          </a:xfrm>
          <a:solidFill>
            <a:schemeClr val="bg1"/>
          </a:solidFill>
        </p:grpSpPr>
        <p:sp>
          <p:nvSpPr>
            <p:cNvPr id="3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7214331" y="2333847"/>
            <a:ext cx="376434" cy="377678"/>
            <a:chOff x="6110288" y="2439988"/>
            <a:chExt cx="962025" cy="965200"/>
          </a:xfrm>
          <a:solidFill>
            <a:schemeClr val="bg1"/>
          </a:solidFill>
        </p:grpSpPr>
        <p:sp>
          <p:nvSpPr>
            <p:cNvPr id="4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5" name="Group 54"/>
          <p:cNvGrpSpPr/>
          <p:nvPr/>
        </p:nvGrpSpPr>
        <p:grpSpPr>
          <a:xfrm>
            <a:off x="4386905" y="2341521"/>
            <a:ext cx="382098" cy="377678"/>
            <a:chOff x="8145463" y="2447925"/>
            <a:chExt cx="960437" cy="949325"/>
          </a:xfrm>
          <a:solidFill>
            <a:schemeClr val="bg1"/>
          </a:solidFill>
        </p:grpSpPr>
        <p:sp>
          <p:nvSpPr>
            <p:cNvPr id="5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4" name="Group 63"/>
          <p:cNvGrpSpPr/>
          <p:nvPr/>
        </p:nvGrpSpPr>
        <p:grpSpPr>
          <a:xfrm>
            <a:off x="1606268" y="2335848"/>
            <a:ext cx="295371" cy="375929"/>
            <a:chOff x="34925" y="2444750"/>
            <a:chExt cx="750887" cy="955675"/>
          </a:xfrm>
          <a:solidFill>
            <a:schemeClr val="bg1"/>
          </a:solidFill>
        </p:grpSpPr>
        <p:sp>
          <p:nvSpPr>
            <p:cNvPr id="6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6" name="TextBox 75"/>
          <p:cNvSpPr txBox="1"/>
          <p:nvPr/>
        </p:nvSpPr>
        <p:spPr>
          <a:xfrm>
            <a:off x="138750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7" name="TextBox 76"/>
          <p:cNvSpPr txBox="1"/>
          <p:nvPr/>
        </p:nvSpPr>
        <p:spPr>
          <a:xfrm>
            <a:off x="4219687"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8" name="TextBox 77"/>
          <p:cNvSpPr txBox="1"/>
          <p:nvPr/>
        </p:nvSpPr>
        <p:spPr>
          <a:xfrm>
            <a:off x="7036101" y="2841668"/>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79" name="TextBox 78"/>
          <p:cNvSpPr txBox="1"/>
          <p:nvPr/>
        </p:nvSpPr>
        <p:spPr>
          <a:xfrm>
            <a:off x="5630054"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0" name="TextBox 79"/>
          <p:cNvSpPr txBox="1"/>
          <p:nvPr/>
        </p:nvSpPr>
        <p:spPr>
          <a:xfrm>
            <a:off x="2806055" y="3512029"/>
            <a:ext cx="732894" cy="230832"/>
          </a:xfrm>
          <a:prstGeom prst="rect">
            <a:avLst/>
          </a:prstGeom>
          <a:noFill/>
        </p:spPr>
        <p:txBody>
          <a:bodyPr wrap="none" rtlCol="0">
            <a:spAutoFit/>
          </a:bodyPr>
          <a:lstStyle/>
          <a:p>
            <a:pPr algn="ctr"/>
            <a:r>
              <a:rPr lang="en-US" sz="900" b="1" dirty="0">
                <a:solidFill>
                  <a:schemeClr val="bg1"/>
                </a:solidFill>
              </a:rPr>
              <a:t>Title </a:t>
            </a:r>
            <a:r>
              <a:rPr lang="en-US" sz="900" b="1" dirty="0">
                <a:solidFill>
                  <a:schemeClr val="bg1"/>
                </a:solidFill>
              </a:rPr>
              <a:t>H</a:t>
            </a:r>
            <a:r>
              <a:rPr lang="en-US" sz="900" b="1" dirty="0">
                <a:solidFill>
                  <a:schemeClr val="bg1"/>
                </a:solidFill>
              </a:rPr>
              <a:t>ere</a:t>
            </a:r>
            <a:endParaRPr lang="en-US" sz="900" b="1" dirty="0">
              <a:solidFill>
                <a:schemeClr val="bg1"/>
              </a:solidFill>
            </a:endParaRPr>
          </a:p>
        </p:txBody>
      </p:sp>
      <p:sp>
        <p:nvSpPr>
          <p:cNvPr id="81" name="Rectangle 80"/>
          <p:cNvSpPr/>
          <p:nvPr/>
        </p:nvSpPr>
        <p:spPr>
          <a:xfrm>
            <a:off x="1150433"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2" name="Rectangle 81"/>
          <p:cNvSpPr/>
          <p:nvPr/>
        </p:nvSpPr>
        <p:spPr>
          <a:xfrm>
            <a:off x="2561920"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3" name="Rectangle 82"/>
          <p:cNvSpPr/>
          <p:nvPr/>
        </p:nvSpPr>
        <p:spPr>
          <a:xfrm>
            <a:off x="3973407"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4" name="Rectangle 83"/>
          <p:cNvSpPr/>
          <p:nvPr/>
        </p:nvSpPr>
        <p:spPr>
          <a:xfrm>
            <a:off x="5393699"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85" name="Rectangle 84"/>
          <p:cNvSpPr/>
          <p:nvPr/>
        </p:nvSpPr>
        <p:spPr>
          <a:xfrm>
            <a:off x="6796381" y="4644629"/>
            <a:ext cx="1205603"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120012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1242479" y="371475"/>
            <a:ext cx="6108327" cy="6115050"/>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2729900" y="3062822"/>
            <a:ext cx="3389069" cy="1823576"/>
          </a:xfrm>
          <a:prstGeom prst="rect">
            <a:avLst/>
          </a:prstGeom>
          <a:noFill/>
        </p:spPr>
        <p:txBody>
          <a:bodyPr wrap="none" rtlCol="0">
            <a:spAutoFit/>
          </a:bodyPr>
          <a:lstStyle/>
          <a:p>
            <a:r>
              <a:rPr lang="en-US" sz="11250" dirty="0" err="1">
                <a:solidFill>
                  <a:schemeClr val="accent1"/>
                </a:solidFill>
                <a:latin typeface="+mj-lt"/>
              </a:rPr>
              <a:t>Playmix</a:t>
            </a:r>
            <a:endParaRPr lang="en-US" sz="11250" dirty="0">
              <a:solidFill>
                <a:schemeClr val="accent1"/>
              </a:solidFill>
              <a:latin typeface="+mj-lt"/>
            </a:endParaRPr>
          </a:p>
        </p:txBody>
      </p:sp>
      <p:sp>
        <p:nvSpPr>
          <p:cNvPr id="9" name="Freeform 8"/>
          <p:cNvSpPr>
            <a:spLocks noEditPoints="1"/>
          </p:cNvSpPr>
          <p:nvPr/>
        </p:nvSpPr>
        <p:spPr bwMode="auto">
          <a:xfrm>
            <a:off x="4865849" y="1020536"/>
            <a:ext cx="1666401" cy="1668236"/>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lumMod val="85000"/>
              <a:alpha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51976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2662908" cy="715581"/>
          </a:xfrm>
          <a:prstGeom prst="rect">
            <a:avLst/>
          </a:prstGeom>
          <a:noFill/>
        </p:spPr>
        <p:txBody>
          <a:bodyPr wrap="none" rtlCol="0">
            <a:spAutoFit/>
          </a:bodyPr>
          <a:lstStyle/>
          <a:p>
            <a:r>
              <a:rPr lang="en-US" sz="4050" dirty="0">
                <a:solidFill>
                  <a:schemeClr val="bg1">
                    <a:lumMod val="50000"/>
                  </a:schemeClr>
                </a:solidFill>
                <a:latin typeface="+mj-lt"/>
              </a:rPr>
              <a:t>DNA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60" name="Group 59"/>
          <p:cNvGrpSpPr/>
          <p:nvPr/>
        </p:nvGrpSpPr>
        <p:grpSpPr>
          <a:xfrm>
            <a:off x="2529132" y="2031904"/>
            <a:ext cx="4085736" cy="3307895"/>
            <a:chOff x="4081152" y="2237908"/>
            <a:chExt cx="4115711" cy="3332163"/>
          </a:xfrm>
        </p:grpSpPr>
        <p:sp>
          <p:nvSpPr>
            <p:cNvPr id="49" name="Freeform 48"/>
            <p:cNvSpPr>
              <a:spLocks/>
            </p:cNvSpPr>
            <p:nvPr/>
          </p:nvSpPr>
          <p:spPr bwMode="auto">
            <a:xfrm rot="14400000">
              <a:off x="4434370" y="1884690"/>
              <a:ext cx="3332163" cy="4038600"/>
            </a:xfrm>
            <a:custGeom>
              <a:avLst/>
              <a:gdLst>
                <a:gd name="T0" fmla="*/ 193 w 341"/>
                <a:gd name="T1" fmla="*/ 146 h 414"/>
                <a:gd name="T2" fmla="*/ 211 w 341"/>
                <a:gd name="T3" fmla="*/ 156 h 414"/>
                <a:gd name="T4" fmla="*/ 246 w 341"/>
                <a:gd name="T5" fmla="*/ 149 h 414"/>
                <a:gd name="T6" fmla="*/ 260 w 341"/>
                <a:gd name="T7" fmla="*/ 126 h 414"/>
                <a:gd name="T8" fmla="*/ 277 w 341"/>
                <a:gd name="T9" fmla="*/ 94 h 414"/>
                <a:gd name="T10" fmla="*/ 330 w 341"/>
                <a:gd name="T11" fmla="*/ 105 h 414"/>
                <a:gd name="T12" fmla="*/ 318 w 341"/>
                <a:gd name="T13" fmla="*/ 158 h 414"/>
                <a:gd name="T14" fmla="*/ 282 w 341"/>
                <a:gd name="T15" fmla="*/ 160 h 414"/>
                <a:gd name="T16" fmla="*/ 255 w 341"/>
                <a:gd name="T17" fmla="*/ 164 h 414"/>
                <a:gd name="T18" fmla="*/ 234 w 341"/>
                <a:gd name="T19" fmla="*/ 193 h 414"/>
                <a:gd name="T20" fmla="*/ 236 w 341"/>
                <a:gd name="T21" fmla="*/ 207 h 414"/>
                <a:gd name="T22" fmla="*/ 229 w 341"/>
                <a:gd name="T23" fmla="*/ 236 h 414"/>
                <a:gd name="T24" fmla="*/ 241 w 341"/>
                <a:gd name="T25" fmla="*/ 259 h 414"/>
                <a:gd name="T26" fmla="*/ 259 w 341"/>
                <a:gd name="T27" fmla="*/ 265 h 414"/>
                <a:gd name="T28" fmla="*/ 285 w 341"/>
                <a:gd name="T29" fmla="*/ 270 h 414"/>
                <a:gd name="T30" fmla="*/ 288 w 341"/>
                <a:gd name="T31" fmla="*/ 309 h 414"/>
                <a:gd name="T32" fmla="*/ 249 w 341"/>
                <a:gd name="T33" fmla="*/ 311 h 414"/>
                <a:gd name="T34" fmla="*/ 240 w 341"/>
                <a:gd name="T35" fmla="*/ 286 h 414"/>
                <a:gd name="T36" fmla="*/ 232 w 341"/>
                <a:gd name="T37" fmla="*/ 269 h 414"/>
                <a:gd name="T38" fmla="*/ 208 w 341"/>
                <a:gd name="T39" fmla="*/ 260 h 414"/>
                <a:gd name="T40" fmla="*/ 194 w 341"/>
                <a:gd name="T41" fmla="*/ 268 h 414"/>
                <a:gd name="T42" fmla="*/ 179 w 341"/>
                <a:gd name="T43" fmla="*/ 320 h 414"/>
                <a:gd name="T44" fmla="*/ 191 w 341"/>
                <a:gd name="T45" fmla="*/ 344 h 414"/>
                <a:gd name="T46" fmla="*/ 208 w 341"/>
                <a:gd name="T47" fmla="*/ 376 h 414"/>
                <a:gd name="T48" fmla="*/ 170 w 341"/>
                <a:gd name="T49" fmla="*/ 414 h 414"/>
                <a:gd name="T50" fmla="*/ 133 w 341"/>
                <a:gd name="T51" fmla="*/ 376 h 414"/>
                <a:gd name="T52" fmla="*/ 150 w 341"/>
                <a:gd name="T53" fmla="*/ 344 h 414"/>
                <a:gd name="T54" fmla="*/ 162 w 341"/>
                <a:gd name="T55" fmla="*/ 320 h 414"/>
                <a:gd name="T56" fmla="*/ 147 w 341"/>
                <a:gd name="T57" fmla="*/ 268 h 414"/>
                <a:gd name="T58" fmla="*/ 131 w 341"/>
                <a:gd name="T59" fmla="*/ 259 h 414"/>
                <a:gd name="T60" fmla="*/ 96 w 341"/>
                <a:gd name="T61" fmla="*/ 266 h 414"/>
                <a:gd name="T62" fmla="*/ 82 w 341"/>
                <a:gd name="T63" fmla="*/ 288 h 414"/>
                <a:gd name="T64" fmla="*/ 64 w 341"/>
                <a:gd name="T65" fmla="*/ 321 h 414"/>
                <a:gd name="T66" fmla="*/ 12 w 341"/>
                <a:gd name="T67" fmla="*/ 309 h 414"/>
                <a:gd name="T68" fmla="*/ 23 w 341"/>
                <a:gd name="T69" fmla="*/ 257 h 414"/>
                <a:gd name="T70" fmla="*/ 60 w 341"/>
                <a:gd name="T71" fmla="*/ 254 h 414"/>
                <a:gd name="T72" fmla="*/ 86 w 341"/>
                <a:gd name="T73" fmla="*/ 251 h 414"/>
                <a:gd name="T74" fmla="*/ 107 w 341"/>
                <a:gd name="T75" fmla="*/ 222 h 414"/>
                <a:gd name="T76" fmla="*/ 105 w 341"/>
                <a:gd name="T77" fmla="*/ 207 h 414"/>
                <a:gd name="T78" fmla="*/ 113 w 341"/>
                <a:gd name="T79" fmla="*/ 176 h 414"/>
                <a:gd name="T80" fmla="*/ 101 w 341"/>
                <a:gd name="T81" fmla="*/ 154 h 414"/>
                <a:gd name="T82" fmla="*/ 83 w 341"/>
                <a:gd name="T83" fmla="*/ 149 h 414"/>
                <a:gd name="T84" fmla="*/ 57 w 341"/>
                <a:gd name="T85" fmla="*/ 143 h 414"/>
                <a:gd name="T86" fmla="*/ 54 w 341"/>
                <a:gd name="T87" fmla="*/ 105 h 414"/>
                <a:gd name="T88" fmla="*/ 93 w 341"/>
                <a:gd name="T89" fmla="*/ 102 h 414"/>
                <a:gd name="T90" fmla="*/ 102 w 341"/>
                <a:gd name="T91" fmla="*/ 127 h 414"/>
                <a:gd name="T92" fmla="*/ 109 w 341"/>
                <a:gd name="T93" fmla="*/ 145 h 414"/>
                <a:gd name="T94" fmla="*/ 133 w 341"/>
                <a:gd name="T95" fmla="*/ 153 h 414"/>
                <a:gd name="T96" fmla="*/ 148 w 341"/>
                <a:gd name="T97" fmla="*/ 146 h 414"/>
                <a:gd name="T98" fmla="*/ 162 w 341"/>
                <a:gd name="T99" fmla="*/ 94 h 414"/>
                <a:gd name="T100" fmla="*/ 150 w 341"/>
                <a:gd name="T101" fmla="*/ 70 h 414"/>
                <a:gd name="T102" fmla="*/ 133 w 341"/>
                <a:gd name="T103" fmla="*/ 38 h 414"/>
                <a:gd name="T104" fmla="*/ 170 w 341"/>
                <a:gd name="T105" fmla="*/ 0 h 414"/>
                <a:gd name="T106" fmla="*/ 208 w 341"/>
                <a:gd name="T107" fmla="*/ 38 h 414"/>
                <a:gd name="T108" fmla="*/ 191 w 341"/>
                <a:gd name="T109" fmla="*/ 70 h 414"/>
                <a:gd name="T110" fmla="*/ 179 w 341"/>
                <a:gd name="T111" fmla="*/ 95 h 414"/>
                <a:gd name="T112" fmla="*/ 193 w 341"/>
                <a:gd name="T113" fmla="*/ 14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414">
                  <a:moveTo>
                    <a:pt x="193" y="146"/>
                  </a:moveTo>
                  <a:cubicBezTo>
                    <a:pt x="199" y="148"/>
                    <a:pt x="205" y="151"/>
                    <a:pt x="211" y="156"/>
                  </a:cubicBezTo>
                  <a:cubicBezTo>
                    <a:pt x="225" y="160"/>
                    <a:pt x="234" y="156"/>
                    <a:pt x="246" y="149"/>
                  </a:cubicBezTo>
                  <a:cubicBezTo>
                    <a:pt x="253" y="143"/>
                    <a:pt x="258" y="135"/>
                    <a:pt x="260" y="126"/>
                  </a:cubicBezTo>
                  <a:cubicBezTo>
                    <a:pt x="260" y="114"/>
                    <a:pt x="266" y="101"/>
                    <a:pt x="277" y="94"/>
                  </a:cubicBezTo>
                  <a:cubicBezTo>
                    <a:pt x="295" y="83"/>
                    <a:pt x="318" y="88"/>
                    <a:pt x="330" y="105"/>
                  </a:cubicBezTo>
                  <a:cubicBezTo>
                    <a:pt x="341" y="123"/>
                    <a:pt x="336" y="146"/>
                    <a:pt x="318" y="158"/>
                  </a:cubicBezTo>
                  <a:cubicBezTo>
                    <a:pt x="307" y="165"/>
                    <a:pt x="293" y="166"/>
                    <a:pt x="282" y="160"/>
                  </a:cubicBezTo>
                  <a:cubicBezTo>
                    <a:pt x="273" y="158"/>
                    <a:pt x="263" y="159"/>
                    <a:pt x="255" y="164"/>
                  </a:cubicBezTo>
                  <a:cubicBezTo>
                    <a:pt x="244" y="171"/>
                    <a:pt x="236" y="178"/>
                    <a:pt x="234" y="193"/>
                  </a:cubicBezTo>
                  <a:cubicBezTo>
                    <a:pt x="235" y="197"/>
                    <a:pt x="236" y="202"/>
                    <a:pt x="236" y="207"/>
                  </a:cubicBezTo>
                  <a:cubicBezTo>
                    <a:pt x="236" y="217"/>
                    <a:pt x="233" y="227"/>
                    <a:pt x="229" y="236"/>
                  </a:cubicBezTo>
                  <a:cubicBezTo>
                    <a:pt x="229" y="247"/>
                    <a:pt x="233" y="253"/>
                    <a:pt x="241" y="259"/>
                  </a:cubicBezTo>
                  <a:cubicBezTo>
                    <a:pt x="246" y="263"/>
                    <a:pt x="253" y="265"/>
                    <a:pt x="259" y="265"/>
                  </a:cubicBezTo>
                  <a:cubicBezTo>
                    <a:pt x="268" y="262"/>
                    <a:pt x="278" y="264"/>
                    <a:pt x="285" y="270"/>
                  </a:cubicBezTo>
                  <a:cubicBezTo>
                    <a:pt x="296" y="280"/>
                    <a:pt x="297" y="297"/>
                    <a:pt x="288" y="309"/>
                  </a:cubicBezTo>
                  <a:cubicBezTo>
                    <a:pt x="278" y="320"/>
                    <a:pt x="260" y="321"/>
                    <a:pt x="249" y="311"/>
                  </a:cubicBezTo>
                  <a:cubicBezTo>
                    <a:pt x="242" y="305"/>
                    <a:pt x="239" y="295"/>
                    <a:pt x="240" y="286"/>
                  </a:cubicBezTo>
                  <a:cubicBezTo>
                    <a:pt x="240" y="280"/>
                    <a:pt x="237" y="274"/>
                    <a:pt x="232" y="269"/>
                  </a:cubicBezTo>
                  <a:cubicBezTo>
                    <a:pt x="225" y="263"/>
                    <a:pt x="219" y="259"/>
                    <a:pt x="208" y="260"/>
                  </a:cubicBezTo>
                  <a:cubicBezTo>
                    <a:pt x="204" y="263"/>
                    <a:pt x="199" y="266"/>
                    <a:pt x="194" y="268"/>
                  </a:cubicBezTo>
                  <a:cubicBezTo>
                    <a:pt x="176" y="281"/>
                    <a:pt x="179" y="300"/>
                    <a:pt x="179" y="320"/>
                  </a:cubicBezTo>
                  <a:cubicBezTo>
                    <a:pt x="180" y="329"/>
                    <a:pt x="184" y="338"/>
                    <a:pt x="191" y="344"/>
                  </a:cubicBezTo>
                  <a:cubicBezTo>
                    <a:pt x="201" y="351"/>
                    <a:pt x="208" y="363"/>
                    <a:pt x="208" y="376"/>
                  </a:cubicBezTo>
                  <a:cubicBezTo>
                    <a:pt x="208" y="397"/>
                    <a:pt x="191" y="414"/>
                    <a:pt x="170" y="414"/>
                  </a:cubicBezTo>
                  <a:cubicBezTo>
                    <a:pt x="150" y="414"/>
                    <a:pt x="133" y="397"/>
                    <a:pt x="133" y="376"/>
                  </a:cubicBezTo>
                  <a:cubicBezTo>
                    <a:pt x="133" y="363"/>
                    <a:pt x="140" y="351"/>
                    <a:pt x="150" y="344"/>
                  </a:cubicBezTo>
                  <a:cubicBezTo>
                    <a:pt x="157" y="338"/>
                    <a:pt x="161" y="329"/>
                    <a:pt x="162" y="320"/>
                  </a:cubicBezTo>
                  <a:cubicBezTo>
                    <a:pt x="162" y="300"/>
                    <a:pt x="165" y="282"/>
                    <a:pt x="147" y="268"/>
                  </a:cubicBezTo>
                  <a:cubicBezTo>
                    <a:pt x="141" y="266"/>
                    <a:pt x="136" y="263"/>
                    <a:pt x="131" y="259"/>
                  </a:cubicBezTo>
                  <a:cubicBezTo>
                    <a:pt x="117" y="255"/>
                    <a:pt x="107" y="258"/>
                    <a:pt x="96" y="266"/>
                  </a:cubicBezTo>
                  <a:cubicBezTo>
                    <a:pt x="88" y="271"/>
                    <a:pt x="83" y="279"/>
                    <a:pt x="82" y="288"/>
                  </a:cubicBezTo>
                  <a:cubicBezTo>
                    <a:pt x="82" y="301"/>
                    <a:pt x="76" y="313"/>
                    <a:pt x="64" y="321"/>
                  </a:cubicBezTo>
                  <a:cubicBezTo>
                    <a:pt x="46" y="332"/>
                    <a:pt x="23" y="327"/>
                    <a:pt x="12" y="309"/>
                  </a:cubicBezTo>
                  <a:cubicBezTo>
                    <a:pt x="0" y="291"/>
                    <a:pt x="5" y="268"/>
                    <a:pt x="23" y="257"/>
                  </a:cubicBezTo>
                  <a:cubicBezTo>
                    <a:pt x="35" y="249"/>
                    <a:pt x="48" y="249"/>
                    <a:pt x="60" y="254"/>
                  </a:cubicBezTo>
                  <a:cubicBezTo>
                    <a:pt x="69" y="256"/>
                    <a:pt x="78" y="255"/>
                    <a:pt x="86" y="251"/>
                  </a:cubicBezTo>
                  <a:cubicBezTo>
                    <a:pt x="98" y="244"/>
                    <a:pt x="105" y="236"/>
                    <a:pt x="107" y="222"/>
                  </a:cubicBezTo>
                  <a:cubicBezTo>
                    <a:pt x="106" y="217"/>
                    <a:pt x="105" y="212"/>
                    <a:pt x="105" y="207"/>
                  </a:cubicBezTo>
                  <a:cubicBezTo>
                    <a:pt x="105" y="196"/>
                    <a:pt x="108" y="185"/>
                    <a:pt x="113" y="176"/>
                  </a:cubicBezTo>
                  <a:cubicBezTo>
                    <a:pt x="113" y="166"/>
                    <a:pt x="108" y="161"/>
                    <a:pt x="101" y="154"/>
                  </a:cubicBezTo>
                  <a:cubicBezTo>
                    <a:pt x="96" y="150"/>
                    <a:pt x="89" y="149"/>
                    <a:pt x="83" y="149"/>
                  </a:cubicBezTo>
                  <a:cubicBezTo>
                    <a:pt x="74" y="152"/>
                    <a:pt x="64" y="150"/>
                    <a:pt x="57" y="143"/>
                  </a:cubicBezTo>
                  <a:cubicBezTo>
                    <a:pt x="46" y="134"/>
                    <a:pt x="44" y="116"/>
                    <a:pt x="54" y="105"/>
                  </a:cubicBezTo>
                  <a:cubicBezTo>
                    <a:pt x="64" y="94"/>
                    <a:pt x="81" y="92"/>
                    <a:pt x="93" y="102"/>
                  </a:cubicBezTo>
                  <a:cubicBezTo>
                    <a:pt x="100" y="109"/>
                    <a:pt x="103" y="118"/>
                    <a:pt x="102" y="127"/>
                  </a:cubicBezTo>
                  <a:cubicBezTo>
                    <a:pt x="102" y="134"/>
                    <a:pt x="105" y="140"/>
                    <a:pt x="109" y="145"/>
                  </a:cubicBezTo>
                  <a:cubicBezTo>
                    <a:pt x="117" y="151"/>
                    <a:pt x="123" y="155"/>
                    <a:pt x="133" y="153"/>
                  </a:cubicBezTo>
                  <a:cubicBezTo>
                    <a:pt x="138" y="150"/>
                    <a:pt x="143" y="148"/>
                    <a:pt x="148" y="146"/>
                  </a:cubicBezTo>
                  <a:cubicBezTo>
                    <a:pt x="165" y="132"/>
                    <a:pt x="162" y="114"/>
                    <a:pt x="162" y="94"/>
                  </a:cubicBezTo>
                  <a:cubicBezTo>
                    <a:pt x="161" y="85"/>
                    <a:pt x="157" y="77"/>
                    <a:pt x="150" y="70"/>
                  </a:cubicBezTo>
                  <a:cubicBezTo>
                    <a:pt x="140" y="64"/>
                    <a:pt x="133" y="52"/>
                    <a:pt x="133" y="38"/>
                  </a:cubicBezTo>
                  <a:cubicBezTo>
                    <a:pt x="133" y="17"/>
                    <a:pt x="150" y="0"/>
                    <a:pt x="170" y="0"/>
                  </a:cubicBezTo>
                  <a:cubicBezTo>
                    <a:pt x="191" y="0"/>
                    <a:pt x="208" y="17"/>
                    <a:pt x="208" y="38"/>
                  </a:cubicBezTo>
                  <a:cubicBezTo>
                    <a:pt x="208" y="52"/>
                    <a:pt x="201" y="64"/>
                    <a:pt x="191" y="70"/>
                  </a:cubicBezTo>
                  <a:cubicBezTo>
                    <a:pt x="184" y="77"/>
                    <a:pt x="180" y="85"/>
                    <a:pt x="179" y="95"/>
                  </a:cubicBezTo>
                  <a:cubicBezTo>
                    <a:pt x="179" y="114"/>
                    <a:pt x="176" y="132"/>
                    <a:pt x="19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59" name="Group 58"/>
            <p:cNvGrpSpPr/>
            <p:nvPr/>
          </p:nvGrpSpPr>
          <p:grpSpPr>
            <a:xfrm>
              <a:off x="4112009" y="2453782"/>
              <a:ext cx="4084854" cy="2911930"/>
              <a:chOff x="4112009" y="2453782"/>
              <a:chExt cx="4084854" cy="2911930"/>
            </a:xfrm>
          </p:grpSpPr>
          <p:sp>
            <p:nvSpPr>
              <p:cNvPr id="33" name="Freeform 32"/>
              <p:cNvSpPr>
                <a:spLocks/>
              </p:cNvSpPr>
              <p:nvPr/>
            </p:nvSpPr>
            <p:spPr bwMode="auto">
              <a:xfrm rot="14400000">
                <a:off x="7776969" y="2928402"/>
                <a:ext cx="458788" cy="381000"/>
              </a:xfrm>
              <a:custGeom>
                <a:avLst/>
                <a:gdLst>
                  <a:gd name="T0" fmla="*/ 47 w 47"/>
                  <a:gd name="T1" fmla="*/ 17 h 39"/>
                  <a:gd name="T2" fmla="*/ 44 w 47"/>
                  <a:gd name="T3" fmla="*/ 39 h 39"/>
                  <a:gd name="T4" fmla="*/ 0 w 47"/>
                  <a:gd name="T5" fmla="*/ 12 h 39"/>
                  <a:gd name="T6" fmla="*/ 20 w 47"/>
                  <a:gd name="T7" fmla="*/ 0 h 39"/>
                  <a:gd name="T8" fmla="*/ 47 w 47"/>
                  <a:gd name="T9" fmla="*/ 17 h 39"/>
                </a:gdLst>
                <a:ahLst/>
                <a:cxnLst>
                  <a:cxn ang="0">
                    <a:pos x="T0" y="T1"/>
                  </a:cxn>
                  <a:cxn ang="0">
                    <a:pos x="T2" y="T3"/>
                  </a:cxn>
                  <a:cxn ang="0">
                    <a:pos x="T4" y="T5"/>
                  </a:cxn>
                  <a:cxn ang="0">
                    <a:pos x="T6" y="T7"/>
                  </a:cxn>
                  <a:cxn ang="0">
                    <a:pos x="T8" y="T9"/>
                  </a:cxn>
                </a:cxnLst>
                <a:rect l="0" t="0" r="r" b="b"/>
                <a:pathLst>
                  <a:path w="47" h="39">
                    <a:moveTo>
                      <a:pt x="47" y="17"/>
                    </a:moveTo>
                    <a:cubicBezTo>
                      <a:pt x="44" y="39"/>
                      <a:pt x="44" y="39"/>
                      <a:pt x="44" y="39"/>
                    </a:cubicBezTo>
                    <a:cubicBezTo>
                      <a:pt x="26" y="37"/>
                      <a:pt x="10" y="27"/>
                      <a:pt x="0" y="12"/>
                    </a:cubicBezTo>
                    <a:cubicBezTo>
                      <a:pt x="20" y="0"/>
                      <a:pt x="20" y="0"/>
                      <a:pt x="20" y="0"/>
                    </a:cubicBezTo>
                    <a:cubicBezTo>
                      <a:pt x="25" y="9"/>
                      <a:pt x="35" y="15"/>
                      <a:pt x="47" y="1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rot="14400000">
                <a:off x="7492601" y="3079074"/>
                <a:ext cx="361950" cy="781050"/>
              </a:xfrm>
              <a:custGeom>
                <a:avLst/>
                <a:gdLst>
                  <a:gd name="T0" fmla="*/ 29 w 37"/>
                  <a:gd name="T1" fmla="*/ 68 h 80"/>
                  <a:gd name="T2" fmla="*/ 9 w 37"/>
                  <a:gd name="T3" fmla="*/ 80 h 80"/>
                  <a:gd name="T4" fmla="*/ 0 w 37"/>
                  <a:gd name="T5" fmla="*/ 48 h 80"/>
                  <a:gd name="T6" fmla="*/ 24 w 37"/>
                  <a:gd name="T7" fmla="*/ 0 h 80"/>
                  <a:gd name="T8" fmla="*/ 37 w 37"/>
                  <a:gd name="T9" fmla="*/ 17 h 80"/>
                  <a:gd name="T10" fmla="*/ 23 w 37"/>
                  <a:gd name="T11" fmla="*/ 47 h 80"/>
                  <a:gd name="T12" fmla="*/ 29 w 37"/>
                  <a:gd name="T13" fmla="*/ 68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9" y="68"/>
                    </a:moveTo>
                    <a:cubicBezTo>
                      <a:pt x="9" y="80"/>
                      <a:pt x="9" y="80"/>
                      <a:pt x="9" y="80"/>
                    </a:cubicBezTo>
                    <a:cubicBezTo>
                      <a:pt x="3" y="70"/>
                      <a:pt x="0" y="59"/>
                      <a:pt x="0" y="48"/>
                    </a:cubicBezTo>
                    <a:cubicBezTo>
                      <a:pt x="0" y="29"/>
                      <a:pt x="9" y="11"/>
                      <a:pt x="24" y="0"/>
                    </a:cubicBezTo>
                    <a:cubicBezTo>
                      <a:pt x="37" y="17"/>
                      <a:pt x="37" y="17"/>
                      <a:pt x="37" y="17"/>
                    </a:cubicBezTo>
                    <a:cubicBezTo>
                      <a:pt x="28" y="24"/>
                      <a:pt x="23" y="35"/>
                      <a:pt x="23" y="47"/>
                    </a:cubicBezTo>
                    <a:cubicBezTo>
                      <a:pt x="23" y="55"/>
                      <a:pt x="25" y="62"/>
                      <a:pt x="29" y="6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rot="14400000">
                <a:off x="7592527" y="2564005"/>
                <a:ext cx="468313" cy="312738"/>
              </a:xfrm>
              <a:custGeom>
                <a:avLst/>
                <a:gdLst>
                  <a:gd name="T0" fmla="*/ 33 w 48"/>
                  <a:gd name="T1" fmla="*/ 0 h 32"/>
                  <a:gd name="T2" fmla="*/ 48 w 48"/>
                  <a:gd name="T3" fmla="*/ 16 h 32"/>
                  <a:gd name="T4" fmla="*/ 7 w 48"/>
                  <a:gd name="T5" fmla="*/ 32 h 32"/>
                  <a:gd name="T6" fmla="*/ 0 w 48"/>
                  <a:gd name="T7" fmla="*/ 31 h 32"/>
                  <a:gd name="T8" fmla="*/ 3 w 48"/>
                  <a:gd name="T9" fmla="*/ 9 h 32"/>
                  <a:gd name="T10" fmla="*/ 7 w 48"/>
                  <a:gd name="T11" fmla="*/ 9 h 32"/>
                  <a:gd name="T12" fmla="*/ 33 w 4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48" h="32">
                    <a:moveTo>
                      <a:pt x="33" y="0"/>
                    </a:moveTo>
                    <a:cubicBezTo>
                      <a:pt x="48" y="16"/>
                      <a:pt x="48" y="16"/>
                      <a:pt x="48" y="16"/>
                    </a:cubicBezTo>
                    <a:cubicBezTo>
                      <a:pt x="37" y="26"/>
                      <a:pt x="22" y="32"/>
                      <a:pt x="7" y="32"/>
                    </a:cubicBezTo>
                    <a:cubicBezTo>
                      <a:pt x="5" y="32"/>
                      <a:pt x="2" y="32"/>
                      <a:pt x="0" y="31"/>
                    </a:cubicBezTo>
                    <a:cubicBezTo>
                      <a:pt x="3" y="9"/>
                      <a:pt x="3" y="9"/>
                      <a:pt x="3" y="9"/>
                    </a:cubicBezTo>
                    <a:cubicBezTo>
                      <a:pt x="4" y="9"/>
                      <a:pt x="6" y="9"/>
                      <a:pt x="7" y="9"/>
                    </a:cubicBezTo>
                    <a:cubicBezTo>
                      <a:pt x="17" y="9"/>
                      <a:pt x="26" y="6"/>
                      <a:pt x="33" y="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rot="14400000">
                <a:off x="7151959" y="2284659"/>
                <a:ext cx="341313" cy="877888"/>
              </a:xfrm>
              <a:custGeom>
                <a:avLst/>
                <a:gdLst>
                  <a:gd name="T0" fmla="*/ 0 w 35"/>
                  <a:gd name="T1" fmla="*/ 16 h 90"/>
                  <a:gd name="T2" fmla="*/ 14 w 35"/>
                  <a:gd name="T3" fmla="*/ 0 h 90"/>
                  <a:gd name="T4" fmla="*/ 35 w 35"/>
                  <a:gd name="T5" fmla="*/ 46 h 90"/>
                  <a:gd name="T6" fmla="*/ 16 w 35"/>
                  <a:gd name="T7" fmla="*/ 90 h 90"/>
                  <a:gd name="T8" fmla="*/ 1 w 35"/>
                  <a:gd name="T9" fmla="*/ 74 h 90"/>
                  <a:gd name="T10" fmla="*/ 13 w 35"/>
                  <a:gd name="T11" fmla="*/ 45 h 90"/>
                  <a:gd name="T12" fmla="*/ 0 w 35"/>
                  <a:gd name="T13" fmla="*/ 16 h 90"/>
                </a:gdLst>
                <a:ahLst/>
                <a:cxnLst>
                  <a:cxn ang="0">
                    <a:pos x="T0" y="T1"/>
                  </a:cxn>
                  <a:cxn ang="0">
                    <a:pos x="T2" y="T3"/>
                  </a:cxn>
                  <a:cxn ang="0">
                    <a:pos x="T4" y="T5"/>
                  </a:cxn>
                  <a:cxn ang="0">
                    <a:pos x="T6" y="T7"/>
                  </a:cxn>
                  <a:cxn ang="0">
                    <a:pos x="T8" y="T9"/>
                  </a:cxn>
                  <a:cxn ang="0">
                    <a:pos x="T10" y="T11"/>
                  </a:cxn>
                  <a:cxn ang="0">
                    <a:pos x="T12" y="T13"/>
                  </a:cxn>
                </a:cxnLst>
                <a:rect l="0" t="0" r="r" b="b"/>
                <a:pathLst>
                  <a:path w="35" h="90">
                    <a:moveTo>
                      <a:pt x="0" y="16"/>
                    </a:moveTo>
                    <a:cubicBezTo>
                      <a:pt x="14" y="0"/>
                      <a:pt x="14" y="0"/>
                      <a:pt x="14" y="0"/>
                    </a:cubicBezTo>
                    <a:cubicBezTo>
                      <a:pt x="27" y="11"/>
                      <a:pt x="35" y="28"/>
                      <a:pt x="35" y="46"/>
                    </a:cubicBezTo>
                    <a:cubicBezTo>
                      <a:pt x="35" y="63"/>
                      <a:pt x="28" y="79"/>
                      <a:pt x="16" y="90"/>
                    </a:cubicBezTo>
                    <a:cubicBezTo>
                      <a:pt x="1" y="74"/>
                      <a:pt x="1" y="74"/>
                      <a:pt x="1" y="74"/>
                    </a:cubicBezTo>
                    <a:cubicBezTo>
                      <a:pt x="8" y="67"/>
                      <a:pt x="13" y="57"/>
                      <a:pt x="13" y="45"/>
                    </a:cubicBezTo>
                    <a:cubicBezTo>
                      <a:pt x="13" y="34"/>
                      <a:pt x="8" y="23"/>
                      <a:pt x="0" y="1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rot="14400000">
                <a:off x="7674045" y="4278856"/>
                <a:ext cx="352425" cy="263525"/>
              </a:xfrm>
              <a:custGeom>
                <a:avLst/>
                <a:gdLst>
                  <a:gd name="T0" fmla="*/ 32 w 36"/>
                  <a:gd name="T1" fmla="*/ 3 h 27"/>
                  <a:gd name="T2" fmla="*/ 36 w 36"/>
                  <a:gd name="T3" fmla="*/ 25 h 27"/>
                  <a:gd name="T4" fmla="*/ 0 w 36"/>
                  <a:gd name="T5" fmla="*/ 21 h 27"/>
                  <a:gd name="T6" fmla="*/ 10 w 36"/>
                  <a:gd name="T7" fmla="*/ 0 h 27"/>
                  <a:gd name="T8" fmla="*/ 32 w 36"/>
                  <a:gd name="T9" fmla="*/ 3 h 27"/>
                </a:gdLst>
                <a:ahLst/>
                <a:cxnLst>
                  <a:cxn ang="0">
                    <a:pos x="T0" y="T1"/>
                  </a:cxn>
                  <a:cxn ang="0">
                    <a:pos x="T2" y="T3"/>
                  </a:cxn>
                  <a:cxn ang="0">
                    <a:pos x="T4" y="T5"/>
                  </a:cxn>
                  <a:cxn ang="0">
                    <a:pos x="T6" y="T7"/>
                  </a:cxn>
                  <a:cxn ang="0">
                    <a:pos x="T8" y="T9"/>
                  </a:cxn>
                </a:cxnLst>
                <a:rect l="0" t="0" r="r" b="b"/>
                <a:pathLst>
                  <a:path w="36" h="27">
                    <a:moveTo>
                      <a:pt x="32" y="3"/>
                    </a:moveTo>
                    <a:cubicBezTo>
                      <a:pt x="36" y="25"/>
                      <a:pt x="36" y="25"/>
                      <a:pt x="36" y="25"/>
                    </a:cubicBezTo>
                    <a:cubicBezTo>
                      <a:pt x="24" y="27"/>
                      <a:pt x="11" y="26"/>
                      <a:pt x="0" y="21"/>
                    </a:cubicBezTo>
                    <a:cubicBezTo>
                      <a:pt x="10" y="0"/>
                      <a:pt x="10" y="0"/>
                      <a:pt x="10" y="0"/>
                    </a:cubicBezTo>
                    <a:cubicBezTo>
                      <a:pt x="17" y="3"/>
                      <a:pt x="24" y="4"/>
                      <a:pt x="32" y="3"/>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rot="14400000">
                <a:off x="7357927" y="4397967"/>
                <a:ext cx="519113" cy="1073150"/>
              </a:xfrm>
              <a:custGeom>
                <a:avLst/>
                <a:gdLst>
                  <a:gd name="T0" fmla="*/ 53 w 53"/>
                  <a:gd name="T1" fmla="*/ 89 h 110"/>
                  <a:gd name="T2" fmla="*/ 43 w 53"/>
                  <a:gd name="T3" fmla="*/ 110 h 110"/>
                  <a:gd name="T4" fmla="*/ 16 w 53"/>
                  <a:gd name="T5" fmla="*/ 85 h 110"/>
                  <a:gd name="T6" fmla="*/ 39 w 53"/>
                  <a:gd name="T7" fmla="*/ 3 h 110"/>
                  <a:gd name="T8" fmla="*/ 44 w 53"/>
                  <a:gd name="T9" fmla="*/ 0 h 110"/>
                  <a:gd name="T10" fmla="*/ 53 w 53"/>
                  <a:gd name="T11" fmla="*/ 20 h 110"/>
                  <a:gd name="T12" fmla="*/ 48 w 53"/>
                  <a:gd name="T13" fmla="*/ 23 h 110"/>
                  <a:gd name="T14" fmla="*/ 37 w 53"/>
                  <a:gd name="T15" fmla="*/ 75 h 110"/>
                  <a:gd name="T16" fmla="*/ 53 w 53"/>
                  <a:gd name="T17"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10">
                    <a:moveTo>
                      <a:pt x="53" y="89"/>
                    </a:moveTo>
                    <a:cubicBezTo>
                      <a:pt x="43" y="110"/>
                      <a:pt x="43" y="110"/>
                      <a:pt x="43" y="110"/>
                    </a:cubicBezTo>
                    <a:cubicBezTo>
                      <a:pt x="32" y="105"/>
                      <a:pt x="22" y="96"/>
                      <a:pt x="16" y="85"/>
                    </a:cubicBezTo>
                    <a:cubicBezTo>
                      <a:pt x="0" y="56"/>
                      <a:pt x="10" y="19"/>
                      <a:pt x="39" y="3"/>
                    </a:cubicBezTo>
                    <a:cubicBezTo>
                      <a:pt x="40" y="2"/>
                      <a:pt x="42" y="1"/>
                      <a:pt x="44" y="0"/>
                    </a:cubicBezTo>
                    <a:cubicBezTo>
                      <a:pt x="53" y="20"/>
                      <a:pt x="53" y="20"/>
                      <a:pt x="53" y="20"/>
                    </a:cubicBezTo>
                    <a:cubicBezTo>
                      <a:pt x="51" y="21"/>
                      <a:pt x="50" y="22"/>
                      <a:pt x="48" y="23"/>
                    </a:cubicBezTo>
                    <a:cubicBezTo>
                      <a:pt x="30" y="34"/>
                      <a:pt x="25" y="57"/>
                      <a:pt x="37" y="75"/>
                    </a:cubicBezTo>
                    <a:cubicBezTo>
                      <a:pt x="41" y="81"/>
                      <a:pt x="46" y="86"/>
                      <a:pt x="53" y="8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rot="14400000">
                <a:off x="6774847" y="4690829"/>
                <a:ext cx="469900" cy="252413"/>
              </a:xfrm>
              <a:custGeom>
                <a:avLst/>
                <a:gdLst>
                  <a:gd name="T0" fmla="*/ 9 w 48"/>
                  <a:gd name="T1" fmla="*/ 26 h 26"/>
                  <a:gd name="T2" fmla="*/ 0 w 48"/>
                  <a:gd name="T3" fmla="*/ 6 h 26"/>
                  <a:gd name="T4" fmla="*/ 48 w 48"/>
                  <a:gd name="T5" fmla="*/ 6 h 26"/>
                  <a:gd name="T6" fmla="*/ 39 w 48"/>
                  <a:gd name="T7" fmla="*/ 26 h 26"/>
                  <a:gd name="T8" fmla="*/ 9 w 48"/>
                  <a:gd name="T9" fmla="*/ 26 h 26"/>
                </a:gdLst>
                <a:ahLst/>
                <a:cxnLst>
                  <a:cxn ang="0">
                    <a:pos x="T0" y="T1"/>
                  </a:cxn>
                  <a:cxn ang="0">
                    <a:pos x="T2" y="T3"/>
                  </a:cxn>
                  <a:cxn ang="0">
                    <a:pos x="T4" y="T5"/>
                  </a:cxn>
                  <a:cxn ang="0">
                    <a:pos x="T6" y="T7"/>
                  </a:cxn>
                  <a:cxn ang="0">
                    <a:pos x="T8" y="T9"/>
                  </a:cxn>
                </a:cxnLst>
                <a:rect l="0" t="0" r="r" b="b"/>
                <a:pathLst>
                  <a:path w="48" h="26">
                    <a:moveTo>
                      <a:pt x="9" y="26"/>
                    </a:moveTo>
                    <a:cubicBezTo>
                      <a:pt x="0" y="6"/>
                      <a:pt x="0" y="6"/>
                      <a:pt x="0" y="6"/>
                    </a:cubicBezTo>
                    <a:cubicBezTo>
                      <a:pt x="15" y="0"/>
                      <a:pt x="32" y="0"/>
                      <a:pt x="48" y="6"/>
                    </a:cubicBezTo>
                    <a:cubicBezTo>
                      <a:pt x="39" y="26"/>
                      <a:pt x="39" y="26"/>
                      <a:pt x="39" y="26"/>
                    </a:cubicBezTo>
                    <a:cubicBezTo>
                      <a:pt x="30" y="22"/>
                      <a:pt x="19" y="22"/>
                      <a:pt x="9" y="26"/>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rot="14400000">
                <a:off x="7278637" y="3889058"/>
                <a:ext cx="508000" cy="508000"/>
              </a:xfrm>
              <a:custGeom>
                <a:avLst/>
                <a:gdLst>
                  <a:gd name="T0" fmla="*/ 31 w 52"/>
                  <a:gd name="T1" fmla="*/ 0 h 52"/>
                  <a:gd name="T2" fmla="*/ 52 w 52"/>
                  <a:gd name="T3" fmla="*/ 4 h 52"/>
                  <a:gd name="T4" fmla="*/ 23 w 52"/>
                  <a:gd name="T5" fmla="*/ 45 h 52"/>
                  <a:gd name="T6" fmla="*/ 4 w 52"/>
                  <a:gd name="T7" fmla="*/ 52 h 52"/>
                  <a:gd name="T8" fmla="*/ 0 w 52"/>
                  <a:gd name="T9" fmla="*/ 30 h 52"/>
                  <a:gd name="T10" fmla="*/ 14 w 52"/>
                  <a:gd name="T11" fmla="*/ 25 h 52"/>
                  <a:gd name="T12" fmla="*/ 31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31" y="0"/>
                    </a:moveTo>
                    <a:cubicBezTo>
                      <a:pt x="52" y="4"/>
                      <a:pt x="52" y="4"/>
                      <a:pt x="52" y="4"/>
                    </a:cubicBezTo>
                    <a:cubicBezTo>
                      <a:pt x="49" y="21"/>
                      <a:pt x="38" y="37"/>
                      <a:pt x="23" y="45"/>
                    </a:cubicBezTo>
                    <a:cubicBezTo>
                      <a:pt x="17" y="49"/>
                      <a:pt x="11" y="51"/>
                      <a:pt x="4" y="52"/>
                    </a:cubicBezTo>
                    <a:cubicBezTo>
                      <a:pt x="0" y="30"/>
                      <a:pt x="0" y="30"/>
                      <a:pt x="0" y="30"/>
                    </a:cubicBezTo>
                    <a:cubicBezTo>
                      <a:pt x="5" y="29"/>
                      <a:pt x="10" y="27"/>
                      <a:pt x="14" y="25"/>
                    </a:cubicBezTo>
                    <a:cubicBezTo>
                      <a:pt x="23" y="19"/>
                      <a:pt x="29" y="10"/>
                      <a:pt x="31" y="0"/>
                    </a:cubicBez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rot="14400000">
                <a:off x="3971101" y="3034827"/>
                <a:ext cx="820738" cy="508000"/>
              </a:xfrm>
              <a:custGeom>
                <a:avLst/>
                <a:gdLst>
                  <a:gd name="T0" fmla="*/ 10 w 84"/>
                  <a:gd name="T1" fmla="*/ 32 h 52"/>
                  <a:gd name="T2" fmla="*/ 0 w 84"/>
                  <a:gd name="T3" fmla="*/ 12 h 52"/>
                  <a:gd name="T4" fmla="*/ 72 w 84"/>
                  <a:gd name="T5" fmla="*/ 26 h 52"/>
                  <a:gd name="T6" fmla="*/ 84 w 84"/>
                  <a:gd name="T7" fmla="*/ 44 h 52"/>
                  <a:gd name="T8" fmla="*/ 62 w 84"/>
                  <a:gd name="T9" fmla="*/ 52 h 52"/>
                  <a:gd name="T10" fmla="*/ 59 w 84"/>
                  <a:gd name="T11" fmla="*/ 45 h 52"/>
                  <a:gd name="T12" fmla="*/ 10 w 84"/>
                  <a:gd name="T13" fmla="*/ 32 h 52"/>
                </a:gdLst>
                <a:ahLst/>
                <a:cxnLst>
                  <a:cxn ang="0">
                    <a:pos x="T0" y="T1"/>
                  </a:cxn>
                  <a:cxn ang="0">
                    <a:pos x="T2" y="T3"/>
                  </a:cxn>
                  <a:cxn ang="0">
                    <a:pos x="T4" y="T5"/>
                  </a:cxn>
                  <a:cxn ang="0">
                    <a:pos x="T6" y="T7"/>
                  </a:cxn>
                  <a:cxn ang="0">
                    <a:pos x="T8" y="T9"/>
                  </a:cxn>
                  <a:cxn ang="0">
                    <a:pos x="T10" y="T11"/>
                  </a:cxn>
                  <a:cxn ang="0">
                    <a:pos x="T12" y="T13"/>
                  </a:cxn>
                </a:cxnLst>
                <a:rect l="0" t="0" r="r" b="b"/>
                <a:pathLst>
                  <a:path w="84" h="52">
                    <a:moveTo>
                      <a:pt x="10" y="32"/>
                    </a:moveTo>
                    <a:cubicBezTo>
                      <a:pt x="0" y="12"/>
                      <a:pt x="0" y="12"/>
                      <a:pt x="0" y="12"/>
                    </a:cubicBezTo>
                    <a:cubicBezTo>
                      <a:pt x="24" y="0"/>
                      <a:pt x="54" y="5"/>
                      <a:pt x="72" y="26"/>
                    </a:cubicBezTo>
                    <a:cubicBezTo>
                      <a:pt x="77" y="31"/>
                      <a:pt x="81" y="38"/>
                      <a:pt x="84" y="44"/>
                    </a:cubicBezTo>
                    <a:cubicBezTo>
                      <a:pt x="62" y="52"/>
                      <a:pt x="62" y="52"/>
                      <a:pt x="62" y="52"/>
                    </a:cubicBezTo>
                    <a:cubicBezTo>
                      <a:pt x="61" y="50"/>
                      <a:pt x="60" y="48"/>
                      <a:pt x="59" y="45"/>
                    </a:cubicBezTo>
                    <a:cubicBezTo>
                      <a:pt x="48" y="29"/>
                      <a:pt x="27" y="23"/>
                      <a:pt x="10"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rot="14400000">
                <a:off x="4492747" y="2424041"/>
                <a:ext cx="469900" cy="741363"/>
              </a:xfrm>
              <a:custGeom>
                <a:avLst/>
                <a:gdLst>
                  <a:gd name="T0" fmla="*/ 18 w 48"/>
                  <a:gd name="T1" fmla="*/ 8 h 76"/>
                  <a:gd name="T2" fmla="*/ 40 w 48"/>
                  <a:gd name="T3" fmla="*/ 0 h 76"/>
                  <a:gd name="T4" fmla="*/ 23 w 48"/>
                  <a:gd name="T5" fmla="*/ 67 h 76"/>
                  <a:gd name="T6" fmla="*/ 9 w 48"/>
                  <a:gd name="T7" fmla="*/ 76 h 76"/>
                  <a:gd name="T8" fmla="*/ 0 w 48"/>
                  <a:gd name="T9" fmla="*/ 56 h 76"/>
                  <a:gd name="T10" fmla="*/ 3 w 48"/>
                  <a:gd name="T11" fmla="*/ 54 h 76"/>
                  <a:gd name="T12" fmla="*/ 18 w 48"/>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48" h="76">
                    <a:moveTo>
                      <a:pt x="18" y="8"/>
                    </a:moveTo>
                    <a:cubicBezTo>
                      <a:pt x="40" y="0"/>
                      <a:pt x="40" y="0"/>
                      <a:pt x="40" y="0"/>
                    </a:cubicBezTo>
                    <a:cubicBezTo>
                      <a:pt x="48" y="24"/>
                      <a:pt x="42" y="50"/>
                      <a:pt x="23" y="67"/>
                    </a:cubicBezTo>
                    <a:cubicBezTo>
                      <a:pt x="19" y="70"/>
                      <a:pt x="14" y="73"/>
                      <a:pt x="9" y="76"/>
                    </a:cubicBezTo>
                    <a:cubicBezTo>
                      <a:pt x="0" y="56"/>
                      <a:pt x="0" y="56"/>
                      <a:pt x="0" y="56"/>
                    </a:cubicBezTo>
                    <a:cubicBezTo>
                      <a:pt x="1" y="55"/>
                      <a:pt x="2" y="55"/>
                      <a:pt x="3" y="54"/>
                    </a:cubicBezTo>
                    <a:cubicBezTo>
                      <a:pt x="19" y="44"/>
                      <a:pt x="24" y="25"/>
                      <a:pt x="18" y="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rot="14400000">
                <a:off x="4976261" y="2792581"/>
                <a:ext cx="361950" cy="263525"/>
              </a:xfrm>
              <a:custGeom>
                <a:avLst/>
                <a:gdLst>
                  <a:gd name="T0" fmla="*/ 28 w 37"/>
                  <a:gd name="T1" fmla="*/ 0 h 27"/>
                  <a:gd name="T2" fmla="*/ 37 w 37"/>
                  <a:gd name="T3" fmla="*/ 20 h 27"/>
                  <a:gd name="T4" fmla="*/ 0 w 37"/>
                  <a:gd name="T5" fmla="*/ 24 h 27"/>
                  <a:gd name="T6" fmla="*/ 4 w 37"/>
                  <a:gd name="T7" fmla="*/ 3 h 27"/>
                  <a:gd name="T8" fmla="*/ 28 w 37"/>
                  <a:gd name="T9" fmla="*/ 0 h 27"/>
                </a:gdLst>
                <a:ahLst/>
                <a:cxnLst>
                  <a:cxn ang="0">
                    <a:pos x="T0" y="T1"/>
                  </a:cxn>
                  <a:cxn ang="0">
                    <a:pos x="T2" y="T3"/>
                  </a:cxn>
                  <a:cxn ang="0">
                    <a:pos x="T4" y="T5"/>
                  </a:cxn>
                  <a:cxn ang="0">
                    <a:pos x="T6" y="T7"/>
                  </a:cxn>
                  <a:cxn ang="0">
                    <a:pos x="T8" y="T9"/>
                  </a:cxn>
                </a:cxnLst>
                <a:rect l="0" t="0" r="r" b="b"/>
                <a:pathLst>
                  <a:path w="37" h="27">
                    <a:moveTo>
                      <a:pt x="28" y="0"/>
                    </a:moveTo>
                    <a:cubicBezTo>
                      <a:pt x="37" y="20"/>
                      <a:pt x="37" y="20"/>
                      <a:pt x="37" y="20"/>
                    </a:cubicBezTo>
                    <a:cubicBezTo>
                      <a:pt x="25" y="25"/>
                      <a:pt x="12" y="27"/>
                      <a:pt x="0" y="24"/>
                    </a:cubicBezTo>
                    <a:cubicBezTo>
                      <a:pt x="4" y="3"/>
                      <a:pt x="4" y="3"/>
                      <a:pt x="4" y="3"/>
                    </a:cubicBezTo>
                    <a:cubicBezTo>
                      <a:pt x="12" y="5"/>
                      <a:pt x="20" y="4"/>
                      <a:pt x="28"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rot="14400000">
                <a:off x="4546379" y="3406972"/>
                <a:ext cx="420688" cy="536575"/>
              </a:xfrm>
              <a:custGeom>
                <a:avLst/>
                <a:gdLst>
                  <a:gd name="T0" fmla="*/ 22 w 43"/>
                  <a:gd name="T1" fmla="*/ 55 h 55"/>
                  <a:gd name="T2" fmla="*/ 0 w 43"/>
                  <a:gd name="T3" fmla="*/ 55 h 55"/>
                  <a:gd name="T4" fmla="*/ 21 w 43"/>
                  <a:gd name="T5" fmla="*/ 9 h 55"/>
                  <a:gd name="T6" fmla="*/ 33 w 43"/>
                  <a:gd name="T7" fmla="*/ 0 h 55"/>
                  <a:gd name="T8" fmla="*/ 43 w 43"/>
                  <a:gd name="T9" fmla="*/ 20 h 55"/>
                  <a:gd name="T10" fmla="*/ 39 w 43"/>
                  <a:gd name="T11" fmla="*/ 22 h 55"/>
                  <a:gd name="T12" fmla="*/ 22 w 43"/>
                  <a:gd name="T13" fmla="*/ 54 h 55"/>
                  <a:gd name="T14" fmla="*/ 22 w 43"/>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22" y="55"/>
                    </a:moveTo>
                    <a:cubicBezTo>
                      <a:pt x="0" y="55"/>
                      <a:pt x="0" y="55"/>
                      <a:pt x="0" y="55"/>
                    </a:cubicBezTo>
                    <a:cubicBezTo>
                      <a:pt x="0" y="37"/>
                      <a:pt x="7" y="20"/>
                      <a:pt x="21" y="9"/>
                    </a:cubicBezTo>
                    <a:cubicBezTo>
                      <a:pt x="24" y="5"/>
                      <a:pt x="28" y="3"/>
                      <a:pt x="33" y="0"/>
                    </a:cubicBezTo>
                    <a:cubicBezTo>
                      <a:pt x="43" y="20"/>
                      <a:pt x="43" y="20"/>
                      <a:pt x="43" y="20"/>
                    </a:cubicBezTo>
                    <a:cubicBezTo>
                      <a:pt x="42" y="20"/>
                      <a:pt x="40" y="21"/>
                      <a:pt x="39" y="22"/>
                    </a:cubicBezTo>
                    <a:cubicBezTo>
                      <a:pt x="28" y="29"/>
                      <a:pt x="22" y="42"/>
                      <a:pt x="22" y="54"/>
                    </a:cubicBezTo>
                    <a:cubicBezTo>
                      <a:pt x="22" y="55"/>
                      <a:pt x="22" y="55"/>
                      <a:pt x="22" y="5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rot="14400000">
                <a:off x="4515857" y="4911687"/>
                <a:ext cx="371475" cy="536575"/>
              </a:xfrm>
              <a:custGeom>
                <a:avLst/>
                <a:gdLst>
                  <a:gd name="T0" fmla="*/ 23 w 38"/>
                  <a:gd name="T1" fmla="*/ 52 h 55"/>
                  <a:gd name="T2" fmla="*/ 1 w 38"/>
                  <a:gd name="T3" fmla="*/ 55 h 55"/>
                  <a:gd name="T4" fmla="*/ 0 w 38"/>
                  <a:gd name="T5" fmla="*/ 49 h 55"/>
                  <a:gd name="T6" fmla="*/ 25 w 38"/>
                  <a:gd name="T7" fmla="*/ 0 h 55"/>
                  <a:gd name="T8" fmla="*/ 38 w 38"/>
                  <a:gd name="T9" fmla="*/ 18 h 55"/>
                  <a:gd name="T10" fmla="*/ 23 w 38"/>
                  <a:gd name="T11" fmla="*/ 48 h 55"/>
                  <a:gd name="T12" fmla="*/ 23 w 38"/>
                  <a:gd name="T13" fmla="*/ 52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23" y="52"/>
                    </a:moveTo>
                    <a:cubicBezTo>
                      <a:pt x="1" y="55"/>
                      <a:pt x="1" y="55"/>
                      <a:pt x="1" y="55"/>
                    </a:cubicBezTo>
                    <a:cubicBezTo>
                      <a:pt x="0" y="53"/>
                      <a:pt x="0" y="51"/>
                      <a:pt x="0" y="49"/>
                    </a:cubicBezTo>
                    <a:cubicBezTo>
                      <a:pt x="0" y="29"/>
                      <a:pt x="10" y="11"/>
                      <a:pt x="25" y="0"/>
                    </a:cubicBezTo>
                    <a:cubicBezTo>
                      <a:pt x="38" y="18"/>
                      <a:pt x="38" y="18"/>
                      <a:pt x="38" y="18"/>
                    </a:cubicBezTo>
                    <a:cubicBezTo>
                      <a:pt x="29" y="25"/>
                      <a:pt x="23" y="36"/>
                      <a:pt x="23" y="48"/>
                    </a:cubicBezTo>
                    <a:cubicBezTo>
                      <a:pt x="23" y="50"/>
                      <a:pt x="23" y="51"/>
                      <a:pt x="23" y="52"/>
                    </a:cubicBez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rot="14400000">
                <a:off x="3881028" y="4667545"/>
                <a:ext cx="841375" cy="379413"/>
              </a:xfrm>
              <a:custGeom>
                <a:avLst/>
                <a:gdLst>
                  <a:gd name="T0" fmla="*/ 13 w 86"/>
                  <a:gd name="T1" fmla="*/ 29 h 39"/>
                  <a:gd name="T2" fmla="*/ 0 w 86"/>
                  <a:gd name="T3" fmla="*/ 11 h 39"/>
                  <a:gd name="T4" fmla="*/ 35 w 86"/>
                  <a:gd name="T5" fmla="*/ 0 h 39"/>
                  <a:gd name="T6" fmla="*/ 86 w 86"/>
                  <a:gd name="T7" fmla="*/ 28 h 39"/>
                  <a:gd name="T8" fmla="*/ 68 w 86"/>
                  <a:gd name="T9" fmla="*/ 39 h 39"/>
                  <a:gd name="T10" fmla="*/ 35 w 86"/>
                  <a:gd name="T11" fmla="*/ 21 h 39"/>
                  <a:gd name="T12" fmla="*/ 13 w 86"/>
                  <a:gd name="T13" fmla="*/ 29 h 39"/>
                </a:gdLst>
                <a:ahLst/>
                <a:cxnLst>
                  <a:cxn ang="0">
                    <a:pos x="T0" y="T1"/>
                  </a:cxn>
                  <a:cxn ang="0">
                    <a:pos x="T2" y="T3"/>
                  </a:cxn>
                  <a:cxn ang="0">
                    <a:pos x="T4" y="T5"/>
                  </a:cxn>
                  <a:cxn ang="0">
                    <a:pos x="T6" y="T7"/>
                  </a:cxn>
                  <a:cxn ang="0">
                    <a:pos x="T8" y="T9"/>
                  </a:cxn>
                  <a:cxn ang="0">
                    <a:pos x="T10" y="T11"/>
                  </a:cxn>
                  <a:cxn ang="0">
                    <a:pos x="T12" y="T13"/>
                  </a:cxn>
                </a:cxnLst>
                <a:rect l="0" t="0" r="r" b="b"/>
                <a:pathLst>
                  <a:path w="86" h="39">
                    <a:moveTo>
                      <a:pt x="13" y="29"/>
                    </a:moveTo>
                    <a:cubicBezTo>
                      <a:pt x="0" y="11"/>
                      <a:pt x="0" y="11"/>
                      <a:pt x="0" y="11"/>
                    </a:cubicBezTo>
                    <a:cubicBezTo>
                      <a:pt x="10" y="4"/>
                      <a:pt x="23" y="0"/>
                      <a:pt x="35" y="0"/>
                    </a:cubicBezTo>
                    <a:cubicBezTo>
                      <a:pt x="56" y="0"/>
                      <a:pt x="75" y="10"/>
                      <a:pt x="86" y="28"/>
                    </a:cubicBezTo>
                    <a:cubicBezTo>
                      <a:pt x="68" y="39"/>
                      <a:pt x="68" y="39"/>
                      <a:pt x="68" y="39"/>
                    </a:cubicBezTo>
                    <a:cubicBezTo>
                      <a:pt x="61" y="29"/>
                      <a:pt x="49" y="21"/>
                      <a:pt x="35" y="21"/>
                    </a:cubicBezTo>
                    <a:cubicBezTo>
                      <a:pt x="27" y="21"/>
                      <a:pt x="19" y="24"/>
                      <a:pt x="13" y="2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rot="14400000">
                <a:off x="4362799" y="3954915"/>
                <a:ext cx="361950" cy="769938"/>
              </a:xfrm>
              <a:custGeom>
                <a:avLst/>
                <a:gdLst>
                  <a:gd name="T0" fmla="*/ 10 w 37"/>
                  <a:gd name="T1" fmla="*/ 11 h 79"/>
                  <a:gd name="T2" fmla="*/ 28 w 37"/>
                  <a:gd name="T3" fmla="*/ 0 h 79"/>
                  <a:gd name="T4" fmla="*/ 37 w 37"/>
                  <a:gd name="T5" fmla="*/ 32 h 79"/>
                  <a:gd name="T6" fmla="*/ 14 w 37"/>
                  <a:gd name="T7" fmla="*/ 79 h 79"/>
                  <a:gd name="T8" fmla="*/ 0 w 37"/>
                  <a:gd name="T9" fmla="*/ 62 h 79"/>
                  <a:gd name="T10" fmla="*/ 15 w 37"/>
                  <a:gd name="T11" fmla="*/ 31 h 79"/>
                  <a:gd name="T12" fmla="*/ 10 w 37"/>
                  <a:gd name="T13" fmla="*/ 11 h 79"/>
                </a:gdLst>
                <a:ahLst/>
                <a:cxnLst>
                  <a:cxn ang="0">
                    <a:pos x="T0" y="T1"/>
                  </a:cxn>
                  <a:cxn ang="0">
                    <a:pos x="T2" y="T3"/>
                  </a:cxn>
                  <a:cxn ang="0">
                    <a:pos x="T4" y="T5"/>
                  </a:cxn>
                  <a:cxn ang="0">
                    <a:pos x="T6" y="T7"/>
                  </a:cxn>
                  <a:cxn ang="0">
                    <a:pos x="T8" y="T9"/>
                  </a:cxn>
                  <a:cxn ang="0">
                    <a:pos x="T10" y="T11"/>
                  </a:cxn>
                  <a:cxn ang="0">
                    <a:pos x="T12" y="T13"/>
                  </a:cxn>
                </a:cxnLst>
                <a:rect l="0" t="0" r="r" b="b"/>
                <a:pathLst>
                  <a:path w="37" h="79">
                    <a:moveTo>
                      <a:pt x="10" y="11"/>
                    </a:moveTo>
                    <a:cubicBezTo>
                      <a:pt x="28" y="0"/>
                      <a:pt x="28" y="0"/>
                      <a:pt x="28" y="0"/>
                    </a:cubicBezTo>
                    <a:cubicBezTo>
                      <a:pt x="34" y="9"/>
                      <a:pt x="37" y="20"/>
                      <a:pt x="37" y="32"/>
                    </a:cubicBezTo>
                    <a:cubicBezTo>
                      <a:pt x="37" y="50"/>
                      <a:pt x="29" y="68"/>
                      <a:pt x="14" y="79"/>
                    </a:cubicBezTo>
                    <a:cubicBezTo>
                      <a:pt x="0" y="62"/>
                      <a:pt x="0" y="62"/>
                      <a:pt x="0" y="62"/>
                    </a:cubicBezTo>
                    <a:cubicBezTo>
                      <a:pt x="9" y="55"/>
                      <a:pt x="15" y="44"/>
                      <a:pt x="15" y="31"/>
                    </a:cubicBezTo>
                    <a:cubicBezTo>
                      <a:pt x="15" y="24"/>
                      <a:pt x="13" y="17"/>
                      <a:pt x="10" y="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rot="14400000">
                <a:off x="4921995" y="4749230"/>
                <a:ext cx="341313" cy="419100"/>
              </a:xfrm>
              <a:custGeom>
                <a:avLst/>
                <a:gdLst>
                  <a:gd name="T0" fmla="*/ 35 w 35"/>
                  <a:gd name="T1" fmla="*/ 26 h 43"/>
                  <a:gd name="T2" fmla="*/ 21 w 35"/>
                  <a:gd name="T3" fmla="*/ 43 h 43"/>
                  <a:gd name="T4" fmla="*/ 0 w 35"/>
                  <a:gd name="T5" fmla="*/ 3 h 43"/>
                  <a:gd name="T6" fmla="*/ 22 w 35"/>
                  <a:gd name="T7" fmla="*/ 0 h 43"/>
                  <a:gd name="T8" fmla="*/ 35 w 35"/>
                  <a:gd name="T9" fmla="*/ 26 h 43"/>
                </a:gdLst>
                <a:ahLst/>
                <a:cxnLst>
                  <a:cxn ang="0">
                    <a:pos x="T0" y="T1"/>
                  </a:cxn>
                  <a:cxn ang="0">
                    <a:pos x="T2" y="T3"/>
                  </a:cxn>
                  <a:cxn ang="0">
                    <a:pos x="T4" y="T5"/>
                  </a:cxn>
                  <a:cxn ang="0">
                    <a:pos x="T6" y="T7"/>
                  </a:cxn>
                  <a:cxn ang="0">
                    <a:pos x="T8" y="T9"/>
                  </a:cxn>
                </a:cxnLst>
                <a:rect l="0" t="0" r="r" b="b"/>
                <a:pathLst>
                  <a:path w="35" h="43">
                    <a:moveTo>
                      <a:pt x="35" y="26"/>
                    </a:moveTo>
                    <a:cubicBezTo>
                      <a:pt x="21" y="43"/>
                      <a:pt x="21" y="43"/>
                      <a:pt x="21" y="43"/>
                    </a:cubicBezTo>
                    <a:cubicBezTo>
                      <a:pt x="9" y="33"/>
                      <a:pt x="1" y="18"/>
                      <a:pt x="0" y="3"/>
                    </a:cubicBezTo>
                    <a:cubicBezTo>
                      <a:pt x="22" y="0"/>
                      <a:pt x="22" y="0"/>
                      <a:pt x="22" y="0"/>
                    </a:cubicBezTo>
                    <a:cubicBezTo>
                      <a:pt x="23" y="11"/>
                      <a:pt x="28" y="19"/>
                      <a:pt x="35" y="26"/>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51"/>
              <p:cNvSpPr>
                <a:spLocks noChangeArrowheads="1"/>
              </p:cNvSpPr>
              <p:nvPr/>
            </p:nvSpPr>
            <p:spPr bwMode="auto">
              <a:xfrm rot="14400000">
                <a:off x="4407458" y="4457340"/>
                <a:ext cx="536575" cy="536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rot="14400000">
                <a:off x="4487850" y="2921045"/>
                <a:ext cx="595313" cy="595313"/>
              </a:xfrm>
              <a:custGeom>
                <a:avLst/>
                <a:gdLst>
                  <a:gd name="T0" fmla="*/ 51 w 61"/>
                  <a:gd name="T1" fmla="*/ 12 h 61"/>
                  <a:gd name="T2" fmla="*/ 48 w 61"/>
                  <a:gd name="T3" fmla="*/ 51 h 61"/>
                  <a:gd name="T4" fmla="*/ 10 w 61"/>
                  <a:gd name="T5" fmla="*/ 49 h 61"/>
                  <a:gd name="T6" fmla="*/ 12 w 61"/>
                  <a:gd name="T7" fmla="*/ 10 h 61"/>
                  <a:gd name="T8" fmla="*/ 51 w 61"/>
                  <a:gd name="T9" fmla="*/ 12 h 61"/>
                </a:gdLst>
                <a:ahLst/>
                <a:cxnLst>
                  <a:cxn ang="0">
                    <a:pos x="T0" y="T1"/>
                  </a:cxn>
                  <a:cxn ang="0">
                    <a:pos x="T2" y="T3"/>
                  </a:cxn>
                  <a:cxn ang="0">
                    <a:pos x="T4" y="T5"/>
                  </a:cxn>
                  <a:cxn ang="0">
                    <a:pos x="T6" y="T7"/>
                  </a:cxn>
                  <a:cxn ang="0">
                    <a:pos x="T8" y="T9"/>
                  </a:cxn>
                </a:cxnLst>
                <a:rect l="0" t="0" r="r" b="b"/>
                <a:pathLst>
                  <a:path w="61" h="61">
                    <a:moveTo>
                      <a:pt x="51" y="12"/>
                    </a:moveTo>
                    <a:cubicBezTo>
                      <a:pt x="61" y="24"/>
                      <a:pt x="60" y="41"/>
                      <a:pt x="48" y="51"/>
                    </a:cubicBezTo>
                    <a:cubicBezTo>
                      <a:pt x="37" y="61"/>
                      <a:pt x="20" y="60"/>
                      <a:pt x="10" y="49"/>
                    </a:cubicBezTo>
                    <a:cubicBezTo>
                      <a:pt x="0" y="37"/>
                      <a:pt x="1" y="20"/>
                      <a:pt x="12" y="10"/>
                    </a:cubicBezTo>
                    <a:cubicBezTo>
                      <a:pt x="24" y="0"/>
                      <a:pt x="41" y="1"/>
                      <a:pt x="51"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rot="14400000">
                <a:off x="5639597" y="4911371"/>
                <a:ext cx="439738" cy="430213"/>
              </a:xfrm>
              <a:custGeom>
                <a:avLst/>
                <a:gdLst>
                  <a:gd name="T0" fmla="*/ 10 w 45"/>
                  <a:gd name="T1" fmla="*/ 7 h 44"/>
                  <a:gd name="T2" fmla="*/ 7 w 45"/>
                  <a:gd name="T3" fmla="*/ 34 h 44"/>
                  <a:gd name="T4" fmla="*/ 35 w 45"/>
                  <a:gd name="T5" fmla="*/ 37 h 44"/>
                  <a:gd name="T6" fmla="*/ 38 w 45"/>
                  <a:gd name="T7" fmla="*/ 9 h 44"/>
                  <a:gd name="T8" fmla="*/ 10 w 45"/>
                  <a:gd name="T9" fmla="*/ 7 h 44"/>
                </a:gdLst>
                <a:ahLst/>
                <a:cxnLst>
                  <a:cxn ang="0">
                    <a:pos x="T0" y="T1"/>
                  </a:cxn>
                  <a:cxn ang="0">
                    <a:pos x="T2" y="T3"/>
                  </a:cxn>
                  <a:cxn ang="0">
                    <a:pos x="T4" y="T5"/>
                  </a:cxn>
                  <a:cxn ang="0">
                    <a:pos x="T6" y="T7"/>
                  </a:cxn>
                  <a:cxn ang="0">
                    <a:pos x="T8" y="T9"/>
                  </a:cxn>
                </a:cxnLst>
                <a:rect l="0" t="0" r="r" b="b"/>
                <a:pathLst>
                  <a:path w="45" h="44">
                    <a:moveTo>
                      <a:pt x="10" y="7"/>
                    </a:moveTo>
                    <a:cubicBezTo>
                      <a:pt x="1" y="14"/>
                      <a:pt x="0" y="26"/>
                      <a:pt x="7" y="34"/>
                    </a:cubicBezTo>
                    <a:cubicBezTo>
                      <a:pt x="14" y="43"/>
                      <a:pt x="27" y="44"/>
                      <a:pt x="35" y="37"/>
                    </a:cubicBezTo>
                    <a:cubicBezTo>
                      <a:pt x="44" y="30"/>
                      <a:pt x="45" y="17"/>
                      <a:pt x="38" y="9"/>
                    </a:cubicBezTo>
                    <a:cubicBezTo>
                      <a:pt x="30" y="1"/>
                      <a:pt x="18" y="0"/>
                      <a:pt x="10" y="7"/>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rot="14400000">
                <a:off x="6116118" y="2459338"/>
                <a:ext cx="439738" cy="428625"/>
              </a:xfrm>
              <a:custGeom>
                <a:avLst/>
                <a:gdLst>
                  <a:gd name="T0" fmla="*/ 35 w 45"/>
                  <a:gd name="T1" fmla="*/ 37 h 44"/>
                  <a:gd name="T2" fmla="*/ 38 w 45"/>
                  <a:gd name="T3" fmla="*/ 9 h 44"/>
                  <a:gd name="T4" fmla="*/ 10 w 45"/>
                  <a:gd name="T5" fmla="*/ 7 h 44"/>
                  <a:gd name="T6" fmla="*/ 7 w 45"/>
                  <a:gd name="T7" fmla="*/ 35 h 44"/>
                  <a:gd name="T8" fmla="*/ 35 w 45"/>
                  <a:gd name="T9" fmla="*/ 37 h 44"/>
                </a:gdLst>
                <a:ahLst/>
                <a:cxnLst>
                  <a:cxn ang="0">
                    <a:pos x="T0" y="T1"/>
                  </a:cxn>
                  <a:cxn ang="0">
                    <a:pos x="T2" y="T3"/>
                  </a:cxn>
                  <a:cxn ang="0">
                    <a:pos x="T4" y="T5"/>
                  </a:cxn>
                  <a:cxn ang="0">
                    <a:pos x="T6" y="T7"/>
                  </a:cxn>
                  <a:cxn ang="0">
                    <a:pos x="T8" y="T9"/>
                  </a:cxn>
                </a:cxnLst>
                <a:rect l="0" t="0" r="r" b="b"/>
                <a:pathLst>
                  <a:path w="45" h="44">
                    <a:moveTo>
                      <a:pt x="35" y="37"/>
                    </a:moveTo>
                    <a:cubicBezTo>
                      <a:pt x="44" y="30"/>
                      <a:pt x="45" y="18"/>
                      <a:pt x="38" y="9"/>
                    </a:cubicBezTo>
                    <a:cubicBezTo>
                      <a:pt x="30" y="1"/>
                      <a:pt x="18" y="0"/>
                      <a:pt x="10" y="7"/>
                    </a:cubicBezTo>
                    <a:cubicBezTo>
                      <a:pt x="1" y="14"/>
                      <a:pt x="0" y="26"/>
                      <a:pt x="7" y="35"/>
                    </a:cubicBezTo>
                    <a:cubicBezTo>
                      <a:pt x="14" y="43"/>
                      <a:pt x="27" y="44"/>
                      <a:pt x="35" y="3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rot="14400000">
                <a:off x="7109136" y="4269193"/>
                <a:ext cx="615950" cy="614363"/>
              </a:xfrm>
              <a:custGeom>
                <a:avLst/>
                <a:gdLst>
                  <a:gd name="T0" fmla="*/ 7 w 63"/>
                  <a:gd name="T1" fmla="*/ 45 h 63"/>
                  <a:gd name="T2" fmla="*/ 18 w 63"/>
                  <a:gd name="T3" fmla="*/ 7 h 63"/>
                  <a:gd name="T4" fmla="*/ 55 w 63"/>
                  <a:gd name="T5" fmla="*/ 18 h 63"/>
                  <a:gd name="T6" fmla="*/ 45 w 63"/>
                  <a:gd name="T7" fmla="*/ 55 h 63"/>
                  <a:gd name="T8" fmla="*/ 7 w 63"/>
                  <a:gd name="T9" fmla="*/ 45 h 63"/>
                </a:gdLst>
                <a:ahLst/>
                <a:cxnLst>
                  <a:cxn ang="0">
                    <a:pos x="T0" y="T1"/>
                  </a:cxn>
                  <a:cxn ang="0">
                    <a:pos x="T2" y="T3"/>
                  </a:cxn>
                  <a:cxn ang="0">
                    <a:pos x="T4" y="T5"/>
                  </a:cxn>
                  <a:cxn ang="0">
                    <a:pos x="T6" y="T7"/>
                  </a:cxn>
                  <a:cxn ang="0">
                    <a:pos x="T8" y="T9"/>
                  </a:cxn>
                </a:cxnLst>
                <a:rect l="0" t="0" r="r" b="b"/>
                <a:pathLst>
                  <a:path w="63" h="63">
                    <a:moveTo>
                      <a:pt x="7" y="45"/>
                    </a:moveTo>
                    <a:cubicBezTo>
                      <a:pt x="0" y="32"/>
                      <a:pt x="4" y="15"/>
                      <a:pt x="18" y="7"/>
                    </a:cubicBezTo>
                    <a:cubicBezTo>
                      <a:pt x="31" y="0"/>
                      <a:pt x="48" y="4"/>
                      <a:pt x="55" y="18"/>
                    </a:cubicBezTo>
                    <a:cubicBezTo>
                      <a:pt x="63" y="31"/>
                      <a:pt x="58" y="48"/>
                      <a:pt x="45" y="55"/>
                    </a:cubicBezTo>
                    <a:cubicBezTo>
                      <a:pt x="32" y="63"/>
                      <a:pt x="15" y="58"/>
                      <a:pt x="7" y="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a:spLocks noChangeArrowheads="1"/>
              </p:cNvSpPr>
              <p:nvPr/>
            </p:nvSpPr>
            <p:spPr bwMode="auto">
              <a:xfrm rot="14400000">
                <a:off x="7262950" y="2808721"/>
                <a:ext cx="536575" cy="5365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5570538" y="3360738"/>
                <a:ext cx="1044575" cy="517525"/>
              </a:xfrm>
              <a:custGeom>
                <a:avLst/>
                <a:gdLst>
                  <a:gd name="T0" fmla="*/ 1 w 107"/>
                  <a:gd name="T1" fmla="*/ 48 h 53"/>
                  <a:gd name="T2" fmla="*/ 54 w 107"/>
                  <a:gd name="T3" fmla="*/ 0 h 53"/>
                  <a:gd name="T4" fmla="*/ 107 w 107"/>
                  <a:gd name="T5" fmla="*/ 48 h 53"/>
                  <a:gd name="T6" fmla="*/ 102 w 107"/>
                  <a:gd name="T7" fmla="*/ 53 h 53"/>
                  <a:gd name="T8" fmla="*/ 5 w 107"/>
                  <a:gd name="T9" fmla="*/ 53 h 53"/>
                  <a:gd name="T10" fmla="*/ 1 w 107"/>
                  <a:gd name="T11" fmla="*/ 48 h 53"/>
                </a:gdLst>
                <a:ahLst/>
                <a:cxnLst>
                  <a:cxn ang="0">
                    <a:pos x="T0" y="T1"/>
                  </a:cxn>
                  <a:cxn ang="0">
                    <a:pos x="T2" y="T3"/>
                  </a:cxn>
                  <a:cxn ang="0">
                    <a:pos x="T4" y="T5"/>
                  </a:cxn>
                  <a:cxn ang="0">
                    <a:pos x="T6" y="T7"/>
                  </a:cxn>
                  <a:cxn ang="0">
                    <a:pos x="T8" y="T9"/>
                  </a:cxn>
                  <a:cxn ang="0">
                    <a:pos x="T10" y="T11"/>
                  </a:cxn>
                </a:cxnLst>
                <a:rect l="0" t="0" r="r" b="b"/>
                <a:pathLst>
                  <a:path w="107" h="53">
                    <a:moveTo>
                      <a:pt x="1" y="48"/>
                    </a:moveTo>
                    <a:cubicBezTo>
                      <a:pt x="4" y="21"/>
                      <a:pt x="27" y="0"/>
                      <a:pt x="54" y="0"/>
                    </a:cubicBezTo>
                    <a:cubicBezTo>
                      <a:pt x="81" y="0"/>
                      <a:pt x="104" y="21"/>
                      <a:pt x="107" y="48"/>
                    </a:cubicBezTo>
                    <a:cubicBezTo>
                      <a:pt x="107" y="51"/>
                      <a:pt x="105" y="53"/>
                      <a:pt x="102" y="53"/>
                    </a:cubicBezTo>
                    <a:cubicBezTo>
                      <a:pt x="5" y="53"/>
                      <a:pt x="5" y="53"/>
                      <a:pt x="5" y="53"/>
                    </a:cubicBezTo>
                    <a:cubicBezTo>
                      <a:pt x="2" y="53"/>
                      <a:pt x="0" y="50"/>
                      <a:pt x="1" y="4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5570538" y="3927476"/>
                <a:ext cx="1044575" cy="517525"/>
              </a:xfrm>
              <a:custGeom>
                <a:avLst/>
                <a:gdLst>
                  <a:gd name="T0" fmla="*/ 1 w 107"/>
                  <a:gd name="T1" fmla="*/ 5 h 53"/>
                  <a:gd name="T2" fmla="*/ 54 w 107"/>
                  <a:gd name="T3" fmla="*/ 53 h 53"/>
                  <a:gd name="T4" fmla="*/ 107 w 107"/>
                  <a:gd name="T5" fmla="*/ 5 h 53"/>
                  <a:gd name="T6" fmla="*/ 102 w 107"/>
                  <a:gd name="T7" fmla="*/ 0 h 53"/>
                  <a:gd name="T8" fmla="*/ 5 w 107"/>
                  <a:gd name="T9" fmla="*/ 0 h 53"/>
                  <a:gd name="T10" fmla="*/ 1 w 107"/>
                  <a:gd name="T11" fmla="*/ 5 h 53"/>
                </a:gdLst>
                <a:ahLst/>
                <a:cxnLst>
                  <a:cxn ang="0">
                    <a:pos x="T0" y="T1"/>
                  </a:cxn>
                  <a:cxn ang="0">
                    <a:pos x="T2" y="T3"/>
                  </a:cxn>
                  <a:cxn ang="0">
                    <a:pos x="T4" y="T5"/>
                  </a:cxn>
                  <a:cxn ang="0">
                    <a:pos x="T6" y="T7"/>
                  </a:cxn>
                  <a:cxn ang="0">
                    <a:pos x="T8" y="T9"/>
                  </a:cxn>
                  <a:cxn ang="0">
                    <a:pos x="T10" y="T11"/>
                  </a:cxn>
                </a:cxnLst>
                <a:rect l="0" t="0" r="r" b="b"/>
                <a:pathLst>
                  <a:path w="107" h="53">
                    <a:moveTo>
                      <a:pt x="1" y="5"/>
                    </a:moveTo>
                    <a:cubicBezTo>
                      <a:pt x="4" y="33"/>
                      <a:pt x="27" y="53"/>
                      <a:pt x="54" y="53"/>
                    </a:cubicBezTo>
                    <a:cubicBezTo>
                      <a:pt x="81" y="53"/>
                      <a:pt x="104" y="32"/>
                      <a:pt x="107" y="5"/>
                    </a:cubicBezTo>
                    <a:cubicBezTo>
                      <a:pt x="107" y="3"/>
                      <a:pt x="105" y="0"/>
                      <a:pt x="102" y="0"/>
                    </a:cubicBezTo>
                    <a:cubicBezTo>
                      <a:pt x="5" y="0"/>
                      <a:pt x="5" y="0"/>
                      <a:pt x="5" y="0"/>
                    </a:cubicBezTo>
                    <a:cubicBezTo>
                      <a:pt x="2" y="0"/>
                      <a:pt x="0" y="3"/>
                      <a:pt x="1" y="5"/>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61" name="Group 60"/>
          <p:cNvGrpSpPr/>
          <p:nvPr/>
        </p:nvGrpSpPr>
        <p:grpSpPr>
          <a:xfrm>
            <a:off x="5820908" y="2715500"/>
            <a:ext cx="253094" cy="302129"/>
            <a:chOff x="4763" y="4111625"/>
            <a:chExt cx="811212" cy="968375"/>
          </a:xfrm>
          <a:solidFill>
            <a:schemeClr val="bg1"/>
          </a:solidFill>
        </p:grpSpPr>
        <p:sp>
          <p:nvSpPr>
            <p:cNvPr id="62"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9" name="Group 68"/>
          <p:cNvGrpSpPr/>
          <p:nvPr/>
        </p:nvGrpSpPr>
        <p:grpSpPr>
          <a:xfrm>
            <a:off x="2971934" y="4344651"/>
            <a:ext cx="300147" cy="301138"/>
            <a:chOff x="6110288" y="2439988"/>
            <a:chExt cx="962025" cy="965200"/>
          </a:xfrm>
          <a:solidFill>
            <a:schemeClr val="bg1"/>
          </a:solidFill>
        </p:grpSpPr>
        <p:sp>
          <p:nvSpPr>
            <p:cNvPr id="70"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5"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0" name="Group 79"/>
          <p:cNvGrpSpPr/>
          <p:nvPr/>
        </p:nvGrpSpPr>
        <p:grpSpPr>
          <a:xfrm>
            <a:off x="3071712" y="2853014"/>
            <a:ext cx="304663" cy="301138"/>
            <a:chOff x="8145463" y="2447925"/>
            <a:chExt cx="960437" cy="949325"/>
          </a:xfrm>
          <a:solidFill>
            <a:schemeClr val="bg1"/>
          </a:solidFill>
        </p:grpSpPr>
        <p:sp>
          <p:nvSpPr>
            <p:cNvPr id="81"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9" name="Group 88"/>
          <p:cNvGrpSpPr/>
          <p:nvPr/>
        </p:nvGrpSpPr>
        <p:grpSpPr>
          <a:xfrm>
            <a:off x="5715974" y="4209480"/>
            <a:ext cx="235511" cy="299742"/>
            <a:chOff x="34925" y="2444750"/>
            <a:chExt cx="750887" cy="955675"/>
          </a:xfrm>
          <a:solidFill>
            <a:schemeClr val="bg1"/>
          </a:solidFill>
        </p:grpSpPr>
        <p:sp>
          <p:nvSpPr>
            <p:cNvPr id="90"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2"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6" name="TextBox 95"/>
          <p:cNvSpPr txBox="1"/>
          <p:nvPr/>
        </p:nvSpPr>
        <p:spPr>
          <a:xfrm>
            <a:off x="1596484" y="2747352"/>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7" name="Rectangle 96"/>
          <p:cNvSpPr/>
          <p:nvPr/>
        </p:nvSpPr>
        <p:spPr>
          <a:xfrm>
            <a:off x="579074" y="3002205"/>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8" name="TextBox 97"/>
          <p:cNvSpPr txBox="1"/>
          <p:nvPr/>
        </p:nvSpPr>
        <p:spPr>
          <a:xfrm>
            <a:off x="4117524" y="3381913"/>
            <a:ext cx="832280" cy="276999"/>
          </a:xfrm>
          <a:prstGeom prst="rect">
            <a:avLst/>
          </a:prstGeom>
          <a:noFill/>
        </p:spPr>
        <p:txBody>
          <a:bodyPr wrap="none" rtlCol="0">
            <a:spAutoFit/>
          </a:bodyPr>
          <a:lstStyle/>
          <a:p>
            <a:pPr algn="ctr"/>
            <a:r>
              <a:rPr lang="en-US" sz="1200" b="1" dirty="0">
                <a:solidFill>
                  <a:schemeClr val="bg1"/>
                </a:solidFill>
              </a:rPr>
              <a:t>Planning</a:t>
            </a:r>
            <a:endParaRPr lang="en-US" sz="1200" b="1" dirty="0">
              <a:solidFill>
                <a:schemeClr val="bg1"/>
              </a:solidFill>
            </a:endParaRPr>
          </a:p>
        </p:txBody>
      </p:sp>
      <p:sp>
        <p:nvSpPr>
          <p:cNvPr id="99" name="TextBox 98"/>
          <p:cNvSpPr txBox="1"/>
          <p:nvPr/>
        </p:nvSpPr>
        <p:spPr>
          <a:xfrm>
            <a:off x="4200079" y="3741165"/>
            <a:ext cx="667170" cy="276999"/>
          </a:xfrm>
          <a:prstGeom prst="rect">
            <a:avLst/>
          </a:prstGeom>
          <a:noFill/>
        </p:spPr>
        <p:txBody>
          <a:bodyPr wrap="none" rtlCol="0">
            <a:spAutoFit/>
          </a:bodyPr>
          <a:lstStyle/>
          <a:p>
            <a:pPr algn="ctr"/>
            <a:r>
              <a:rPr lang="en-US" sz="1200" b="1" dirty="0">
                <a:solidFill>
                  <a:schemeClr val="bg1"/>
                </a:solidFill>
              </a:rPr>
              <a:t>Mixing</a:t>
            </a:r>
            <a:endParaRPr lang="en-US" sz="1200" b="1" dirty="0">
              <a:solidFill>
                <a:schemeClr val="bg1"/>
              </a:solidFill>
            </a:endParaRPr>
          </a:p>
        </p:txBody>
      </p:sp>
      <p:sp>
        <p:nvSpPr>
          <p:cNvPr id="100" name="TextBox 99"/>
          <p:cNvSpPr txBox="1"/>
          <p:nvPr/>
        </p:nvSpPr>
        <p:spPr>
          <a:xfrm>
            <a:off x="6692760" y="259377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1" name="Rectangle 100"/>
          <p:cNvSpPr/>
          <p:nvPr/>
        </p:nvSpPr>
        <p:spPr>
          <a:xfrm>
            <a:off x="6692759" y="284863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2" name="TextBox 101"/>
          <p:cNvSpPr txBox="1"/>
          <p:nvPr/>
        </p:nvSpPr>
        <p:spPr>
          <a:xfrm>
            <a:off x="6560711" y="410518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3" name="Rectangle 102"/>
          <p:cNvSpPr/>
          <p:nvPr/>
        </p:nvSpPr>
        <p:spPr>
          <a:xfrm>
            <a:off x="6560710" y="436003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104" name="TextBox 103"/>
          <p:cNvSpPr txBox="1"/>
          <p:nvPr/>
        </p:nvSpPr>
        <p:spPr>
          <a:xfrm>
            <a:off x="1487319" y="4248685"/>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05" name="Rectangle 104"/>
          <p:cNvSpPr/>
          <p:nvPr/>
        </p:nvSpPr>
        <p:spPr>
          <a:xfrm>
            <a:off x="469909" y="4503538"/>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2182989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527201" cy="715581"/>
          </a:xfrm>
          <a:prstGeom prst="rect">
            <a:avLst/>
          </a:prstGeom>
          <a:noFill/>
        </p:spPr>
        <p:txBody>
          <a:bodyPr wrap="none" rtlCol="0">
            <a:spAutoFit/>
          </a:bodyPr>
          <a:lstStyle/>
          <a:p>
            <a:r>
              <a:rPr lang="en-US" sz="4050" dirty="0" err="1">
                <a:solidFill>
                  <a:schemeClr val="bg1">
                    <a:lumMod val="50000"/>
                  </a:schemeClr>
                </a:solidFill>
                <a:latin typeface="+mj-lt"/>
              </a:rPr>
              <a:t>Headsheet</a:t>
            </a:r>
            <a:r>
              <a:rPr lang="en-US" sz="4050" dirty="0">
                <a:solidFill>
                  <a:schemeClr val="bg1">
                    <a:lumMod val="50000"/>
                  </a:schemeClr>
                </a:solidFill>
                <a:latin typeface="+mj-lt"/>
              </a:rPr>
              <a:t> Statistic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50" name="Group 49"/>
          <p:cNvGrpSpPr/>
          <p:nvPr/>
        </p:nvGrpSpPr>
        <p:grpSpPr>
          <a:xfrm>
            <a:off x="6677897" y="2399783"/>
            <a:ext cx="1400811" cy="1400811"/>
            <a:chOff x="8903863" y="2056711"/>
            <a:chExt cx="1867748" cy="1867748"/>
          </a:xfrm>
        </p:grpSpPr>
        <p:sp>
          <p:nvSpPr>
            <p:cNvPr id="6" name="Freeform 5"/>
            <p:cNvSpPr>
              <a:spLocks noEditPoints="1"/>
            </p:cNvSpPr>
            <p:nvPr/>
          </p:nvSpPr>
          <p:spPr bwMode="auto">
            <a:xfrm>
              <a:off x="8903863" y="2056711"/>
              <a:ext cx="1867748" cy="1867748"/>
            </a:xfrm>
            <a:custGeom>
              <a:avLst/>
              <a:gdLst>
                <a:gd name="T0" fmla="*/ 150 w 798"/>
                <a:gd name="T1" fmla="*/ 451 h 798"/>
                <a:gd name="T2" fmla="*/ 150 w 798"/>
                <a:gd name="T3" fmla="*/ 797 h 798"/>
                <a:gd name="T4" fmla="*/ 174 w 798"/>
                <a:gd name="T5" fmla="*/ 798 h 798"/>
                <a:gd name="T6" fmla="*/ 199 w 798"/>
                <a:gd name="T7" fmla="*/ 798 h 798"/>
                <a:gd name="T8" fmla="*/ 199 w 798"/>
                <a:gd name="T9" fmla="*/ 449 h 798"/>
                <a:gd name="T10" fmla="*/ 174 w 798"/>
                <a:gd name="T11" fmla="*/ 449 h 798"/>
                <a:gd name="T12" fmla="*/ 150 w 798"/>
                <a:gd name="T13" fmla="*/ 451 h 798"/>
                <a:gd name="T14" fmla="*/ 598 w 798"/>
                <a:gd name="T15" fmla="*/ 449 h 798"/>
                <a:gd name="T16" fmla="*/ 598 w 798"/>
                <a:gd name="T17" fmla="*/ 798 h 798"/>
                <a:gd name="T18" fmla="*/ 623 w 798"/>
                <a:gd name="T19" fmla="*/ 798 h 798"/>
                <a:gd name="T20" fmla="*/ 648 w 798"/>
                <a:gd name="T21" fmla="*/ 797 h 798"/>
                <a:gd name="T22" fmla="*/ 648 w 798"/>
                <a:gd name="T23" fmla="*/ 451 h 798"/>
                <a:gd name="T24" fmla="*/ 623 w 798"/>
                <a:gd name="T25" fmla="*/ 449 h 798"/>
                <a:gd name="T26" fmla="*/ 598 w 798"/>
                <a:gd name="T27" fmla="*/ 449 h 798"/>
                <a:gd name="T28" fmla="*/ 798 w 798"/>
                <a:gd name="T29" fmla="*/ 399 h 798"/>
                <a:gd name="T30" fmla="*/ 399 w 798"/>
                <a:gd name="T31" fmla="*/ 0 h 798"/>
                <a:gd name="T32" fmla="*/ 0 w 798"/>
                <a:gd name="T33" fmla="*/ 399 h 798"/>
                <a:gd name="T34" fmla="*/ 24 w 798"/>
                <a:gd name="T35" fmla="*/ 536 h 798"/>
                <a:gd name="T36" fmla="*/ 0 w 798"/>
                <a:gd name="T37" fmla="*/ 624 h 798"/>
                <a:gd name="T38" fmla="*/ 100 w 798"/>
                <a:gd name="T39" fmla="*/ 782 h 798"/>
                <a:gd name="T40" fmla="*/ 100 w 798"/>
                <a:gd name="T41" fmla="*/ 466 h 798"/>
                <a:gd name="T42" fmla="*/ 57 w 798"/>
                <a:gd name="T43" fmla="*/ 495 h 798"/>
                <a:gd name="T44" fmla="*/ 50 w 798"/>
                <a:gd name="T45" fmla="*/ 424 h 798"/>
                <a:gd name="T46" fmla="*/ 399 w 798"/>
                <a:gd name="T47" fmla="*/ 75 h 798"/>
                <a:gd name="T48" fmla="*/ 748 w 798"/>
                <a:gd name="T49" fmla="*/ 424 h 798"/>
                <a:gd name="T50" fmla="*/ 741 w 798"/>
                <a:gd name="T51" fmla="*/ 495 h 798"/>
                <a:gd name="T52" fmla="*/ 698 w 798"/>
                <a:gd name="T53" fmla="*/ 466 h 798"/>
                <a:gd name="T54" fmla="*/ 698 w 798"/>
                <a:gd name="T55" fmla="*/ 782 h 798"/>
                <a:gd name="T56" fmla="*/ 798 w 798"/>
                <a:gd name="T57" fmla="*/ 624 h 798"/>
                <a:gd name="T58" fmla="*/ 774 w 798"/>
                <a:gd name="T59" fmla="*/ 536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1"/>
                  </a:moveTo>
                  <a:cubicBezTo>
                    <a:pt x="150" y="797"/>
                    <a:pt x="150" y="797"/>
                    <a:pt x="150" y="797"/>
                  </a:cubicBezTo>
                  <a:cubicBezTo>
                    <a:pt x="158" y="798"/>
                    <a:pt x="166" y="798"/>
                    <a:pt x="174" y="798"/>
                  </a:cubicBezTo>
                  <a:cubicBezTo>
                    <a:pt x="199" y="798"/>
                    <a:pt x="199" y="798"/>
                    <a:pt x="199" y="798"/>
                  </a:cubicBezTo>
                  <a:cubicBezTo>
                    <a:pt x="199" y="449"/>
                    <a:pt x="199" y="449"/>
                    <a:pt x="199" y="449"/>
                  </a:cubicBezTo>
                  <a:cubicBezTo>
                    <a:pt x="174" y="449"/>
                    <a:pt x="174" y="449"/>
                    <a:pt x="174" y="449"/>
                  </a:cubicBezTo>
                  <a:cubicBezTo>
                    <a:pt x="166" y="449"/>
                    <a:pt x="158" y="450"/>
                    <a:pt x="150" y="451"/>
                  </a:cubicBezTo>
                  <a:close/>
                  <a:moveTo>
                    <a:pt x="598" y="449"/>
                  </a:moveTo>
                  <a:cubicBezTo>
                    <a:pt x="598" y="798"/>
                    <a:pt x="598" y="798"/>
                    <a:pt x="598" y="798"/>
                  </a:cubicBezTo>
                  <a:cubicBezTo>
                    <a:pt x="623" y="798"/>
                    <a:pt x="623" y="798"/>
                    <a:pt x="623" y="798"/>
                  </a:cubicBezTo>
                  <a:cubicBezTo>
                    <a:pt x="632" y="798"/>
                    <a:pt x="640" y="798"/>
                    <a:pt x="648" y="797"/>
                  </a:cubicBezTo>
                  <a:cubicBezTo>
                    <a:pt x="648" y="451"/>
                    <a:pt x="648" y="451"/>
                    <a:pt x="648" y="451"/>
                  </a:cubicBezTo>
                  <a:cubicBezTo>
                    <a:pt x="640" y="450"/>
                    <a:pt x="632" y="449"/>
                    <a:pt x="623" y="449"/>
                  </a:cubicBezTo>
                  <a:lnTo>
                    <a:pt x="598" y="449"/>
                  </a:lnTo>
                  <a:close/>
                  <a:moveTo>
                    <a:pt x="798" y="399"/>
                  </a:moveTo>
                  <a:cubicBezTo>
                    <a:pt x="798" y="179"/>
                    <a:pt x="619" y="0"/>
                    <a:pt x="399" y="0"/>
                  </a:cubicBezTo>
                  <a:cubicBezTo>
                    <a:pt x="179" y="0"/>
                    <a:pt x="0" y="179"/>
                    <a:pt x="0" y="399"/>
                  </a:cubicBezTo>
                  <a:cubicBezTo>
                    <a:pt x="0" y="447"/>
                    <a:pt x="8" y="493"/>
                    <a:pt x="24" y="536"/>
                  </a:cubicBezTo>
                  <a:cubicBezTo>
                    <a:pt x="9" y="562"/>
                    <a:pt x="0" y="592"/>
                    <a:pt x="0" y="624"/>
                  </a:cubicBezTo>
                  <a:cubicBezTo>
                    <a:pt x="0" y="693"/>
                    <a:pt x="41" y="753"/>
                    <a:pt x="100" y="782"/>
                  </a:cubicBezTo>
                  <a:cubicBezTo>
                    <a:pt x="100" y="466"/>
                    <a:pt x="100" y="466"/>
                    <a:pt x="100" y="466"/>
                  </a:cubicBezTo>
                  <a:cubicBezTo>
                    <a:pt x="84" y="474"/>
                    <a:pt x="70" y="483"/>
                    <a:pt x="57" y="495"/>
                  </a:cubicBezTo>
                  <a:cubicBezTo>
                    <a:pt x="52" y="472"/>
                    <a:pt x="50" y="448"/>
                    <a:pt x="50" y="424"/>
                  </a:cubicBezTo>
                  <a:cubicBezTo>
                    <a:pt x="50" y="232"/>
                    <a:pt x="206" y="75"/>
                    <a:pt x="399" y="75"/>
                  </a:cubicBezTo>
                  <a:cubicBezTo>
                    <a:pt x="592" y="75"/>
                    <a:pt x="748" y="232"/>
                    <a:pt x="748" y="424"/>
                  </a:cubicBezTo>
                  <a:cubicBezTo>
                    <a:pt x="748" y="448"/>
                    <a:pt x="745" y="472"/>
                    <a:pt x="741" y="495"/>
                  </a:cubicBezTo>
                  <a:cubicBezTo>
                    <a:pt x="728" y="483"/>
                    <a:pt x="714" y="474"/>
                    <a:pt x="698" y="466"/>
                  </a:cubicBezTo>
                  <a:cubicBezTo>
                    <a:pt x="698" y="782"/>
                    <a:pt x="698" y="782"/>
                    <a:pt x="698" y="782"/>
                  </a:cubicBezTo>
                  <a:cubicBezTo>
                    <a:pt x="757" y="753"/>
                    <a:pt x="798" y="693"/>
                    <a:pt x="798" y="624"/>
                  </a:cubicBezTo>
                  <a:cubicBezTo>
                    <a:pt x="798" y="592"/>
                    <a:pt x="789" y="562"/>
                    <a:pt x="774" y="536"/>
                  </a:cubicBezTo>
                  <a:cubicBezTo>
                    <a:pt x="789" y="493"/>
                    <a:pt x="798" y="447"/>
                    <a:pt x="798" y="3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9473166" y="3361076"/>
              <a:ext cx="78933" cy="238772"/>
            </a:xfrm>
            <a:custGeom>
              <a:avLst/>
              <a:gdLst>
                <a:gd name="T0" fmla="*/ 34 w 34"/>
                <a:gd name="T1" fmla="*/ 85 h 102"/>
                <a:gd name="T2" fmla="*/ 34 w 34"/>
                <a:gd name="T3" fmla="*/ 17 h 102"/>
                <a:gd name="T4" fmla="*/ 17 w 34"/>
                <a:gd name="T5" fmla="*/ 0 h 102"/>
                <a:gd name="T6" fmla="*/ 0 w 34"/>
                <a:gd name="T7" fmla="*/ 17 h 102"/>
                <a:gd name="T8" fmla="*/ 0 w 34"/>
                <a:gd name="T9" fmla="*/ 85 h 102"/>
                <a:gd name="T10" fmla="*/ 17 w 34"/>
                <a:gd name="T11" fmla="*/ 102 h 102"/>
                <a:gd name="T12" fmla="*/ 34 w 34"/>
                <a:gd name="T13" fmla="*/ 85 h 102"/>
              </a:gdLst>
              <a:ahLst/>
              <a:cxnLst>
                <a:cxn ang="0">
                  <a:pos x="T0" y="T1"/>
                </a:cxn>
                <a:cxn ang="0">
                  <a:pos x="T2" y="T3"/>
                </a:cxn>
                <a:cxn ang="0">
                  <a:pos x="T4" y="T5"/>
                </a:cxn>
                <a:cxn ang="0">
                  <a:pos x="T6" y="T7"/>
                </a:cxn>
                <a:cxn ang="0">
                  <a:pos x="T8" y="T9"/>
                </a:cxn>
                <a:cxn ang="0">
                  <a:pos x="T10" y="T11"/>
                </a:cxn>
                <a:cxn ang="0">
                  <a:pos x="T12" y="T13"/>
                </a:cxn>
              </a:cxnLst>
              <a:rect l="0" t="0" r="r" b="b"/>
              <a:pathLst>
                <a:path w="34" h="102">
                  <a:moveTo>
                    <a:pt x="34" y="85"/>
                  </a:moveTo>
                  <a:cubicBezTo>
                    <a:pt x="34" y="17"/>
                    <a:pt x="34" y="17"/>
                    <a:pt x="34" y="17"/>
                  </a:cubicBezTo>
                  <a:cubicBezTo>
                    <a:pt x="34" y="7"/>
                    <a:pt x="27" y="0"/>
                    <a:pt x="17" y="0"/>
                  </a:cubicBezTo>
                  <a:cubicBezTo>
                    <a:pt x="8" y="0"/>
                    <a:pt x="0" y="7"/>
                    <a:pt x="0" y="17"/>
                  </a:cubicBezTo>
                  <a:cubicBezTo>
                    <a:pt x="0" y="85"/>
                    <a:pt x="0" y="85"/>
                    <a:pt x="0" y="85"/>
                  </a:cubicBezTo>
                  <a:cubicBezTo>
                    <a:pt x="0" y="95"/>
                    <a:pt x="8" y="102"/>
                    <a:pt x="17" y="102"/>
                  </a:cubicBezTo>
                  <a:cubicBezTo>
                    <a:pt x="27" y="102"/>
                    <a:pt x="34" y="95"/>
                    <a:pt x="34" y="85"/>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9601432" y="3219983"/>
              <a:ext cx="79919" cy="547596"/>
            </a:xfrm>
            <a:custGeom>
              <a:avLst/>
              <a:gdLst>
                <a:gd name="T0" fmla="*/ 34 w 34"/>
                <a:gd name="T1" fmla="*/ 217 h 234"/>
                <a:gd name="T2" fmla="*/ 34 w 34"/>
                <a:gd name="T3" fmla="*/ 17 h 234"/>
                <a:gd name="T4" fmla="*/ 17 w 34"/>
                <a:gd name="T5" fmla="*/ 0 h 234"/>
                <a:gd name="T6" fmla="*/ 0 w 34"/>
                <a:gd name="T7" fmla="*/ 17 h 234"/>
                <a:gd name="T8" fmla="*/ 0 w 34"/>
                <a:gd name="T9" fmla="*/ 217 h 234"/>
                <a:gd name="T10" fmla="*/ 17 w 34"/>
                <a:gd name="T11" fmla="*/ 234 h 234"/>
                <a:gd name="T12" fmla="*/ 34 w 34"/>
                <a:gd name="T13" fmla="*/ 217 h 234"/>
              </a:gdLst>
              <a:ahLst/>
              <a:cxnLst>
                <a:cxn ang="0">
                  <a:pos x="T0" y="T1"/>
                </a:cxn>
                <a:cxn ang="0">
                  <a:pos x="T2" y="T3"/>
                </a:cxn>
                <a:cxn ang="0">
                  <a:pos x="T4" y="T5"/>
                </a:cxn>
                <a:cxn ang="0">
                  <a:pos x="T6" y="T7"/>
                </a:cxn>
                <a:cxn ang="0">
                  <a:pos x="T8" y="T9"/>
                </a:cxn>
                <a:cxn ang="0">
                  <a:pos x="T10" y="T11"/>
                </a:cxn>
                <a:cxn ang="0">
                  <a:pos x="T12" y="T13"/>
                </a:cxn>
              </a:cxnLst>
              <a:rect l="0" t="0" r="r" b="b"/>
              <a:pathLst>
                <a:path w="34" h="234">
                  <a:moveTo>
                    <a:pt x="34" y="217"/>
                  </a:moveTo>
                  <a:cubicBezTo>
                    <a:pt x="34" y="17"/>
                    <a:pt x="34" y="17"/>
                    <a:pt x="34" y="17"/>
                  </a:cubicBezTo>
                  <a:cubicBezTo>
                    <a:pt x="34" y="8"/>
                    <a:pt x="27" y="0"/>
                    <a:pt x="17" y="0"/>
                  </a:cubicBezTo>
                  <a:cubicBezTo>
                    <a:pt x="8" y="0"/>
                    <a:pt x="0" y="8"/>
                    <a:pt x="0" y="17"/>
                  </a:cubicBezTo>
                  <a:cubicBezTo>
                    <a:pt x="0" y="217"/>
                    <a:pt x="0" y="217"/>
                    <a:pt x="0" y="217"/>
                  </a:cubicBezTo>
                  <a:cubicBezTo>
                    <a:pt x="0" y="226"/>
                    <a:pt x="8" y="234"/>
                    <a:pt x="17" y="234"/>
                  </a:cubicBezTo>
                  <a:cubicBezTo>
                    <a:pt x="27" y="234"/>
                    <a:pt x="34" y="226"/>
                    <a:pt x="34" y="21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9730684" y="3361076"/>
              <a:ext cx="78933" cy="336451"/>
            </a:xfrm>
            <a:custGeom>
              <a:avLst/>
              <a:gdLst>
                <a:gd name="T0" fmla="*/ 34 w 34"/>
                <a:gd name="T1" fmla="*/ 127 h 144"/>
                <a:gd name="T2" fmla="*/ 34 w 34"/>
                <a:gd name="T3" fmla="*/ 17 h 144"/>
                <a:gd name="T4" fmla="*/ 17 w 34"/>
                <a:gd name="T5" fmla="*/ 0 h 144"/>
                <a:gd name="T6" fmla="*/ 0 w 34"/>
                <a:gd name="T7" fmla="*/ 17 h 144"/>
                <a:gd name="T8" fmla="*/ 0 w 34"/>
                <a:gd name="T9" fmla="*/ 127 h 144"/>
                <a:gd name="T10" fmla="*/ 17 w 34"/>
                <a:gd name="T11" fmla="*/ 144 h 144"/>
                <a:gd name="T12" fmla="*/ 34 w 34"/>
                <a:gd name="T13" fmla="*/ 127 h 144"/>
              </a:gdLst>
              <a:ahLst/>
              <a:cxnLst>
                <a:cxn ang="0">
                  <a:pos x="T0" y="T1"/>
                </a:cxn>
                <a:cxn ang="0">
                  <a:pos x="T2" y="T3"/>
                </a:cxn>
                <a:cxn ang="0">
                  <a:pos x="T4" y="T5"/>
                </a:cxn>
                <a:cxn ang="0">
                  <a:pos x="T6" y="T7"/>
                </a:cxn>
                <a:cxn ang="0">
                  <a:pos x="T8" y="T9"/>
                </a:cxn>
                <a:cxn ang="0">
                  <a:pos x="T10" y="T11"/>
                </a:cxn>
                <a:cxn ang="0">
                  <a:pos x="T12" y="T13"/>
                </a:cxn>
              </a:cxnLst>
              <a:rect l="0" t="0" r="r" b="b"/>
              <a:pathLst>
                <a:path w="34" h="144">
                  <a:moveTo>
                    <a:pt x="34" y="127"/>
                  </a:moveTo>
                  <a:cubicBezTo>
                    <a:pt x="34" y="17"/>
                    <a:pt x="34" y="17"/>
                    <a:pt x="34" y="17"/>
                  </a:cubicBezTo>
                  <a:cubicBezTo>
                    <a:pt x="34" y="7"/>
                    <a:pt x="27" y="0"/>
                    <a:pt x="17" y="0"/>
                  </a:cubicBezTo>
                  <a:cubicBezTo>
                    <a:pt x="8" y="0"/>
                    <a:pt x="0" y="7"/>
                    <a:pt x="0" y="17"/>
                  </a:cubicBezTo>
                  <a:cubicBezTo>
                    <a:pt x="0" y="127"/>
                    <a:pt x="0" y="127"/>
                    <a:pt x="0" y="127"/>
                  </a:cubicBezTo>
                  <a:cubicBezTo>
                    <a:pt x="0" y="137"/>
                    <a:pt x="8" y="144"/>
                    <a:pt x="17" y="144"/>
                  </a:cubicBezTo>
                  <a:cubicBezTo>
                    <a:pt x="27" y="144"/>
                    <a:pt x="34" y="137"/>
                    <a:pt x="34" y="127"/>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10121402" y="3440009"/>
              <a:ext cx="81893" cy="301918"/>
            </a:xfrm>
            <a:custGeom>
              <a:avLst/>
              <a:gdLst>
                <a:gd name="T0" fmla="*/ 18 w 35"/>
                <a:gd name="T1" fmla="*/ 0 h 129"/>
                <a:gd name="T2" fmla="*/ 0 w 35"/>
                <a:gd name="T3" fmla="*/ 17 h 129"/>
                <a:gd name="T4" fmla="*/ 0 w 35"/>
                <a:gd name="T5" fmla="*/ 112 h 129"/>
                <a:gd name="T6" fmla="*/ 18 w 35"/>
                <a:gd name="T7" fmla="*/ 129 h 129"/>
                <a:gd name="T8" fmla="*/ 35 w 35"/>
                <a:gd name="T9" fmla="*/ 112 h 129"/>
                <a:gd name="T10" fmla="*/ 35 w 35"/>
                <a:gd name="T11" fmla="*/ 17 h 129"/>
                <a:gd name="T12" fmla="*/ 18 w 35"/>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35" h="129">
                  <a:moveTo>
                    <a:pt x="18" y="0"/>
                  </a:moveTo>
                  <a:cubicBezTo>
                    <a:pt x="8" y="0"/>
                    <a:pt x="0" y="8"/>
                    <a:pt x="0" y="17"/>
                  </a:cubicBezTo>
                  <a:cubicBezTo>
                    <a:pt x="0" y="112"/>
                    <a:pt x="0" y="112"/>
                    <a:pt x="0" y="112"/>
                  </a:cubicBezTo>
                  <a:cubicBezTo>
                    <a:pt x="0" y="122"/>
                    <a:pt x="8" y="129"/>
                    <a:pt x="18" y="129"/>
                  </a:cubicBezTo>
                  <a:cubicBezTo>
                    <a:pt x="27" y="129"/>
                    <a:pt x="35" y="122"/>
                    <a:pt x="35" y="112"/>
                  </a:cubicBezTo>
                  <a:cubicBezTo>
                    <a:pt x="35" y="17"/>
                    <a:pt x="35" y="17"/>
                    <a:pt x="35" y="17"/>
                  </a:cubicBezTo>
                  <a:cubicBezTo>
                    <a:pt x="35" y="8"/>
                    <a:pt x="27" y="0"/>
                    <a:pt x="18"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9992149" y="3159797"/>
              <a:ext cx="81893" cy="687702"/>
            </a:xfrm>
            <a:custGeom>
              <a:avLst/>
              <a:gdLst>
                <a:gd name="T0" fmla="*/ 17 w 35"/>
                <a:gd name="T1" fmla="*/ 0 h 294"/>
                <a:gd name="T2" fmla="*/ 0 w 35"/>
                <a:gd name="T3" fmla="*/ 17 h 294"/>
                <a:gd name="T4" fmla="*/ 0 w 35"/>
                <a:gd name="T5" fmla="*/ 277 h 294"/>
                <a:gd name="T6" fmla="*/ 17 w 35"/>
                <a:gd name="T7" fmla="*/ 294 h 294"/>
                <a:gd name="T8" fmla="*/ 35 w 35"/>
                <a:gd name="T9" fmla="*/ 277 h 294"/>
                <a:gd name="T10" fmla="*/ 35 w 35"/>
                <a:gd name="T11" fmla="*/ 17 h 294"/>
                <a:gd name="T12" fmla="*/ 17 w 35"/>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35" h="294">
                  <a:moveTo>
                    <a:pt x="17" y="0"/>
                  </a:moveTo>
                  <a:cubicBezTo>
                    <a:pt x="8" y="0"/>
                    <a:pt x="0" y="8"/>
                    <a:pt x="0" y="17"/>
                  </a:cubicBezTo>
                  <a:cubicBezTo>
                    <a:pt x="0" y="277"/>
                    <a:pt x="0" y="277"/>
                    <a:pt x="0" y="277"/>
                  </a:cubicBezTo>
                  <a:cubicBezTo>
                    <a:pt x="0" y="286"/>
                    <a:pt x="8" y="294"/>
                    <a:pt x="17" y="294"/>
                  </a:cubicBezTo>
                  <a:cubicBezTo>
                    <a:pt x="27" y="294"/>
                    <a:pt x="35" y="286"/>
                    <a:pt x="35" y="277"/>
                  </a:cubicBezTo>
                  <a:cubicBezTo>
                    <a:pt x="35" y="17"/>
                    <a:pt x="35" y="17"/>
                    <a:pt x="35" y="17"/>
                  </a:cubicBezTo>
                  <a:cubicBezTo>
                    <a:pt x="35" y="8"/>
                    <a:pt x="27" y="0"/>
                    <a:pt x="17" y="0"/>
                  </a:cubicBez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9863883" y="3276223"/>
              <a:ext cx="79919" cy="465704"/>
            </a:xfrm>
            <a:custGeom>
              <a:avLst/>
              <a:gdLst>
                <a:gd name="T0" fmla="*/ 17 w 34"/>
                <a:gd name="T1" fmla="*/ 199 h 199"/>
                <a:gd name="T2" fmla="*/ 34 w 34"/>
                <a:gd name="T3" fmla="*/ 182 h 199"/>
                <a:gd name="T4" fmla="*/ 34 w 34"/>
                <a:gd name="T5" fmla="*/ 17 h 199"/>
                <a:gd name="T6" fmla="*/ 17 w 34"/>
                <a:gd name="T7" fmla="*/ 0 h 199"/>
                <a:gd name="T8" fmla="*/ 0 w 34"/>
                <a:gd name="T9" fmla="*/ 17 h 199"/>
                <a:gd name="T10" fmla="*/ 0 w 34"/>
                <a:gd name="T11" fmla="*/ 182 h 199"/>
                <a:gd name="T12" fmla="*/ 17 w 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34" h="199">
                  <a:moveTo>
                    <a:pt x="17" y="199"/>
                  </a:moveTo>
                  <a:cubicBezTo>
                    <a:pt x="27" y="199"/>
                    <a:pt x="34" y="192"/>
                    <a:pt x="34" y="182"/>
                  </a:cubicBezTo>
                  <a:cubicBezTo>
                    <a:pt x="34" y="17"/>
                    <a:pt x="34" y="17"/>
                    <a:pt x="34" y="17"/>
                  </a:cubicBezTo>
                  <a:cubicBezTo>
                    <a:pt x="34" y="8"/>
                    <a:pt x="27" y="0"/>
                    <a:pt x="17" y="0"/>
                  </a:cubicBezTo>
                  <a:cubicBezTo>
                    <a:pt x="8" y="0"/>
                    <a:pt x="0" y="8"/>
                    <a:pt x="0" y="17"/>
                  </a:cubicBezTo>
                  <a:cubicBezTo>
                    <a:pt x="0" y="182"/>
                    <a:pt x="0" y="182"/>
                    <a:pt x="0" y="182"/>
                  </a:cubicBezTo>
                  <a:cubicBezTo>
                    <a:pt x="0" y="192"/>
                    <a:pt x="8" y="199"/>
                    <a:pt x="17" y="19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1" name="Group 50"/>
          <p:cNvGrpSpPr/>
          <p:nvPr/>
        </p:nvGrpSpPr>
        <p:grpSpPr>
          <a:xfrm>
            <a:off x="3871594" y="2399783"/>
            <a:ext cx="1400072" cy="1400072"/>
            <a:chOff x="5162126" y="2056711"/>
            <a:chExt cx="1866762" cy="1866762"/>
          </a:xfrm>
        </p:grpSpPr>
        <p:sp>
          <p:nvSpPr>
            <p:cNvPr id="17" name="Freeform 15"/>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rgbClr val="CC2E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noEditPoints="1"/>
            </p:cNvSpPr>
            <p:nvPr/>
          </p:nvSpPr>
          <p:spPr bwMode="auto">
            <a:xfrm>
              <a:off x="5844895" y="3354170"/>
              <a:ext cx="376904" cy="327571"/>
            </a:xfrm>
            <a:custGeom>
              <a:avLst/>
              <a:gdLst>
                <a:gd name="T0" fmla="*/ 80 w 161"/>
                <a:gd name="T1" fmla="*/ 140 h 140"/>
                <a:gd name="T2" fmla="*/ 80 w 161"/>
                <a:gd name="T3" fmla="*/ 140 h 140"/>
                <a:gd name="T4" fmla="*/ 77 w 161"/>
                <a:gd name="T5" fmla="*/ 135 h 140"/>
                <a:gd name="T6" fmla="*/ 50 w 161"/>
                <a:gd name="T7" fmla="*/ 114 h 140"/>
                <a:gd name="T8" fmla="*/ 14 w 161"/>
                <a:gd name="T9" fmla="*/ 79 h 140"/>
                <a:gd name="T10" fmla="*/ 3 w 161"/>
                <a:gd name="T11" fmla="*/ 41 h 140"/>
                <a:gd name="T12" fmla="*/ 24 w 161"/>
                <a:gd name="T13" fmla="*/ 8 h 140"/>
                <a:gd name="T14" fmla="*/ 60 w 161"/>
                <a:gd name="T15" fmla="*/ 4 h 140"/>
                <a:gd name="T16" fmla="*/ 77 w 161"/>
                <a:gd name="T17" fmla="*/ 15 h 140"/>
                <a:gd name="T18" fmla="*/ 85 w 161"/>
                <a:gd name="T19" fmla="*/ 15 h 140"/>
                <a:gd name="T20" fmla="*/ 102 w 161"/>
                <a:gd name="T21" fmla="*/ 4 h 140"/>
                <a:gd name="T22" fmla="*/ 138 w 161"/>
                <a:gd name="T23" fmla="*/ 8 h 140"/>
                <a:gd name="T24" fmla="*/ 159 w 161"/>
                <a:gd name="T25" fmla="*/ 41 h 140"/>
                <a:gd name="T26" fmla="*/ 148 w 161"/>
                <a:gd name="T27" fmla="*/ 79 h 140"/>
                <a:gd name="T28" fmla="*/ 111 w 161"/>
                <a:gd name="T29" fmla="*/ 114 h 140"/>
                <a:gd name="T30" fmla="*/ 84 w 161"/>
                <a:gd name="T31" fmla="*/ 135 h 140"/>
                <a:gd name="T32" fmla="*/ 80 w 161"/>
                <a:gd name="T33" fmla="*/ 140 h 140"/>
                <a:gd name="T34" fmla="*/ 30 w 161"/>
                <a:gd name="T35" fmla="*/ 19 h 140"/>
                <a:gd name="T36" fmla="*/ 14 w 161"/>
                <a:gd name="T37" fmla="*/ 43 h 140"/>
                <a:gd name="T38" fmla="*/ 23 w 161"/>
                <a:gd name="T39" fmla="*/ 72 h 140"/>
                <a:gd name="T40" fmla="*/ 58 w 161"/>
                <a:gd name="T41" fmla="*/ 105 h 140"/>
                <a:gd name="T42" fmla="*/ 77 w 161"/>
                <a:gd name="T43" fmla="*/ 123 h 140"/>
                <a:gd name="T44" fmla="*/ 85 w 161"/>
                <a:gd name="T45" fmla="*/ 123 h 140"/>
                <a:gd name="T46" fmla="*/ 104 w 161"/>
                <a:gd name="T47" fmla="*/ 106 h 140"/>
                <a:gd name="T48" fmla="*/ 139 w 161"/>
                <a:gd name="T49" fmla="*/ 72 h 140"/>
                <a:gd name="T50" fmla="*/ 147 w 161"/>
                <a:gd name="T51" fmla="*/ 43 h 140"/>
                <a:gd name="T52" fmla="*/ 132 w 161"/>
                <a:gd name="T53" fmla="*/ 19 h 140"/>
                <a:gd name="T54" fmla="*/ 106 w 161"/>
                <a:gd name="T55" fmla="*/ 15 h 140"/>
                <a:gd name="T56" fmla="*/ 86 w 161"/>
                <a:gd name="T57" fmla="*/ 33 h 140"/>
                <a:gd name="T58" fmla="*/ 83 w 161"/>
                <a:gd name="T59" fmla="*/ 39 h 140"/>
                <a:gd name="T60" fmla="*/ 78 w 161"/>
                <a:gd name="T61" fmla="*/ 39 h 140"/>
                <a:gd name="T62" fmla="*/ 76 w 161"/>
                <a:gd name="T63" fmla="*/ 33 h 140"/>
                <a:gd name="T64" fmla="*/ 56 w 161"/>
                <a:gd name="T65" fmla="*/ 15 h 140"/>
                <a:gd name="T66" fmla="*/ 48 w 161"/>
                <a:gd name="T67" fmla="*/ 13 h 140"/>
                <a:gd name="T68" fmla="*/ 30 w 161"/>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40">
                  <a:moveTo>
                    <a:pt x="80" y="140"/>
                  </a:moveTo>
                  <a:cubicBezTo>
                    <a:pt x="80" y="140"/>
                    <a:pt x="80" y="140"/>
                    <a:pt x="80" y="140"/>
                  </a:cubicBezTo>
                  <a:cubicBezTo>
                    <a:pt x="80" y="140"/>
                    <a:pt x="79" y="138"/>
                    <a:pt x="77" y="135"/>
                  </a:cubicBezTo>
                  <a:cubicBezTo>
                    <a:pt x="70" y="130"/>
                    <a:pt x="58" y="121"/>
                    <a:pt x="50" y="114"/>
                  </a:cubicBezTo>
                  <a:cubicBezTo>
                    <a:pt x="38" y="104"/>
                    <a:pt x="25" y="92"/>
                    <a:pt x="14" y="79"/>
                  </a:cubicBezTo>
                  <a:cubicBezTo>
                    <a:pt x="4" y="68"/>
                    <a:pt x="0" y="54"/>
                    <a:pt x="3" y="41"/>
                  </a:cubicBezTo>
                  <a:cubicBezTo>
                    <a:pt x="6" y="25"/>
                    <a:pt x="17" y="12"/>
                    <a:pt x="24" y="8"/>
                  </a:cubicBezTo>
                  <a:cubicBezTo>
                    <a:pt x="37" y="2"/>
                    <a:pt x="49" y="0"/>
                    <a:pt x="60" y="4"/>
                  </a:cubicBezTo>
                  <a:cubicBezTo>
                    <a:pt x="67" y="6"/>
                    <a:pt x="73" y="10"/>
                    <a:pt x="77" y="15"/>
                  </a:cubicBezTo>
                  <a:cubicBezTo>
                    <a:pt x="79" y="17"/>
                    <a:pt x="82" y="17"/>
                    <a:pt x="85" y="15"/>
                  </a:cubicBezTo>
                  <a:cubicBezTo>
                    <a:pt x="89" y="10"/>
                    <a:pt x="95" y="6"/>
                    <a:pt x="102" y="4"/>
                  </a:cubicBezTo>
                  <a:cubicBezTo>
                    <a:pt x="113" y="0"/>
                    <a:pt x="125" y="2"/>
                    <a:pt x="138" y="8"/>
                  </a:cubicBezTo>
                  <a:cubicBezTo>
                    <a:pt x="144" y="12"/>
                    <a:pt x="156" y="25"/>
                    <a:pt x="159" y="41"/>
                  </a:cubicBezTo>
                  <a:cubicBezTo>
                    <a:pt x="161" y="54"/>
                    <a:pt x="158" y="68"/>
                    <a:pt x="148" y="79"/>
                  </a:cubicBezTo>
                  <a:cubicBezTo>
                    <a:pt x="137" y="92"/>
                    <a:pt x="123" y="104"/>
                    <a:pt x="111" y="114"/>
                  </a:cubicBezTo>
                  <a:cubicBezTo>
                    <a:pt x="104" y="121"/>
                    <a:pt x="90" y="130"/>
                    <a:pt x="84" y="135"/>
                  </a:cubicBezTo>
                  <a:cubicBezTo>
                    <a:pt x="81" y="138"/>
                    <a:pt x="80" y="140"/>
                    <a:pt x="80" y="140"/>
                  </a:cubicBezTo>
                  <a:close/>
                  <a:moveTo>
                    <a:pt x="30" y="19"/>
                  </a:moveTo>
                  <a:cubicBezTo>
                    <a:pt x="26" y="21"/>
                    <a:pt x="17" y="30"/>
                    <a:pt x="14" y="43"/>
                  </a:cubicBezTo>
                  <a:cubicBezTo>
                    <a:pt x="12" y="53"/>
                    <a:pt x="15" y="63"/>
                    <a:pt x="23" y="72"/>
                  </a:cubicBezTo>
                  <a:cubicBezTo>
                    <a:pt x="33" y="84"/>
                    <a:pt x="46" y="95"/>
                    <a:pt x="58" y="105"/>
                  </a:cubicBezTo>
                  <a:cubicBezTo>
                    <a:pt x="66" y="113"/>
                    <a:pt x="72" y="118"/>
                    <a:pt x="77" y="123"/>
                  </a:cubicBezTo>
                  <a:cubicBezTo>
                    <a:pt x="79" y="125"/>
                    <a:pt x="83" y="125"/>
                    <a:pt x="85" y="123"/>
                  </a:cubicBezTo>
                  <a:cubicBezTo>
                    <a:pt x="90" y="118"/>
                    <a:pt x="96" y="113"/>
                    <a:pt x="104" y="106"/>
                  </a:cubicBezTo>
                  <a:cubicBezTo>
                    <a:pt x="116" y="95"/>
                    <a:pt x="129" y="84"/>
                    <a:pt x="139" y="72"/>
                  </a:cubicBezTo>
                  <a:cubicBezTo>
                    <a:pt x="147" y="63"/>
                    <a:pt x="149" y="53"/>
                    <a:pt x="147" y="43"/>
                  </a:cubicBezTo>
                  <a:cubicBezTo>
                    <a:pt x="145" y="30"/>
                    <a:pt x="136" y="21"/>
                    <a:pt x="132" y="19"/>
                  </a:cubicBezTo>
                  <a:cubicBezTo>
                    <a:pt x="122" y="13"/>
                    <a:pt x="113" y="12"/>
                    <a:pt x="106" y="15"/>
                  </a:cubicBezTo>
                  <a:cubicBezTo>
                    <a:pt x="93" y="19"/>
                    <a:pt x="87" y="31"/>
                    <a:pt x="86" y="33"/>
                  </a:cubicBezTo>
                  <a:cubicBezTo>
                    <a:pt x="83" y="39"/>
                    <a:pt x="83" y="39"/>
                    <a:pt x="83" y="39"/>
                  </a:cubicBezTo>
                  <a:cubicBezTo>
                    <a:pt x="82" y="42"/>
                    <a:pt x="80" y="42"/>
                    <a:pt x="78" y="39"/>
                  </a:cubicBezTo>
                  <a:cubicBezTo>
                    <a:pt x="76" y="33"/>
                    <a:pt x="76" y="33"/>
                    <a:pt x="76" y="33"/>
                  </a:cubicBezTo>
                  <a:cubicBezTo>
                    <a:pt x="75" y="32"/>
                    <a:pt x="69" y="19"/>
                    <a:pt x="56" y="15"/>
                  </a:cubicBezTo>
                  <a:cubicBezTo>
                    <a:pt x="54" y="14"/>
                    <a:pt x="51" y="13"/>
                    <a:pt x="48" y="13"/>
                  </a:cubicBezTo>
                  <a:cubicBezTo>
                    <a:pt x="42" y="13"/>
                    <a:pt x="36" y="15"/>
                    <a:pt x="30" y="19"/>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5627830" y="3230837"/>
              <a:ext cx="942261" cy="692636"/>
            </a:xfrm>
            <a:custGeom>
              <a:avLst/>
              <a:gdLst>
                <a:gd name="T0" fmla="*/ 735 w 955"/>
                <a:gd name="T1" fmla="*/ 702 h 702"/>
                <a:gd name="T2" fmla="*/ 706 w 955"/>
                <a:gd name="T3" fmla="*/ 702 h 702"/>
                <a:gd name="T4" fmla="*/ 666 w 955"/>
                <a:gd name="T5" fmla="*/ 204 h 702"/>
                <a:gd name="T6" fmla="*/ 645 w 955"/>
                <a:gd name="T7" fmla="*/ 464 h 702"/>
                <a:gd name="T8" fmla="*/ 218 w 955"/>
                <a:gd name="T9" fmla="*/ 464 h 702"/>
                <a:gd name="T10" fmla="*/ 185 w 955"/>
                <a:gd name="T11" fmla="*/ 327 h 702"/>
                <a:gd name="T12" fmla="*/ 142 w 955"/>
                <a:gd name="T13" fmla="*/ 685 h 702"/>
                <a:gd name="T14" fmla="*/ 114 w 955"/>
                <a:gd name="T15" fmla="*/ 685 h 702"/>
                <a:gd name="T16" fmla="*/ 92 w 955"/>
                <a:gd name="T17" fmla="*/ 239 h 702"/>
                <a:gd name="T18" fmla="*/ 52 w 955"/>
                <a:gd name="T19" fmla="*/ 467 h 702"/>
                <a:gd name="T20" fmla="*/ 0 w 955"/>
                <a:gd name="T21" fmla="*/ 464 h 702"/>
                <a:gd name="T22" fmla="*/ 0 w 955"/>
                <a:gd name="T23" fmla="*/ 436 h 702"/>
                <a:gd name="T24" fmla="*/ 28 w 955"/>
                <a:gd name="T25" fmla="*/ 438 h 702"/>
                <a:gd name="T26" fmla="*/ 109 w 955"/>
                <a:gd name="T27" fmla="*/ 0 h 702"/>
                <a:gd name="T28" fmla="*/ 135 w 955"/>
                <a:gd name="T29" fmla="*/ 521 h 702"/>
                <a:gd name="T30" fmla="*/ 175 w 955"/>
                <a:gd name="T31" fmla="*/ 175 h 702"/>
                <a:gd name="T32" fmla="*/ 239 w 955"/>
                <a:gd name="T33" fmla="*/ 436 h 702"/>
                <a:gd name="T34" fmla="*/ 619 w 955"/>
                <a:gd name="T35" fmla="*/ 436 h 702"/>
                <a:gd name="T36" fmla="*/ 652 w 955"/>
                <a:gd name="T37" fmla="*/ 35 h 702"/>
                <a:gd name="T38" fmla="*/ 680 w 955"/>
                <a:gd name="T39" fmla="*/ 35 h 702"/>
                <a:gd name="T40" fmla="*/ 723 w 955"/>
                <a:gd name="T41" fmla="*/ 552 h 702"/>
                <a:gd name="T42" fmla="*/ 761 w 955"/>
                <a:gd name="T43" fmla="*/ 182 h 702"/>
                <a:gd name="T44" fmla="*/ 811 w 955"/>
                <a:gd name="T45" fmla="*/ 467 h 702"/>
                <a:gd name="T46" fmla="*/ 853 w 955"/>
                <a:gd name="T47" fmla="*/ 118 h 702"/>
                <a:gd name="T48" fmla="*/ 879 w 955"/>
                <a:gd name="T49" fmla="*/ 118 h 702"/>
                <a:gd name="T50" fmla="*/ 903 w 955"/>
                <a:gd name="T51" fmla="*/ 431 h 702"/>
                <a:gd name="T52" fmla="*/ 955 w 955"/>
                <a:gd name="T53" fmla="*/ 431 h 702"/>
                <a:gd name="T54" fmla="*/ 955 w 955"/>
                <a:gd name="T55" fmla="*/ 460 h 702"/>
                <a:gd name="T56" fmla="*/ 877 w 955"/>
                <a:gd name="T57" fmla="*/ 460 h 702"/>
                <a:gd name="T58" fmla="*/ 863 w 955"/>
                <a:gd name="T59" fmla="*/ 261 h 702"/>
                <a:gd name="T60" fmla="*/ 813 w 955"/>
                <a:gd name="T61" fmla="*/ 654 h 702"/>
                <a:gd name="T62" fmla="*/ 768 w 955"/>
                <a:gd name="T63" fmla="*/ 384 h 702"/>
                <a:gd name="T64" fmla="*/ 735 w 955"/>
                <a:gd name="T65"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5" h="702">
                  <a:moveTo>
                    <a:pt x="735" y="702"/>
                  </a:moveTo>
                  <a:lnTo>
                    <a:pt x="706" y="702"/>
                  </a:lnTo>
                  <a:lnTo>
                    <a:pt x="666" y="204"/>
                  </a:lnTo>
                  <a:lnTo>
                    <a:pt x="645" y="464"/>
                  </a:lnTo>
                  <a:lnTo>
                    <a:pt x="218" y="464"/>
                  </a:lnTo>
                  <a:lnTo>
                    <a:pt x="185" y="327"/>
                  </a:lnTo>
                  <a:lnTo>
                    <a:pt x="142" y="685"/>
                  </a:lnTo>
                  <a:lnTo>
                    <a:pt x="114" y="685"/>
                  </a:lnTo>
                  <a:lnTo>
                    <a:pt x="92" y="239"/>
                  </a:lnTo>
                  <a:lnTo>
                    <a:pt x="52" y="467"/>
                  </a:lnTo>
                  <a:lnTo>
                    <a:pt x="0" y="464"/>
                  </a:lnTo>
                  <a:lnTo>
                    <a:pt x="0" y="436"/>
                  </a:lnTo>
                  <a:lnTo>
                    <a:pt x="28" y="438"/>
                  </a:lnTo>
                  <a:lnTo>
                    <a:pt x="109" y="0"/>
                  </a:lnTo>
                  <a:lnTo>
                    <a:pt x="135" y="521"/>
                  </a:lnTo>
                  <a:lnTo>
                    <a:pt x="175" y="175"/>
                  </a:lnTo>
                  <a:lnTo>
                    <a:pt x="239" y="436"/>
                  </a:lnTo>
                  <a:lnTo>
                    <a:pt x="619" y="436"/>
                  </a:lnTo>
                  <a:lnTo>
                    <a:pt x="652" y="35"/>
                  </a:lnTo>
                  <a:lnTo>
                    <a:pt x="680" y="35"/>
                  </a:lnTo>
                  <a:lnTo>
                    <a:pt x="723" y="552"/>
                  </a:lnTo>
                  <a:lnTo>
                    <a:pt x="761" y="182"/>
                  </a:lnTo>
                  <a:lnTo>
                    <a:pt x="811" y="467"/>
                  </a:lnTo>
                  <a:lnTo>
                    <a:pt x="853" y="118"/>
                  </a:lnTo>
                  <a:lnTo>
                    <a:pt x="879" y="118"/>
                  </a:lnTo>
                  <a:lnTo>
                    <a:pt x="903" y="431"/>
                  </a:lnTo>
                  <a:lnTo>
                    <a:pt x="955" y="431"/>
                  </a:lnTo>
                  <a:lnTo>
                    <a:pt x="955" y="460"/>
                  </a:lnTo>
                  <a:lnTo>
                    <a:pt x="877" y="460"/>
                  </a:lnTo>
                  <a:lnTo>
                    <a:pt x="863" y="261"/>
                  </a:lnTo>
                  <a:lnTo>
                    <a:pt x="813" y="654"/>
                  </a:lnTo>
                  <a:lnTo>
                    <a:pt x="768" y="384"/>
                  </a:lnTo>
                  <a:lnTo>
                    <a:pt x="735" y="70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noEditPoints="1"/>
            </p:cNvSpPr>
            <p:nvPr/>
          </p:nvSpPr>
          <p:spPr bwMode="auto">
            <a:xfrm>
              <a:off x="5162126" y="2056711"/>
              <a:ext cx="1866762" cy="1863802"/>
            </a:xfrm>
            <a:custGeom>
              <a:avLst/>
              <a:gdLst>
                <a:gd name="T0" fmla="*/ 149 w 798"/>
                <a:gd name="T1" fmla="*/ 450 h 797"/>
                <a:gd name="T2" fmla="*/ 149 w 798"/>
                <a:gd name="T3" fmla="*/ 796 h 797"/>
                <a:gd name="T4" fmla="*/ 174 w 798"/>
                <a:gd name="T5" fmla="*/ 797 h 797"/>
                <a:gd name="T6" fmla="*/ 199 w 798"/>
                <a:gd name="T7" fmla="*/ 797 h 797"/>
                <a:gd name="T8" fmla="*/ 199 w 798"/>
                <a:gd name="T9" fmla="*/ 448 h 797"/>
                <a:gd name="T10" fmla="*/ 174 w 798"/>
                <a:gd name="T11" fmla="*/ 448 h 797"/>
                <a:gd name="T12" fmla="*/ 149 w 798"/>
                <a:gd name="T13" fmla="*/ 450 h 797"/>
                <a:gd name="T14" fmla="*/ 598 w 798"/>
                <a:gd name="T15" fmla="*/ 448 h 797"/>
                <a:gd name="T16" fmla="*/ 598 w 798"/>
                <a:gd name="T17" fmla="*/ 797 h 797"/>
                <a:gd name="T18" fmla="*/ 623 w 798"/>
                <a:gd name="T19" fmla="*/ 797 h 797"/>
                <a:gd name="T20" fmla="*/ 648 w 798"/>
                <a:gd name="T21" fmla="*/ 796 h 797"/>
                <a:gd name="T22" fmla="*/ 648 w 798"/>
                <a:gd name="T23" fmla="*/ 450 h 797"/>
                <a:gd name="T24" fmla="*/ 623 w 798"/>
                <a:gd name="T25" fmla="*/ 448 h 797"/>
                <a:gd name="T26" fmla="*/ 598 w 798"/>
                <a:gd name="T27" fmla="*/ 448 h 797"/>
                <a:gd name="T28" fmla="*/ 798 w 798"/>
                <a:gd name="T29" fmla="*/ 399 h 797"/>
                <a:gd name="T30" fmla="*/ 399 w 798"/>
                <a:gd name="T31" fmla="*/ 0 h 797"/>
                <a:gd name="T32" fmla="*/ 0 w 798"/>
                <a:gd name="T33" fmla="*/ 399 h 797"/>
                <a:gd name="T34" fmla="*/ 24 w 798"/>
                <a:gd name="T35" fmla="*/ 535 h 797"/>
                <a:gd name="T36" fmla="*/ 0 w 798"/>
                <a:gd name="T37" fmla="*/ 623 h 797"/>
                <a:gd name="T38" fmla="*/ 99 w 798"/>
                <a:gd name="T39" fmla="*/ 781 h 797"/>
                <a:gd name="T40" fmla="*/ 99 w 798"/>
                <a:gd name="T41" fmla="*/ 465 h 797"/>
                <a:gd name="T42" fmla="*/ 57 w 798"/>
                <a:gd name="T43" fmla="*/ 494 h 797"/>
                <a:gd name="T44" fmla="*/ 50 w 798"/>
                <a:gd name="T45" fmla="*/ 423 h 797"/>
                <a:gd name="T46" fmla="*/ 399 w 798"/>
                <a:gd name="T47" fmla="*/ 74 h 797"/>
                <a:gd name="T48" fmla="*/ 748 w 798"/>
                <a:gd name="T49" fmla="*/ 423 h 797"/>
                <a:gd name="T50" fmla="*/ 741 w 798"/>
                <a:gd name="T51" fmla="*/ 494 h 797"/>
                <a:gd name="T52" fmla="*/ 698 w 798"/>
                <a:gd name="T53" fmla="*/ 465 h 797"/>
                <a:gd name="T54" fmla="*/ 698 w 798"/>
                <a:gd name="T55" fmla="*/ 781 h 797"/>
                <a:gd name="T56" fmla="*/ 798 w 798"/>
                <a:gd name="T57" fmla="*/ 623 h 797"/>
                <a:gd name="T58" fmla="*/ 774 w 798"/>
                <a:gd name="T59" fmla="*/ 535 h 797"/>
                <a:gd name="T60" fmla="*/ 798 w 798"/>
                <a:gd name="T61" fmla="*/ 39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7">
                  <a:moveTo>
                    <a:pt x="149" y="450"/>
                  </a:moveTo>
                  <a:cubicBezTo>
                    <a:pt x="149" y="796"/>
                    <a:pt x="149" y="796"/>
                    <a:pt x="149" y="796"/>
                  </a:cubicBezTo>
                  <a:cubicBezTo>
                    <a:pt x="157" y="797"/>
                    <a:pt x="166" y="797"/>
                    <a:pt x="174" y="797"/>
                  </a:cubicBezTo>
                  <a:cubicBezTo>
                    <a:pt x="199" y="797"/>
                    <a:pt x="199" y="797"/>
                    <a:pt x="199" y="797"/>
                  </a:cubicBezTo>
                  <a:cubicBezTo>
                    <a:pt x="199" y="448"/>
                    <a:pt x="199" y="448"/>
                    <a:pt x="199" y="448"/>
                  </a:cubicBezTo>
                  <a:cubicBezTo>
                    <a:pt x="174" y="448"/>
                    <a:pt x="174" y="448"/>
                    <a:pt x="174" y="448"/>
                  </a:cubicBezTo>
                  <a:cubicBezTo>
                    <a:pt x="166" y="448"/>
                    <a:pt x="157" y="449"/>
                    <a:pt x="149" y="450"/>
                  </a:cubicBezTo>
                  <a:close/>
                  <a:moveTo>
                    <a:pt x="598" y="448"/>
                  </a:moveTo>
                  <a:cubicBezTo>
                    <a:pt x="598" y="797"/>
                    <a:pt x="598" y="797"/>
                    <a:pt x="598" y="797"/>
                  </a:cubicBezTo>
                  <a:cubicBezTo>
                    <a:pt x="623" y="797"/>
                    <a:pt x="623" y="797"/>
                    <a:pt x="623" y="797"/>
                  </a:cubicBezTo>
                  <a:cubicBezTo>
                    <a:pt x="631" y="797"/>
                    <a:pt x="640" y="797"/>
                    <a:pt x="648" y="796"/>
                  </a:cubicBezTo>
                  <a:cubicBezTo>
                    <a:pt x="648" y="450"/>
                    <a:pt x="648" y="450"/>
                    <a:pt x="648" y="450"/>
                  </a:cubicBezTo>
                  <a:cubicBezTo>
                    <a:pt x="640" y="449"/>
                    <a:pt x="631" y="448"/>
                    <a:pt x="623" y="448"/>
                  </a:cubicBezTo>
                  <a:lnTo>
                    <a:pt x="598" y="448"/>
                  </a:lnTo>
                  <a:close/>
                  <a:moveTo>
                    <a:pt x="798" y="399"/>
                  </a:moveTo>
                  <a:cubicBezTo>
                    <a:pt x="798" y="178"/>
                    <a:pt x="619" y="0"/>
                    <a:pt x="399" y="0"/>
                  </a:cubicBezTo>
                  <a:cubicBezTo>
                    <a:pt x="178" y="0"/>
                    <a:pt x="0" y="178"/>
                    <a:pt x="0" y="399"/>
                  </a:cubicBezTo>
                  <a:cubicBezTo>
                    <a:pt x="0" y="446"/>
                    <a:pt x="8" y="492"/>
                    <a:pt x="24" y="535"/>
                  </a:cubicBezTo>
                  <a:cubicBezTo>
                    <a:pt x="8" y="561"/>
                    <a:pt x="0" y="591"/>
                    <a:pt x="0" y="623"/>
                  </a:cubicBezTo>
                  <a:cubicBezTo>
                    <a:pt x="0" y="693"/>
                    <a:pt x="40" y="753"/>
                    <a:pt x="99" y="781"/>
                  </a:cubicBezTo>
                  <a:cubicBezTo>
                    <a:pt x="99" y="465"/>
                    <a:pt x="99" y="465"/>
                    <a:pt x="99" y="465"/>
                  </a:cubicBezTo>
                  <a:cubicBezTo>
                    <a:pt x="84" y="473"/>
                    <a:pt x="69" y="482"/>
                    <a:pt x="57" y="494"/>
                  </a:cubicBezTo>
                  <a:cubicBezTo>
                    <a:pt x="52" y="471"/>
                    <a:pt x="50" y="448"/>
                    <a:pt x="50" y="423"/>
                  </a:cubicBezTo>
                  <a:cubicBezTo>
                    <a:pt x="50" y="231"/>
                    <a:pt x="206" y="74"/>
                    <a:pt x="399" y="74"/>
                  </a:cubicBezTo>
                  <a:cubicBezTo>
                    <a:pt x="591" y="74"/>
                    <a:pt x="748" y="231"/>
                    <a:pt x="748" y="423"/>
                  </a:cubicBezTo>
                  <a:cubicBezTo>
                    <a:pt x="748" y="448"/>
                    <a:pt x="745" y="471"/>
                    <a:pt x="741" y="494"/>
                  </a:cubicBezTo>
                  <a:cubicBezTo>
                    <a:pt x="728" y="482"/>
                    <a:pt x="714" y="473"/>
                    <a:pt x="698" y="465"/>
                  </a:cubicBezTo>
                  <a:cubicBezTo>
                    <a:pt x="698" y="781"/>
                    <a:pt x="698" y="781"/>
                    <a:pt x="698" y="781"/>
                  </a:cubicBezTo>
                  <a:cubicBezTo>
                    <a:pt x="757" y="753"/>
                    <a:pt x="798" y="693"/>
                    <a:pt x="798" y="623"/>
                  </a:cubicBezTo>
                  <a:cubicBezTo>
                    <a:pt x="798" y="591"/>
                    <a:pt x="789" y="561"/>
                    <a:pt x="774" y="535"/>
                  </a:cubicBezTo>
                  <a:cubicBezTo>
                    <a:pt x="789" y="492"/>
                    <a:pt x="798" y="446"/>
                    <a:pt x="798" y="39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2" name="Group 51"/>
          <p:cNvGrpSpPr/>
          <p:nvPr/>
        </p:nvGrpSpPr>
        <p:grpSpPr>
          <a:xfrm>
            <a:off x="1065292" y="2402164"/>
            <a:ext cx="1400072" cy="1400072"/>
            <a:chOff x="1420389" y="2059886"/>
            <a:chExt cx="1866762" cy="1866762"/>
          </a:xfrm>
        </p:grpSpPr>
        <p:sp>
          <p:nvSpPr>
            <p:cNvPr id="25" name="Freeform 22"/>
            <p:cNvSpPr>
              <a:spLocks noEditPoints="1"/>
            </p:cNvSpPr>
            <p:nvPr/>
          </p:nvSpPr>
          <p:spPr bwMode="auto">
            <a:xfrm>
              <a:off x="1420389" y="2059886"/>
              <a:ext cx="1866762" cy="1866762"/>
            </a:xfrm>
            <a:custGeom>
              <a:avLst/>
              <a:gdLst>
                <a:gd name="T0" fmla="*/ 150 w 798"/>
                <a:gd name="T1" fmla="*/ 450 h 798"/>
                <a:gd name="T2" fmla="*/ 150 w 798"/>
                <a:gd name="T3" fmla="*/ 796 h 798"/>
                <a:gd name="T4" fmla="*/ 175 w 798"/>
                <a:gd name="T5" fmla="*/ 798 h 798"/>
                <a:gd name="T6" fmla="*/ 200 w 798"/>
                <a:gd name="T7" fmla="*/ 798 h 798"/>
                <a:gd name="T8" fmla="*/ 200 w 798"/>
                <a:gd name="T9" fmla="*/ 449 h 798"/>
                <a:gd name="T10" fmla="*/ 175 w 798"/>
                <a:gd name="T11" fmla="*/ 449 h 798"/>
                <a:gd name="T12" fmla="*/ 150 w 798"/>
                <a:gd name="T13" fmla="*/ 450 h 798"/>
                <a:gd name="T14" fmla="*/ 599 w 798"/>
                <a:gd name="T15" fmla="*/ 449 h 798"/>
                <a:gd name="T16" fmla="*/ 599 w 798"/>
                <a:gd name="T17" fmla="*/ 798 h 798"/>
                <a:gd name="T18" fmla="*/ 624 w 798"/>
                <a:gd name="T19" fmla="*/ 798 h 798"/>
                <a:gd name="T20" fmla="*/ 648 w 798"/>
                <a:gd name="T21" fmla="*/ 796 h 798"/>
                <a:gd name="T22" fmla="*/ 648 w 798"/>
                <a:gd name="T23" fmla="*/ 450 h 798"/>
                <a:gd name="T24" fmla="*/ 624 w 798"/>
                <a:gd name="T25" fmla="*/ 449 h 798"/>
                <a:gd name="T26" fmla="*/ 599 w 798"/>
                <a:gd name="T27" fmla="*/ 449 h 798"/>
                <a:gd name="T28" fmla="*/ 798 w 798"/>
                <a:gd name="T29" fmla="*/ 399 h 798"/>
                <a:gd name="T30" fmla="*/ 399 w 798"/>
                <a:gd name="T31" fmla="*/ 0 h 798"/>
                <a:gd name="T32" fmla="*/ 0 w 798"/>
                <a:gd name="T33" fmla="*/ 399 h 798"/>
                <a:gd name="T34" fmla="*/ 24 w 798"/>
                <a:gd name="T35" fmla="*/ 535 h 798"/>
                <a:gd name="T36" fmla="*/ 0 w 798"/>
                <a:gd name="T37" fmla="*/ 623 h 798"/>
                <a:gd name="T38" fmla="*/ 100 w 798"/>
                <a:gd name="T39" fmla="*/ 781 h 798"/>
                <a:gd name="T40" fmla="*/ 100 w 798"/>
                <a:gd name="T41" fmla="*/ 465 h 798"/>
                <a:gd name="T42" fmla="*/ 57 w 798"/>
                <a:gd name="T43" fmla="*/ 494 h 798"/>
                <a:gd name="T44" fmla="*/ 50 w 798"/>
                <a:gd name="T45" fmla="*/ 424 h 798"/>
                <a:gd name="T46" fmla="*/ 399 w 798"/>
                <a:gd name="T47" fmla="*/ 75 h 798"/>
                <a:gd name="T48" fmla="*/ 748 w 798"/>
                <a:gd name="T49" fmla="*/ 424 h 798"/>
                <a:gd name="T50" fmla="*/ 741 w 798"/>
                <a:gd name="T51" fmla="*/ 494 h 798"/>
                <a:gd name="T52" fmla="*/ 698 w 798"/>
                <a:gd name="T53" fmla="*/ 465 h 798"/>
                <a:gd name="T54" fmla="*/ 698 w 798"/>
                <a:gd name="T55" fmla="*/ 781 h 798"/>
                <a:gd name="T56" fmla="*/ 798 w 798"/>
                <a:gd name="T57" fmla="*/ 623 h 798"/>
                <a:gd name="T58" fmla="*/ 774 w 798"/>
                <a:gd name="T59" fmla="*/ 535 h 798"/>
                <a:gd name="T60" fmla="*/ 798 w 798"/>
                <a:gd name="T61" fmla="*/ 399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98" h="798">
                  <a:moveTo>
                    <a:pt x="150" y="450"/>
                  </a:moveTo>
                  <a:cubicBezTo>
                    <a:pt x="150" y="796"/>
                    <a:pt x="150" y="796"/>
                    <a:pt x="150" y="796"/>
                  </a:cubicBezTo>
                  <a:cubicBezTo>
                    <a:pt x="158" y="797"/>
                    <a:pt x="166" y="798"/>
                    <a:pt x="175" y="798"/>
                  </a:cubicBezTo>
                  <a:cubicBezTo>
                    <a:pt x="200" y="798"/>
                    <a:pt x="200" y="798"/>
                    <a:pt x="200" y="798"/>
                  </a:cubicBezTo>
                  <a:cubicBezTo>
                    <a:pt x="200" y="449"/>
                    <a:pt x="200" y="449"/>
                    <a:pt x="200" y="449"/>
                  </a:cubicBezTo>
                  <a:cubicBezTo>
                    <a:pt x="175" y="449"/>
                    <a:pt x="175" y="449"/>
                    <a:pt x="175" y="449"/>
                  </a:cubicBezTo>
                  <a:cubicBezTo>
                    <a:pt x="166" y="449"/>
                    <a:pt x="158" y="449"/>
                    <a:pt x="150" y="450"/>
                  </a:cubicBezTo>
                  <a:close/>
                  <a:moveTo>
                    <a:pt x="599" y="449"/>
                  </a:moveTo>
                  <a:cubicBezTo>
                    <a:pt x="599" y="798"/>
                    <a:pt x="599" y="798"/>
                    <a:pt x="599" y="798"/>
                  </a:cubicBezTo>
                  <a:cubicBezTo>
                    <a:pt x="624" y="798"/>
                    <a:pt x="624" y="798"/>
                    <a:pt x="624" y="798"/>
                  </a:cubicBezTo>
                  <a:cubicBezTo>
                    <a:pt x="632" y="798"/>
                    <a:pt x="640" y="797"/>
                    <a:pt x="648" y="796"/>
                  </a:cubicBezTo>
                  <a:cubicBezTo>
                    <a:pt x="648" y="450"/>
                    <a:pt x="648" y="450"/>
                    <a:pt x="648" y="450"/>
                  </a:cubicBezTo>
                  <a:cubicBezTo>
                    <a:pt x="640" y="449"/>
                    <a:pt x="632" y="449"/>
                    <a:pt x="624" y="449"/>
                  </a:cubicBezTo>
                  <a:lnTo>
                    <a:pt x="599" y="449"/>
                  </a:lnTo>
                  <a:close/>
                  <a:moveTo>
                    <a:pt x="798" y="399"/>
                  </a:moveTo>
                  <a:cubicBezTo>
                    <a:pt x="798" y="178"/>
                    <a:pt x="619" y="0"/>
                    <a:pt x="399" y="0"/>
                  </a:cubicBezTo>
                  <a:cubicBezTo>
                    <a:pt x="179" y="0"/>
                    <a:pt x="0" y="178"/>
                    <a:pt x="0" y="399"/>
                  </a:cubicBezTo>
                  <a:cubicBezTo>
                    <a:pt x="0" y="447"/>
                    <a:pt x="9" y="492"/>
                    <a:pt x="24" y="535"/>
                  </a:cubicBezTo>
                  <a:cubicBezTo>
                    <a:pt x="9" y="561"/>
                    <a:pt x="0" y="591"/>
                    <a:pt x="0" y="623"/>
                  </a:cubicBezTo>
                  <a:cubicBezTo>
                    <a:pt x="0" y="693"/>
                    <a:pt x="41" y="753"/>
                    <a:pt x="100" y="781"/>
                  </a:cubicBezTo>
                  <a:cubicBezTo>
                    <a:pt x="100" y="465"/>
                    <a:pt x="100" y="465"/>
                    <a:pt x="100" y="465"/>
                  </a:cubicBezTo>
                  <a:cubicBezTo>
                    <a:pt x="84" y="473"/>
                    <a:pt x="70" y="483"/>
                    <a:pt x="57" y="494"/>
                  </a:cubicBezTo>
                  <a:cubicBezTo>
                    <a:pt x="53" y="471"/>
                    <a:pt x="50" y="448"/>
                    <a:pt x="50" y="424"/>
                  </a:cubicBezTo>
                  <a:cubicBezTo>
                    <a:pt x="50" y="231"/>
                    <a:pt x="206" y="75"/>
                    <a:pt x="399" y="75"/>
                  </a:cubicBezTo>
                  <a:cubicBezTo>
                    <a:pt x="592" y="75"/>
                    <a:pt x="748" y="231"/>
                    <a:pt x="748" y="424"/>
                  </a:cubicBezTo>
                  <a:cubicBezTo>
                    <a:pt x="748" y="448"/>
                    <a:pt x="746" y="471"/>
                    <a:pt x="741" y="494"/>
                  </a:cubicBezTo>
                  <a:cubicBezTo>
                    <a:pt x="728" y="483"/>
                    <a:pt x="714" y="473"/>
                    <a:pt x="698" y="465"/>
                  </a:cubicBezTo>
                  <a:cubicBezTo>
                    <a:pt x="698" y="781"/>
                    <a:pt x="698" y="781"/>
                    <a:pt x="698" y="781"/>
                  </a:cubicBezTo>
                  <a:cubicBezTo>
                    <a:pt x="757" y="753"/>
                    <a:pt x="798" y="693"/>
                    <a:pt x="798" y="623"/>
                  </a:cubicBezTo>
                  <a:cubicBezTo>
                    <a:pt x="798" y="591"/>
                    <a:pt x="789" y="561"/>
                    <a:pt x="774" y="535"/>
                  </a:cubicBezTo>
                  <a:cubicBezTo>
                    <a:pt x="790" y="492"/>
                    <a:pt x="798" y="447"/>
                    <a:pt x="798" y="39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23"/>
            <p:cNvSpPr>
              <a:spLocks noChangeArrowheads="1"/>
            </p:cNvSpPr>
            <p:nvPr/>
          </p:nvSpPr>
          <p:spPr bwMode="auto">
            <a:xfrm>
              <a:off x="1960093" y="3622757"/>
              <a:ext cx="110506"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Rectangle 24"/>
            <p:cNvSpPr>
              <a:spLocks noChangeArrowheads="1"/>
            </p:cNvSpPr>
            <p:nvPr/>
          </p:nvSpPr>
          <p:spPr bwMode="auto">
            <a:xfrm>
              <a:off x="1960093" y="3489558"/>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Rectangle 25"/>
            <p:cNvSpPr>
              <a:spLocks noChangeArrowheads="1"/>
            </p:cNvSpPr>
            <p:nvPr/>
          </p:nvSpPr>
          <p:spPr bwMode="auto">
            <a:xfrm>
              <a:off x="1960093" y="3354385"/>
              <a:ext cx="110506"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Rectangle 26"/>
            <p:cNvSpPr>
              <a:spLocks noChangeArrowheads="1"/>
            </p:cNvSpPr>
            <p:nvPr/>
          </p:nvSpPr>
          <p:spPr bwMode="auto">
            <a:xfrm>
              <a:off x="2093292"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Rectangle 27"/>
            <p:cNvSpPr>
              <a:spLocks noChangeArrowheads="1"/>
            </p:cNvSpPr>
            <p:nvPr/>
          </p:nvSpPr>
          <p:spPr bwMode="auto">
            <a:xfrm>
              <a:off x="2093292"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ectangle 28"/>
            <p:cNvSpPr>
              <a:spLocks noChangeArrowheads="1"/>
            </p:cNvSpPr>
            <p:nvPr/>
          </p:nvSpPr>
          <p:spPr bwMode="auto">
            <a:xfrm>
              <a:off x="2093292"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29"/>
            <p:cNvSpPr>
              <a:spLocks noChangeArrowheads="1"/>
            </p:cNvSpPr>
            <p:nvPr/>
          </p:nvSpPr>
          <p:spPr bwMode="auto">
            <a:xfrm>
              <a:off x="2093292"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30"/>
            <p:cNvSpPr>
              <a:spLocks noChangeArrowheads="1"/>
            </p:cNvSpPr>
            <p:nvPr/>
          </p:nvSpPr>
          <p:spPr bwMode="auto">
            <a:xfrm>
              <a:off x="2093292"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ectangle 31"/>
            <p:cNvSpPr>
              <a:spLocks noChangeArrowheads="1"/>
            </p:cNvSpPr>
            <p:nvPr/>
          </p:nvSpPr>
          <p:spPr bwMode="auto">
            <a:xfrm>
              <a:off x="2093292"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Rectangle 32"/>
            <p:cNvSpPr>
              <a:spLocks noChangeArrowheads="1"/>
            </p:cNvSpPr>
            <p:nvPr/>
          </p:nvSpPr>
          <p:spPr bwMode="auto">
            <a:xfrm>
              <a:off x="2229451"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Rectangle 33"/>
            <p:cNvSpPr>
              <a:spLocks noChangeArrowheads="1"/>
            </p:cNvSpPr>
            <p:nvPr/>
          </p:nvSpPr>
          <p:spPr bwMode="auto">
            <a:xfrm>
              <a:off x="2229451" y="3489558"/>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Rectangle 34"/>
            <p:cNvSpPr>
              <a:spLocks noChangeArrowheads="1"/>
            </p:cNvSpPr>
            <p:nvPr/>
          </p:nvSpPr>
          <p:spPr bwMode="auto">
            <a:xfrm>
              <a:off x="2364624"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Rectangle 35"/>
            <p:cNvSpPr>
              <a:spLocks noChangeArrowheads="1"/>
            </p:cNvSpPr>
            <p:nvPr/>
          </p:nvSpPr>
          <p:spPr bwMode="auto">
            <a:xfrm>
              <a:off x="2364624" y="3489558"/>
              <a:ext cx="112479" cy="109520"/>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Rectangle 36"/>
            <p:cNvSpPr>
              <a:spLocks noChangeArrowheads="1"/>
            </p:cNvSpPr>
            <p:nvPr/>
          </p:nvSpPr>
          <p:spPr bwMode="auto">
            <a:xfrm>
              <a:off x="2364624" y="3354385"/>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Rectangle 37"/>
            <p:cNvSpPr>
              <a:spLocks noChangeArrowheads="1"/>
            </p:cNvSpPr>
            <p:nvPr/>
          </p:nvSpPr>
          <p:spPr bwMode="auto">
            <a:xfrm>
              <a:off x="2364624" y="3218226"/>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Rectangle 38"/>
            <p:cNvSpPr>
              <a:spLocks noChangeArrowheads="1"/>
            </p:cNvSpPr>
            <p:nvPr/>
          </p:nvSpPr>
          <p:spPr bwMode="auto">
            <a:xfrm>
              <a:off x="2364624" y="3082066"/>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39"/>
            <p:cNvSpPr>
              <a:spLocks noChangeArrowheads="1"/>
            </p:cNvSpPr>
            <p:nvPr/>
          </p:nvSpPr>
          <p:spPr bwMode="auto">
            <a:xfrm>
              <a:off x="2364624" y="2946894"/>
              <a:ext cx="112479"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Rectangle 40"/>
            <p:cNvSpPr>
              <a:spLocks noChangeArrowheads="1"/>
            </p:cNvSpPr>
            <p:nvPr/>
          </p:nvSpPr>
          <p:spPr bwMode="auto">
            <a:xfrm>
              <a:off x="2364624" y="2810735"/>
              <a:ext cx="112479" cy="110506"/>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41"/>
            <p:cNvSpPr>
              <a:spLocks noChangeArrowheads="1"/>
            </p:cNvSpPr>
            <p:nvPr/>
          </p:nvSpPr>
          <p:spPr bwMode="auto">
            <a:xfrm>
              <a:off x="2500783" y="3622757"/>
              <a:ext cx="112479"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Rectangle 42"/>
            <p:cNvSpPr>
              <a:spLocks noChangeArrowheads="1"/>
            </p:cNvSpPr>
            <p:nvPr/>
          </p:nvSpPr>
          <p:spPr bwMode="auto">
            <a:xfrm>
              <a:off x="2636942" y="3622757"/>
              <a:ext cx="111493" cy="112479"/>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Rectangle 43"/>
            <p:cNvSpPr>
              <a:spLocks noChangeArrowheads="1"/>
            </p:cNvSpPr>
            <p:nvPr/>
          </p:nvSpPr>
          <p:spPr bwMode="auto">
            <a:xfrm>
              <a:off x="2636942" y="3489558"/>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Rectangle 44"/>
            <p:cNvSpPr>
              <a:spLocks noChangeArrowheads="1"/>
            </p:cNvSpPr>
            <p:nvPr/>
          </p:nvSpPr>
          <p:spPr bwMode="auto">
            <a:xfrm>
              <a:off x="2636942" y="3354385"/>
              <a:ext cx="111493" cy="109520"/>
            </a:xfrm>
            <a:prstGeom prst="rect">
              <a:avLst/>
            </a:prstGeom>
            <a:solidFill>
              <a:schemeClr val="accent1">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3" name="TextBox 52"/>
          <p:cNvSpPr txBox="1"/>
          <p:nvPr/>
        </p:nvSpPr>
        <p:spPr>
          <a:xfrm>
            <a:off x="6920485"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4" name="Rectangle 53"/>
          <p:cNvSpPr/>
          <p:nvPr/>
        </p:nvSpPr>
        <p:spPr>
          <a:xfrm>
            <a:off x="6590108"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5" name="TextBox 54"/>
          <p:cNvSpPr txBox="1"/>
          <p:nvPr/>
        </p:nvSpPr>
        <p:spPr>
          <a:xfrm>
            <a:off x="4113812"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6" name="TextBox 55"/>
          <p:cNvSpPr txBox="1"/>
          <p:nvPr/>
        </p:nvSpPr>
        <p:spPr>
          <a:xfrm>
            <a:off x="1307510" y="3885139"/>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57" name="Rectangle 56"/>
          <p:cNvSpPr/>
          <p:nvPr/>
        </p:nvSpPr>
        <p:spPr>
          <a:xfrm>
            <a:off x="3783806"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58" name="Rectangle 57"/>
          <p:cNvSpPr/>
          <p:nvPr/>
        </p:nvSpPr>
        <p:spPr>
          <a:xfrm>
            <a:off x="977132" y="4139054"/>
            <a:ext cx="1576389" cy="715581"/>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19940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596130" cy="715581"/>
          </a:xfrm>
          <a:prstGeom prst="rect">
            <a:avLst/>
          </a:prstGeom>
          <a:noFill/>
        </p:spPr>
        <p:txBody>
          <a:bodyPr wrap="none" rtlCol="0">
            <a:spAutoFit/>
          </a:bodyPr>
          <a:lstStyle/>
          <a:p>
            <a:r>
              <a:rPr lang="en-US" sz="4050" dirty="0">
                <a:solidFill>
                  <a:schemeClr val="bg1">
                    <a:lumMod val="50000"/>
                  </a:schemeClr>
                </a:solidFill>
                <a:latin typeface="+mj-lt"/>
              </a:rPr>
              <a:t>Mobile Music Play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2563450" y="4001797"/>
            <a:ext cx="408317" cy="487424"/>
            <a:chOff x="4763" y="4111625"/>
            <a:chExt cx="811212" cy="968375"/>
          </a:xfrm>
          <a:solidFill>
            <a:schemeClr val="accent3"/>
          </a:solidFill>
        </p:grpSpPr>
        <p:sp>
          <p:nvSpPr>
            <p:cNvPr id="47"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4" name="Group 53"/>
          <p:cNvGrpSpPr/>
          <p:nvPr/>
        </p:nvGrpSpPr>
        <p:grpSpPr>
          <a:xfrm>
            <a:off x="2529653" y="2475180"/>
            <a:ext cx="484228" cy="485826"/>
            <a:chOff x="6110288" y="2439988"/>
            <a:chExt cx="962025" cy="965200"/>
          </a:xfrm>
          <a:solidFill>
            <a:schemeClr val="accent1"/>
          </a:solidFill>
        </p:grpSpPr>
        <p:sp>
          <p:nvSpPr>
            <p:cNvPr id="5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35994" y="2475180"/>
            <a:ext cx="491513" cy="485826"/>
            <a:chOff x="8145463" y="2447925"/>
            <a:chExt cx="960437" cy="949325"/>
          </a:xfrm>
          <a:solidFill>
            <a:schemeClr val="accent2"/>
          </a:solidFill>
        </p:grpSpPr>
        <p:sp>
          <p:nvSpPr>
            <p:cNvPr id="6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4" name="Group 73"/>
          <p:cNvGrpSpPr/>
          <p:nvPr/>
        </p:nvGrpSpPr>
        <p:grpSpPr>
          <a:xfrm>
            <a:off x="6163065" y="4005648"/>
            <a:ext cx="379951" cy="483574"/>
            <a:chOff x="34925" y="2444750"/>
            <a:chExt cx="750887" cy="955675"/>
          </a:xfrm>
          <a:solidFill>
            <a:schemeClr val="accent4"/>
          </a:solidFill>
        </p:grpSpPr>
        <p:sp>
          <p:nvSpPr>
            <p:cNvPr id="75"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6"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81" name="TextBox 80"/>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2" name="Rectangle 81"/>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3" name="TextBox 82"/>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4" name="Rectangle 83"/>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5" name="TextBox 84"/>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6" name="Rectangle 85"/>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87" name="TextBox 86"/>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8" name="Rectangle 87"/>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106" name="Group 105"/>
          <p:cNvGrpSpPr/>
          <p:nvPr/>
        </p:nvGrpSpPr>
        <p:grpSpPr>
          <a:xfrm>
            <a:off x="2241948" y="2203588"/>
            <a:ext cx="4664869" cy="3826979"/>
            <a:chOff x="2989263" y="1795117"/>
            <a:chExt cx="6219825" cy="5102639"/>
          </a:xfrm>
        </p:grpSpPr>
        <p:grpSp>
          <p:nvGrpSpPr>
            <p:cNvPr id="41" name="Group 40"/>
            <p:cNvGrpSpPr/>
            <p:nvPr/>
          </p:nvGrpSpPr>
          <p:grpSpPr>
            <a:xfrm>
              <a:off x="2989263" y="1795117"/>
              <a:ext cx="1960563" cy="1403350"/>
              <a:chOff x="2989263" y="1689100"/>
              <a:chExt cx="1960563" cy="1403350"/>
            </a:xfrm>
          </p:grpSpPr>
          <p:sp>
            <p:nvSpPr>
              <p:cNvPr id="6" name="Freeform 5"/>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9" name="Group 38"/>
            <p:cNvGrpSpPr/>
            <p:nvPr/>
          </p:nvGrpSpPr>
          <p:grpSpPr>
            <a:xfrm>
              <a:off x="7248526" y="1795117"/>
              <a:ext cx="1960562" cy="1403350"/>
              <a:chOff x="7248526" y="1689100"/>
              <a:chExt cx="1960562" cy="1403350"/>
            </a:xfrm>
          </p:grpSpPr>
          <p:sp>
            <p:nvSpPr>
              <p:cNvPr id="11" name="Freeform 10"/>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2"/>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3"/>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Oval 14"/>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7248526" y="3814417"/>
              <a:ext cx="1960562" cy="1406525"/>
              <a:chOff x="7248526" y="3708400"/>
              <a:chExt cx="1960562" cy="1406525"/>
            </a:xfrm>
          </p:grpSpPr>
          <p:sp>
            <p:nvSpPr>
              <p:cNvPr id="16" name="Oval 15"/>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Oval 16"/>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Oval 18"/>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989263" y="3814417"/>
              <a:ext cx="1960563" cy="1406525"/>
              <a:chOff x="2989263" y="3708400"/>
              <a:chExt cx="1960563" cy="1406525"/>
            </a:xfrm>
          </p:grpSpPr>
          <p:sp>
            <p:nvSpPr>
              <p:cNvPr id="21" name="Oval 20"/>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Oval 21"/>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Oval 22"/>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Oval 23"/>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6" name="Freeform 25"/>
            <p:cNvSpPr>
              <a:spLocks/>
            </p:cNvSpPr>
            <p:nvPr/>
          </p:nvSpPr>
          <p:spPr bwMode="auto">
            <a:xfrm>
              <a:off x="6904038" y="2487267"/>
              <a:ext cx="942975" cy="966788"/>
            </a:xfrm>
            <a:custGeom>
              <a:avLst/>
              <a:gdLst>
                <a:gd name="T0" fmla="*/ 232 w 251"/>
                <a:gd name="T1" fmla="*/ 44 h 257"/>
                <a:gd name="T2" fmla="*/ 138 w 251"/>
                <a:gd name="T3" fmla="*/ 19 h 257"/>
                <a:gd name="T4" fmla="*/ 0 w 251"/>
                <a:gd name="T5" fmla="*/ 99 h 257"/>
                <a:gd name="T6" fmla="*/ 0 w 251"/>
                <a:gd name="T7" fmla="*/ 257 h 257"/>
                <a:gd name="T8" fmla="*/ 206 w 251"/>
                <a:gd name="T9" fmla="*/ 138 h 257"/>
                <a:gd name="T10" fmla="*/ 232 w 251"/>
                <a:gd name="T11" fmla="*/ 44 h 257"/>
              </a:gdLst>
              <a:ahLst/>
              <a:cxnLst>
                <a:cxn ang="0">
                  <a:pos x="T0" y="T1"/>
                </a:cxn>
                <a:cxn ang="0">
                  <a:pos x="T2" y="T3"/>
                </a:cxn>
                <a:cxn ang="0">
                  <a:pos x="T4" y="T5"/>
                </a:cxn>
                <a:cxn ang="0">
                  <a:pos x="T6" y="T7"/>
                </a:cxn>
                <a:cxn ang="0">
                  <a:pos x="T8" y="T9"/>
                </a:cxn>
                <a:cxn ang="0">
                  <a:pos x="T10" y="T11"/>
                </a:cxn>
              </a:cxnLst>
              <a:rect l="0" t="0" r="r" b="b"/>
              <a:pathLst>
                <a:path w="251" h="257">
                  <a:moveTo>
                    <a:pt x="232" y="44"/>
                  </a:moveTo>
                  <a:cubicBezTo>
                    <a:pt x="213" y="11"/>
                    <a:pt x="171" y="0"/>
                    <a:pt x="138" y="19"/>
                  </a:cubicBezTo>
                  <a:cubicBezTo>
                    <a:pt x="0" y="99"/>
                    <a:pt x="0" y="99"/>
                    <a:pt x="0" y="99"/>
                  </a:cubicBezTo>
                  <a:cubicBezTo>
                    <a:pt x="0" y="257"/>
                    <a:pt x="0" y="257"/>
                    <a:pt x="0" y="257"/>
                  </a:cubicBezTo>
                  <a:cubicBezTo>
                    <a:pt x="206" y="138"/>
                    <a:pt x="206" y="138"/>
                    <a:pt x="206" y="138"/>
                  </a:cubicBezTo>
                  <a:cubicBezTo>
                    <a:pt x="239" y="119"/>
                    <a:pt x="251" y="77"/>
                    <a:pt x="232" y="44"/>
                  </a:cubicBez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5037138" y="2017367"/>
              <a:ext cx="2125663" cy="3711575"/>
            </a:xfrm>
            <a:custGeom>
              <a:avLst/>
              <a:gdLst>
                <a:gd name="T0" fmla="*/ 503 w 566"/>
                <a:gd name="T1" fmla="*/ 987 h 987"/>
                <a:gd name="T2" fmla="*/ 63 w 566"/>
                <a:gd name="T3" fmla="*/ 987 h 987"/>
                <a:gd name="T4" fmla="*/ 0 w 566"/>
                <a:gd name="T5" fmla="*/ 924 h 987"/>
                <a:gd name="T6" fmla="*/ 0 w 566"/>
                <a:gd name="T7" fmla="*/ 63 h 987"/>
                <a:gd name="T8" fmla="*/ 63 w 566"/>
                <a:gd name="T9" fmla="*/ 0 h 987"/>
                <a:gd name="T10" fmla="*/ 503 w 566"/>
                <a:gd name="T11" fmla="*/ 0 h 987"/>
                <a:gd name="T12" fmla="*/ 566 w 566"/>
                <a:gd name="T13" fmla="*/ 63 h 987"/>
                <a:gd name="T14" fmla="*/ 566 w 566"/>
                <a:gd name="T15" fmla="*/ 924 h 987"/>
                <a:gd name="T16" fmla="*/ 503 w 566"/>
                <a:gd name="T1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6" h="987">
                  <a:moveTo>
                    <a:pt x="503" y="987"/>
                  </a:moveTo>
                  <a:cubicBezTo>
                    <a:pt x="63" y="987"/>
                    <a:pt x="63" y="987"/>
                    <a:pt x="63" y="987"/>
                  </a:cubicBezTo>
                  <a:cubicBezTo>
                    <a:pt x="28" y="987"/>
                    <a:pt x="0" y="958"/>
                    <a:pt x="0" y="924"/>
                  </a:cubicBezTo>
                  <a:cubicBezTo>
                    <a:pt x="0" y="63"/>
                    <a:pt x="0" y="63"/>
                    <a:pt x="0" y="63"/>
                  </a:cubicBezTo>
                  <a:cubicBezTo>
                    <a:pt x="0" y="28"/>
                    <a:pt x="28" y="0"/>
                    <a:pt x="63" y="0"/>
                  </a:cubicBezTo>
                  <a:cubicBezTo>
                    <a:pt x="503" y="0"/>
                    <a:pt x="503" y="0"/>
                    <a:pt x="503" y="0"/>
                  </a:cubicBezTo>
                  <a:cubicBezTo>
                    <a:pt x="538" y="0"/>
                    <a:pt x="566" y="28"/>
                    <a:pt x="566" y="63"/>
                  </a:cubicBezTo>
                  <a:cubicBezTo>
                    <a:pt x="566" y="924"/>
                    <a:pt x="566" y="924"/>
                    <a:pt x="566" y="924"/>
                  </a:cubicBezTo>
                  <a:cubicBezTo>
                    <a:pt x="566" y="958"/>
                    <a:pt x="538" y="987"/>
                    <a:pt x="503" y="987"/>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noEditPoints="1"/>
            </p:cNvSpPr>
            <p:nvPr/>
          </p:nvSpPr>
          <p:spPr bwMode="auto">
            <a:xfrm>
              <a:off x="5949951" y="5322542"/>
              <a:ext cx="300038" cy="304800"/>
            </a:xfrm>
            <a:custGeom>
              <a:avLst/>
              <a:gdLst>
                <a:gd name="T0" fmla="*/ 40 w 80"/>
                <a:gd name="T1" fmla="*/ 10 h 81"/>
                <a:gd name="T2" fmla="*/ 70 w 80"/>
                <a:gd name="T3" fmla="*/ 40 h 81"/>
                <a:gd name="T4" fmla="*/ 40 w 80"/>
                <a:gd name="T5" fmla="*/ 71 h 81"/>
                <a:gd name="T6" fmla="*/ 10 w 80"/>
                <a:gd name="T7" fmla="*/ 40 h 81"/>
                <a:gd name="T8" fmla="*/ 40 w 80"/>
                <a:gd name="T9" fmla="*/ 10 h 81"/>
                <a:gd name="T10" fmla="*/ 40 w 80"/>
                <a:gd name="T11" fmla="*/ 0 h 81"/>
                <a:gd name="T12" fmla="*/ 0 w 80"/>
                <a:gd name="T13" fmla="*/ 40 h 81"/>
                <a:gd name="T14" fmla="*/ 40 w 80"/>
                <a:gd name="T15" fmla="*/ 81 h 81"/>
                <a:gd name="T16" fmla="*/ 80 w 80"/>
                <a:gd name="T17" fmla="*/ 40 h 81"/>
                <a:gd name="T18" fmla="*/ 40 w 80"/>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10"/>
                  </a:moveTo>
                  <a:cubicBezTo>
                    <a:pt x="57" y="10"/>
                    <a:pt x="70" y="24"/>
                    <a:pt x="70" y="40"/>
                  </a:cubicBezTo>
                  <a:cubicBezTo>
                    <a:pt x="70" y="57"/>
                    <a:pt x="57" y="71"/>
                    <a:pt x="40" y="71"/>
                  </a:cubicBezTo>
                  <a:cubicBezTo>
                    <a:pt x="23" y="71"/>
                    <a:pt x="10" y="57"/>
                    <a:pt x="10" y="40"/>
                  </a:cubicBezTo>
                  <a:cubicBezTo>
                    <a:pt x="10" y="24"/>
                    <a:pt x="23" y="10"/>
                    <a:pt x="40" y="10"/>
                  </a:cubicBezTo>
                  <a:moveTo>
                    <a:pt x="40" y="0"/>
                  </a:moveTo>
                  <a:cubicBezTo>
                    <a:pt x="18" y="0"/>
                    <a:pt x="0" y="18"/>
                    <a:pt x="0" y="40"/>
                  </a:cubicBezTo>
                  <a:cubicBezTo>
                    <a:pt x="0" y="63"/>
                    <a:pt x="18" y="81"/>
                    <a:pt x="40" y="81"/>
                  </a:cubicBezTo>
                  <a:cubicBezTo>
                    <a:pt x="62" y="81"/>
                    <a:pt x="80" y="63"/>
                    <a:pt x="80" y="40"/>
                  </a:cubicBezTo>
                  <a:cubicBezTo>
                    <a:pt x="80" y="18"/>
                    <a:pt x="62" y="0"/>
                    <a:pt x="40" y="0"/>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Rectangle 29"/>
            <p:cNvSpPr>
              <a:spLocks noChangeArrowheads="1"/>
            </p:cNvSpPr>
            <p:nvPr/>
          </p:nvSpPr>
          <p:spPr bwMode="auto">
            <a:xfrm>
              <a:off x="5229226" y="2525367"/>
              <a:ext cx="1741488" cy="269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5875338" y="2242792"/>
              <a:ext cx="449263" cy="76200"/>
            </a:xfrm>
            <a:custGeom>
              <a:avLst/>
              <a:gdLst>
                <a:gd name="T0" fmla="*/ 110 w 120"/>
                <a:gd name="T1" fmla="*/ 0 h 20"/>
                <a:gd name="T2" fmla="*/ 120 w 120"/>
                <a:gd name="T3" fmla="*/ 10 h 20"/>
                <a:gd name="T4" fmla="*/ 110 w 120"/>
                <a:gd name="T5" fmla="*/ 20 h 20"/>
                <a:gd name="T6" fmla="*/ 10 w 120"/>
                <a:gd name="T7" fmla="*/ 20 h 20"/>
                <a:gd name="T8" fmla="*/ 0 w 120"/>
                <a:gd name="T9" fmla="*/ 10 h 20"/>
                <a:gd name="T10" fmla="*/ 10 w 120"/>
                <a:gd name="T11" fmla="*/ 0 h 20"/>
                <a:gd name="T12" fmla="*/ 110 w 1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0" h="20">
                  <a:moveTo>
                    <a:pt x="110" y="0"/>
                  </a:moveTo>
                  <a:cubicBezTo>
                    <a:pt x="116" y="0"/>
                    <a:pt x="120" y="4"/>
                    <a:pt x="120" y="10"/>
                  </a:cubicBezTo>
                  <a:cubicBezTo>
                    <a:pt x="120" y="15"/>
                    <a:pt x="116" y="20"/>
                    <a:pt x="110" y="20"/>
                  </a:cubicBezTo>
                  <a:cubicBezTo>
                    <a:pt x="10" y="20"/>
                    <a:pt x="10" y="20"/>
                    <a:pt x="10" y="20"/>
                  </a:cubicBezTo>
                  <a:cubicBezTo>
                    <a:pt x="4" y="20"/>
                    <a:pt x="0" y="15"/>
                    <a:pt x="0" y="10"/>
                  </a:cubicBezTo>
                  <a:cubicBezTo>
                    <a:pt x="0" y="4"/>
                    <a:pt x="4" y="0"/>
                    <a:pt x="10" y="0"/>
                  </a:cubicBezTo>
                  <a:lnTo>
                    <a:pt x="110" y="0"/>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416551" y="4146205"/>
              <a:ext cx="1366838" cy="635000"/>
            </a:xfrm>
            <a:custGeom>
              <a:avLst/>
              <a:gdLst>
                <a:gd name="T0" fmla="*/ 328 w 364"/>
                <a:gd name="T1" fmla="*/ 0 h 169"/>
                <a:gd name="T2" fmla="*/ 36 w 364"/>
                <a:gd name="T3" fmla="*/ 0 h 169"/>
                <a:gd name="T4" fmla="*/ 0 w 364"/>
                <a:gd name="T5" fmla="*/ 36 h 169"/>
                <a:gd name="T6" fmla="*/ 0 w 364"/>
                <a:gd name="T7" fmla="*/ 133 h 169"/>
                <a:gd name="T8" fmla="*/ 36 w 364"/>
                <a:gd name="T9" fmla="*/ 169 h 169"/>
                <a:gd name="T10" fmla="*/ 328 w 364"/>
                <a:gd name="T11" fmla="*/ 169 h 169"/>
                <a:gd name="T12" fmla="*/ 364 w 364"/>
                <a:gd name="T13" fmla="*/ 133 h 169"/>
                <a:gd name="T14" fmla="*/ 364 w 364"/>
                <a:gd name="T15" fmla="*/ 36 h 169"/>
                <a:gd name="T16" fmla="*/ 328 w 364"/>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4" h="169">
                  <a:moveTo>
                    <a:pt x="328" y="0"/>
                  </a:moveTo>
                  <a:cubicBezTo>
                    <a:pt x="36" y="0"/>
                    <a:pt x="36" y="0"/>
                    <a:pt x="36" y="0"/>
                  </a:cubicBezTo>
                  <a:cubicBezTo>
                    <a:pt x="16" y="0"/>
                    <a:pt x="0" y="16"/>
                    <a:pt x="0" y="36"/>
                  </a:cubicBezTo>
                  <a:cubicBezTo>
                    <a:pt x="0" y="133"/>
                    <a:pt x="0" y="133"/>
                    <a:pt x="0" y="133"/>
                  </a:cubicBezTo>
                  <a:cubicBezTo>
                    <a:pt x="0" y="153"/>
                    <a:pt x="16" y="169"/>
                    <a:pt x="36" y="169"/>
                  </a:cubicBezTo>
                  <a:cubicBezTo>
                    <a:pt x="328" y="169"/>
                    <a:pt x="328" y="169"/>
                    <a:pt x="328" y="169"/>
                  </a:cubicBezTo>
                  <a:cubicBezTo>
                    <a:pt x="348" y="169"/>
                    <a:pt x="364" y="153"/>
                    <a:pt x="364" y="133"/>
                  </a:cubicBezTo>
                  <a:cubicBezTo>
                    <a:pt x="364" y="36"/>
                    <a:pt x="364" y="36"/>
                    <a:pt x="364" y="36"/>
                  </a:cubicBezTo>
                  <a:cubicBezTo>
                    <a:pt x="364" y="16"/>
                    <a:pt x="348" y="0"/>
                    <a:pt x="3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Oval 32"/>
            <p:cNvSpPr>
              <a:spLocks noChangeArrowheads="1"/>
            </p:cNvSpPr>
            <p:nvPr/>
          </p:nvSpPr>
          <p:spPr bwMode="auto">
            <a:xfrm>
              <a:off x="6904038" y="3409605"/>
              <a:ext cx="517525" cy="517525"/>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Oval 33"/>
            <p:cNvSpPr>
              <a:spLocks noChangeArrowheads="1"/>
            </p:cNvSpPr>
            <p:nvPr/>
          </p:nvSpPr>
          <p:spPr bwMode="auto">
            <a:xfrm>
              <a:off x="6904038" y="4781205"/>
              <a:ext cx="517525" cy="519113"/>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Oval 34"/>
            <p:cNvSpPr>
              <a:spLocks noChangeArrowheads="1"/>
            </p:cNvSpPr>
            <p:nvPr/>
          </p:nvSpPr>
          <p:spPr bwMode="auto">
            <a:xfrm>
              <a:off x="6904038" y="4096992"/>
              <a:ext cx="517525" cy="514350"/>
            </a:xfrm>
            <a:prstGeom prst="ellipse">
              <a:avLst/>
            </a:pr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nvGrpSpPr>
            <p:cNvPr id="43" name="Group 42"/>
            <p:cNvGrpSpPr/>
            <p:nvPr/>
          </p:nvGrpSpPr>
          <p:grpSpPr>
            <a:xfrm>
              <a:off x="4567238" y="3343345"/>
              <a:ext cx="2501900" cy="3554411"/>
              <a:chOff x="4567238" y="3303588"/>
              <a:chExt cx="2501900" cy="2744787"/>
            </a:xfrm>
          </p:grpSpPr>
          <p:sp>
            <p:nvSpPr>
              <p:cNvPr id="27" name="Freeform 26"/>
              <p:cNvSpPr>
                <a:spLocks/>
              </p:cNvSpPr>
              <p:nvPr/>
            </p:nvSpPr>
            <p:spPr bwMode="auto">
              <a:xfrm>
                <a:off x="5037138" y="5114924"/>
                <a:ext cx="2032000" cy="933451"/>
              </a:xfrm>
              <a:custGeom>
                <a:avLst/>
                <a:gdLst>
                  <a:gd name="T0" fmla="*/ 1121 w 1280"/>
                  <a:gd name="T1" fmla="*/ 588 h 588"/>
                  <a:gd name="T2" fmla="*/ 1280 w 1280"/>
                  <a:gd name="T3" fmla="*/ 0 h 588"/>
                  <a:gd name="T4" fmla="*/ 0 w 1280"/>
                  <a:gd name="T5" fmla="*/ 0 h 588"/>
                  <a:gd name="T6" fmla="*/ 0 w 1280"/>
                  <a:gd name="T7" fmla="*/ 588 h 588"/>
                  <a:gd name="T8" fmla="*/ 1121 w 1280"/>
                  <a:gd name="T9" fmla="*/ 588 h 588"/>
                </a:gdLst>
                <a:ahLst/>
                <a:cxnLst>
                  <a:cxn ang="0">
                    <a:pos x="T0" y="T1"/>
                  </a:cxn>
                  <a:cxn ang="0">
                    <a:pos x="T2" y="T3"/>
                  </a:cxn>
                  <a:cxn ang="0">
                    <a:pos x="T4" y="T5"/>
                  </a:cxn>
                  <a:cxn ang="0">
                    <a:pos x="T6" y="T7"/>
                  </a:cxn>
                  <a:cxn ang="0">
                    <a:pos x="T8" y="T9"/>
                  </a:cxn>
                </a:cxnLst>
                <a:rect l="0" t="0" r="r" b="b"/>
                <a:pathLst>
                  <a:path w="1280" h="588">
                    <a:moveTo>
                      <a:pt x="1121" y="588"/>
                    </a:moveTo>
                    <a:lnTo>
                      <a:pt x="1280" y="0"/>
                    </a:lnTo>
                    <a:lnTo>
                      <a:pt x="0" y="0"/>
                    </a:lnTo>
                    <a:lnTo>
                      <a:pt x="0" y="588"/>
                    </a:lnTo>
                    <a:lnTo>
                      <a:pt x="1121" y="588"/>
                    </a:lnTo>
                    <a:close/>
                  </a:path>
                </a:pathLst>
              </a:custGeom>
              <a:solidFill>
                <a:srgbClr val="F6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946651" y="4675188"/>
                <a:ext cx="563563" cy="1373187"/>
              </a:xfrm>
              <a:custGeom>
                <a:avLst/>
                <a:gdLst>
                  <a:gd name="T0" fmla="*/ 150 w 150"/>
                  <a:gd name="T1" fmla="*/ 365 h 365"/>
                  <a:gd name="T2" fmla="*/ 150 w 150"/>
                  <a:gd name="T3" fmla="*/ 150 h 365"/>
                  <a:gd name="T4" fmla="*/ 0 w 150"/>
                  <a:gd name="T5" fmla="*/ 0 h 365"/>
                  <a:gd name="T6" fmla="*/ 0 w 150"/>
                  <a:gd name="T7" fmla="*/ 365 h 365"/>
                  <a:gd name="T8" fmla="*/ 150 w 150"/>
                  <a:gd name="T9" fmla="*/ 365 h 365"/>
                </a:gdLst>
                <a:ahLst/>
                <a:cxnLst>
                  <a:cxn ang="0">
                    <a:pos x="T0" y="T1"/>
                  </a:cxn>
                  <a:cxn ang="0">
                    <a:pos x="T2" y="T3"/>
                  </a:cxn>
                  <a:cxn ang="0">
                    <a:pos x="T4" y="T5"/>
                  </a:cxn>
                  <a:cxn ang="0">
                    <a:pos x="T6" y="T7"/>
                  </a:cxn>
                  <a:cxn ang="0">
                    <a:pos x="T8" y="T9"/>
                  </a:cxn>
                </a:cxnLst>
                <a:rect l="0" t="0" r="r" b="b"/>
                <a:pathLst>
                  <a:path w="150" h="365">
                    <a:moveTo>
                      <a:pt x="150" y="365"/>
                    </a:moveTo>
                    <a:cubicBezTo>
                      <a:pt x="150" y="150"/>
                      <a:pt x="150" y="150"/>
                      <a:pt x="150" y="150"/>
                    </a:cubicBezTo>
                    <a:cubicBezTo>
                      <a:pt x="150" y="67"/>
                      <a:pt x="82" y="0"/>
                      <a:pt x="0" y="0"/>
                    </a:cubicBezTo>
                    <a:cubicBezTo>
                      <a:pt x="0" y="365"/>
                      <a:pt x="0" y="365"/>
                      <a:pt x="0" y="365"/>
                    </a:cubicBezTo>
                    <a:lnTo>
                      <a:pt x="150" y="365"/>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567238" y="3303588"/>
                <a:ext cx="563563" cy="2744786"/>
              </a:xfrm>
              <a:custGeom>
                <a:avLst/>
                <a:gdLst>
                  <a:gd name="T0" fmla="*/ 0 w 150"/>
                  <a:gd name="T1" fmla="*/ 0 h 730"/>
                  <a:gd name="T2" fmla="*/ 0 w 150"/>
                  <a:gd name="T3" fmla="*/ 730 h 730"/>
                  <a:gd name="T4" fmla="*/ 150 w 150"/>
                  <a:gd name="T5" fmla="*/ 730 h 730"/>
                  <a:gd name="T6" fmla="*/ 150 w 150"/>
                  <a:gd name="T7" fmla="*/ 108 h 730"/>
                  <a:gd name="T8" fmla="*/ 42 w 150"/>
                  <a:gd name="T9" fmla="*/ 0 h 730"/>
                  <a:gd name="T10" fmla="*/ 0 w 150"/>
                  <a:gd name="T11" fmla="*/ 0 h 730"/>
                </a:gdLst>
                <a:ahLst/>
                <a:cxnLst>
                  <a:cxn ang="0">
                    <a:pos x="T0" y="T1"/>
                  </a:cxn>
                  <a:cxn ang="0">
                    <a:pos x="T2" y="T3"/>
                  </a:cxn>
                  <a:cxn ang="0">
                    <a:pos x="T4" y="T5"/>
                  </a:cxn>
                  <a:cxn ang="0">
                    <a:pos x="T6" y="T7"/>
                  </a:cxn>
                  <a:cxn ang="0">
                    <a:pos x="T8" y="T9"/>
                  </a:cxn>
                  <a:cxn ang="0">
                    <a:pos x="T10" y="T11"/>
                  </a:cxn>
                </a:cxnLst>
                <a:rect l="0" t="0" r="r" b="b"/>
                <a:pathLst>
                  <a:path w="150" h="730">
                    <a:moveTo>
                      <a:pt x="0" y="0"/>
                    </a:moveTo>
                    <a:cubicBezTo>
                      <a:pt x="0" y="730"/>
                      <a:pt x="0" y="730"/>
                      <a:pt x="0" y="730"/>
                    </a:cubicBezTo>
                    <a:cubicBezTo>
                      <a:pt x="150" y="730"/>
                      <a:pt x="150" y="730"/>
                      <a:pt x="150" y="730"/>
                    </a:cubicBezTo>
                    <a:cubicBezTo>
                      <a:pt x="150" y="108"/>
                      <a:pt x="150" y="108"/>
                      <a:pt x="150" y="108"/>
                    </a:cubicBezTo>
                    <a:cubicBezTo>
                      <a:pt x="150" y="49"/>
                      <a:pt x="102" y="0"/>
                      <a:pt x="42" y="0"/>
                    </a:cubicBezTo>
                    <a:lnTo>
                      <a:pt x="0" y="0"/>
                    </a:lnTo>
                    <a:close/>
                  </a:path>
                </a:pathLst>
              </a:custGeom>
              <a:solidFill>
                <a:srgbClr val="F9CA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5" name="TextBox 44"/>
            <p:cNvSpPr txBox="1"/>
            <p:nvPr/>
          </p:nvSpPr>
          <p:spPr>
            <a:xfrm>
              <a:off x="5711639" y="4294428"/>
              <a:ext cx="767732" cy="369332"/>
            </a:xfrm>
            <a:prstGeom prst="rect">
              <a:avLst/>
            </a:prstGeom>
            <a:noFill/>
          </p:spPr>
          <p:txBody>
            <a:bodyPr wrap="none" rtlCol="0">
              <a:spAutoFit/>
            </a:bodyPr>
            <a:lstStyle/>
            <a:p>
              <a:pPr algn="ctr"/>
              <a:r>
                <a:rPr lang="en-US" sz="1200" b="1" dirty="0">
                  <a:solidFill>
                    <a:schemeClr val="bg1"/>
                  </a:solidFill>
                </a:rPr>
                <a:t>PLAY</a:t>
              </a:r>
              <a:endParaRPr lang="en-US" sz="1200" b="1" dirty="0">
                <a:solidFill>
                  <a:schemeClr val="bg1"/>
                </a:solidFill>
              </a:endParaRPr>
            </a:p>
          </p:txBody>
        </p:sp>
        <p:grpSp>
          <p:nvGrpSpPr>
            <p:cNvPr id="103" name="Group 102"/>
            <p:cNvGrpSpPr/>
            <p:nvPr/>
          </p:nvGrpSpPr>
          <p:grpSpPr>
            <a:xfrm>
              <a:off x="5610225" y="2841279"/>
              <a:ext cx="971550" cy="973138"/>
              <a:chOff x="0" y="6350"/>
              <a:chExt cx="971550" cy="973138"/>
            </a:xfrm>
          </p:grpSpPr>
          <p:sp>
            <p:nvSpPr>
              <p:cNvPr id="92" name="Freeform 40"/>
              <p:cNvSpPr>
                <a:spLocks noEditPoints="1"/>
              </p:cNvSpPr>
              <p:nvPr/>
            </p:nvSpPr>
            <p:spPr bwMode="auto">
              <a:xfrm>
                <a:off x="0" y="6350"/>
                <a:ext cx="971550" cy="973138"/>
              </a:xfrm>
              <a:custGeom>
                <a:avLst/>
                <a:gdLst>
                  <a:gd name="T0" fmla="*/ 240 w 256"/>
                  <a:gd name="T1" fmla="*/ 16 h 256"/>
                  <a:gd name="T2" fmla="*/ 240 w 256"/>
                  <a:gd name="T3" fmla="*/ 240 h 256"/>
                  <a:gd name="T4" fmla="*/ 16 w 256"/>
                  <a:gd name="T5" fmla="*/ 240 h 256"/>
                  <a:gd name="T6" fmla="*/ 16 w 256"/>
                  <a:gd name="T7" fmla="*/ 16 h 256"/>
                  <a:gd name="T8" fmla="*/ 240 w 256"/>
                  <a:gd name="T9" fmla="*/ 16 h 256"/>
                  <a:gd name="T10" fmla="*/ 240 w 256"/>
                  <a:gd name="T11" fmla="*/ 0 h 256"/>
                  <a:gd name="T12" fmla="*/ 16 w 256"/>
                  <a:gd name="T13" fmla="*/ 0 h 256"/>
                  <a:gd name="T14" fmla="*/ 0 w 256"/>
                  <a:gd name="T15" fmla="*/ 14 h 256"/>
                  <a:gd name="T16" fmla="*/ 0 w 256"/>
                  <a:gd name="T17" fmla="*/ 238 h 256"/>
                  <a:gd name="T18" fmla="*/ 16 w 256"/>
                  <a:gd name="T19" fmla="*/ 256 h 256"/>
                  <a:gd name="T20" fmla="*/ 240 w 256"/>
                  <a:gd name="T21" fmla="*/ 256 h 256"/>
                  <a:gd name="T22" fmla="*/ 256 w 256"/>
                  <a:gd name="T23" fmla="*/ 238 h 256"/>
                  <a:gd name="T24" fmla="*/ 256 w 256"/>
                  <a:gd name="T25" fmla="*/ 14 h 256"/>
                  <a:gd name="T26" fmla="*/ 240 w 256"/>
                  <a:gd name="T27"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0" y="16"/>
                    </a:moveTo>
                    <a:cubicBezTo>
                      <a:pt x="240" y="240"/>
                      <a:pt x="240" y="240"/>
                      <a:pt x="240" y="240"/>
                    </a:cubicBezTo>
                    <a:cubicBezTo>
                      <a:pt x="16" y="240"/>
                      <a:pt x="16" y="240"/>
                      <a:pt x="16" y="240"/>
                    </a:cubicBezTo>
                    <a:cubicBezTo>
                      <a:pt x="16" y="16"/>
                      <a:pt x="16" y="16"/>
                      <a:pt x="16" y="16"/>
                    </a:cubicBezTo>
                    <a:cubicBezTo>
                      <a:pt x="240" y="16"/>
                      <a:pt x="240" y="16"/>
                      <a:pt x="240" y="16"/>
                    </a:cubicBezTo>
                    <a:moveTo>
                      <a:pt x="240" y="0"/>
                    </a:moveTo>
                    <a:cubicBezTo>
                      <a:pt x="16" y="0"/>
                      <a:pt x="16" y="0"/>
                      <a:pt x="16" y="0"/>
                    </a:cubicBezTo>
                    <a:cubicBezTo>
                      <a:pt x="7" y="0"/>
                      <a:pt x="0" y="6"/>
                      <a:pt x="0" y="14"/>
                    </a:cubicBezTo>
                    <a:cubicBezTo>
                      <a:pt x="0" y="238"/>
                      <a:pt x="0" y="238"/>
                      <a:pt x="0" y="238"/>
                    </a:cubicBezTo>
                    <a:cubicBezTo>
                      <a:pt x="0" y="247"/>
                      <a:pt x="7" y="256"/>
                      <a:pt x="16" y="256"/>
                    </a:cubicBezTo>
                    <a:cubicBezTo>
                      <a:pt x="240" y="256"/>
                      <a:pt x="240" y="256"/>
                      <a:pt x="240" y="256"/>
                    </a:cubicBezTo>
                    <a:cubicBezTo>
                      <a:pt x="249" y="256"/>
                      <a:pt x="256" y="247"/>
                      <a:pt x="256" y="238"/>
                    </a:cubicBezTo>
                    <a:cubicBezTo>
                      <a:pt x="256" y="14"/>
                      <a:pt x="256" y="14"/>
                      <a:pt x="256" y="14"/>
                    </a:cubicBezTo>
                    <a:cubicBezTo>
                      <a:pt x="256" y="6"/>
                      <a:pt x="249" y="0"/>
                      <a:pt x="24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1"/>
              <p:cNvSpPr>
                <a:spLocks noEditPoints="1"/>
              </p:cNvSpPr>
              <p:nvPr/>
            </p:nvSpPr>
            <p:spPr bwMode="auto">
              <a:xfrm>
                <a:off x="319088" y="273050"/>
                <a:ext cx="379413" cy="428625"/>
              </a:xfrm>
              <a:custGeom>
                <a:avLst/>
                <a:gdLst>
                  <a:gd name="T0" fmla="*/ 8 w 100"/>
                  <a:gd name="T1" fmla="*/ 113 h 113"/>
                  <a:gd name="T2" fmla="*/ 4 w 100"/>
                  <a:gd name="T3" fmla="*/ 112 h 113"/>
                  <a:gd name="T4" fmla="*/ 0 w 100"/>
                  <a:gd name="T5" fmla="*/ 105 h 113"/>
                  <a:gd name="T6" fmla="*/ 0 w 100"/>
                  <a:gd name="T7" fmla="*/ 8 h 113"/>
                  <a:gd name="T8" fmla="*/ 4 w 100"/>
                  <a:gd name="T9" fmla="*/ 1 h 113"/>
                  <a:gd name="T10" fmla="*/ 12 w 100"/>
                  <a:gd name="T11" fmla="*/ 1 h 113"/>
                  <a:gd name="T12" fmla="*/ 96 w 100"/>
                  <a:gd name="T13" fmla="*/ 49 h 113"/>
                  <a:gd name="T14" fmla="*/ 100 w 100"/>
                  <a:gd name="T15" fmla="*/ 56 h 113"/>
                  <a:gd name="T16" fmla="*/ 96 w 100"/>
                  <a:gd name="T17" fmla="*/ 63 h 113"/>
                  <a:gd name="T18" fmla="*/ 12 w 100"/>
                  <a:gd name="T19" fmla="*/ 112 h 113"/>
                  <a:gd name="T20" fmla="*/ 8 w 100"/>
                  <a:gd name="T21" fmla="*/ 113 h 113"/>
                  <a:gd name="T22" fmla="*/ 16 w 100"/>
                  <a:gd name="T23" fmla="*/ 22 h 113"/>
                  <a:gd name="T24" fmla="*/ 16 w 100"/>
                  <a:gd name="T25" fmla="*/ 91 h 113"/>
                  <a:gd name="T26" fmla="*/ 76 w 100"/>
                  <a:gd name="T27" fmla="*/ 56 h 113"/>
                  <a:gd name="T28" fmla="*/ 16 w 100"/>
                  <a:gd name="T29" fmla="*/ 2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3">
                    <a:moveTo>
                      <a:pt x="8" y="113"/>
                    </a:moveTo>
                    <a:cubicBezTo>
                      <a:pt x="7" y="113"/>
                      <a:pt x="5" y="113"/>
                      <a:pt x="4" y="112"/>
                    </a:cubicBezTo>
                    <a:cubicBezTo>
                      <a:pt x="2" y="110"/>
                      <a:pt x="0" y="108"/>
                      <a:pt x="0" y="105"/>
                    </a:cubicBezTo>
                    <a:cubicBezTo>
                      <a:pt x="0" y="8"/>
                      <a:pt x="0" y="8"/>
                      <a:pt x="0" y="8"/>
                    </a:cubicBezTo>
                    <a:cubicBezTo>
                      <a:pt x="0" y="5"/>
                      <a:pt x="2" y="2"/>
                      <a:pt x="4" y="1"/>
                    </a:cubicBezTo>
                    <a:cubicBezTo>
                      <a:pt x="6" y="0"/>
                      <a:pt x="10" y="0"/>
                      <a:pt x="12" y="1"/>
                    </a:cubicBezTo>
                    <a:cubicBezTo>
                      <a:pt x="96" y="49"/>
                      <a:pt x="96" y="49"/>
                      <a:pt x="96" y="49"/>
                    </a:cubicBezTo>
                    <a:cubicBezTo>
                      <a:pt x="98" y="51"/>
                      <a:pt x="100" y="54"/>
                      <a:pt x="100" y="56"/>
                    </a:cubicBezTo>
                    <a:cubicBezTo>
                      <a:pt x="100" y="59"/>
                      <a:pt x="98" y="62"/>
                      <a:pt x="96" y="63"/>
                    </a:cubicBezTo>
                    <a:cubicBezTo>
                      <a:pt x="12" y="112"/>
                      <a:pt x="12" y="112"/>
                      <a:pt x="12" y="112"/>
                    </a:cubicBezTo>
                    <a:cubicBezTo>
                      <a:pt x="11" y="113"/>
                      <a:pt x="9" y="113"/>
                      <a:pt x="8" y="113"/>
                    </a:cubicBezTo>
                    <a:close/>
                    <a:moveTo>
                      <a:pt x="16" y="22"/>
                    </a:moveTo>
                    <a:cubicBezTo>
                      <a:pt x="16" y="91"/>
                      <a:pt x="16" y="91"/>
                      <a:pt x="16" y="91"/>
                    </a:cubicBezTo>
                    <a:cubicBezTo>
                      <a:pt x="76" y="56"/>
                      <a:pt x="76" y="56"/>
                      <a:pt x="76" y="56"/>
                    </a:cubicBezTo>
                    <a:lnTo>
                      <a:pt x="16" y="2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2"/>
              <p:cNvSpPr>
                <a:spLocks/>
              </p:cNvSpPr>
              <p:nvPr/>
            </p:nvSpPr>
            <p:spPr bwMode="auto">
              <a:xfrm>
                <a:off x="414338" y="409575"/>
                <a:ext cx="125413" cy="90488"/>
              </a:xfrm>
              <a:custGeom>
                <a:avLst/>
                <a:gdLst>
                  <a:gd name="T0" fmla="*/ 29 w 33"/>
                  <a:gd name="T1" fmla="*/ 24 h 24"/>
                  <a:gd name="T2" fmla="*/ 27 w 33"/>
                  <a:gd name="T3" fmla="*/ 24 h 24"/>
                  <a:gd name="T4" fmla="*/ 3 w 33"/>
                  <a:gd name="T5" fmla="*/ 8 h 24"/>
                  <a:gd name="T6" fmla="*/ 2 w 33"/>
                  <a:gd name="T7" fmla="*/ 2 h 24"/>
                  <a:gd name="T8" fmla="*/ 7 w 33"/>
                  <a:gd name="T9" fmla="*/ 1 h 24"/>
                  <a:gd name="T10" fmla="*/ 31 w 33"/>
                  <a:gd name="T11" fmla="*/ 17 h 24"/>
                  <a:gd name="T12" fmla="*/ 32 w 33"/>
                  <a:gd name="T13" fmla="*/ 23 h 24"/>
                  <a:gd name="T14" fmla="*/ 29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9" y="24"/>
                    </a:moveTo>
                    <a:cubicBezTo>
                      <a:pt x="28" y="24"/>
                      <a:pt x="27" y="24"/>
                      <a:pt x="27" y="24"/>
                    </a:cubicBezTo>
                    <a:cubicBezTo>
                      <a:pt x="3" y="8"/>
                      <a:pt x="3" y="8"/>
                      <a:pt x="3" y="8"/>
                    </a:cubicBezTo>
                    <a:cubicBezTo>
                      <a:pt x="1" y="7"/>
                      <a:pt x="0" y="4"/>
                      <a:pt x="2" y="2"/>
                    </a:cubicBezTo>
                    <a:cubicBezTo>
                      <a:pt x="3" y="0"/>
                      <a:pt x="5" y="0"/>
                      <a:pt x="7" y="1"/>
                    </a:cubicBezTo>
                    <a:cubicBezTo>
                      <a:pt x="31" y="17"/>
                      <a:pt x="31" y="17"/>
                      <a:pt x="31" y="17"/>
                    </a:cubicBezTo>
                    <a:cubicBezTo>
                      <a:pt x="33" y="18"/>
                      <a:pt x="33" y="21"/>
                      <a:pt x="32" y="23"/>
                    </a:cubicBezTo>
                    <a:cubicBezTo>
                      <a:pt x="31" y="24"/>
                      <a:pt x="30" y="24"/>
                      <a:pt x="29"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3"/>
              <p:cNvSpPr>
                <a:spLocks/>
              </p:cNvSpPr>
              <p:nvPr/>
            </p:nvSpPr>
            <p:spPr bwMode="auto">
              <a:xfrm>
                <a:off x="182563"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
              <p:cNvSpPr>
                <a:spLocks/>
              </p:cNvSpPr>
              <p:nvPr/>
            </p:nvSpPr>
            <p:spPr bwMode="auto">
              <a:xfrm>
                <a:off x="744538" y="22225"/>
                <a:ext cx="30163" cy="911225"/>
              </a:xfrm>
              <a:custGeom>
                <a:avLst/>
                <a:gdLst>
                  <a:gd name="T0" fmla="*/ 4 w 8"/>
                  <a:gd name="T1" fmla="*/ 240 h 240"/>
                  <a:gd name="T2" fmla="*/ 0 w 8"/>
                  <a:gd name="T3" fmla="*/ 236 h 240"/>
                  <a:gd name="T4" fmla="*/ 0 w 8"/>
                  <a:gd name="T5" fmla="*/ 4 h 240"/>
                  <a:gd name="T6" fmla="*/ 4 w 8"/>
                  <a:gd name="T7" fmla="*/ 0 h 240"/>
                  <a:gd name="T8" fmla="*/ 8 w 8"/>
                  <a:gd name="T9" fmla="*/ 4 h 240"/>
                  <a:gd name="T10" fmla="*/ 8 w 8"/>
                  <a:gd name="T11" fmla="*/ 236 h 240"/>
                  <a:gd name="T12" fmla="*/ 4 w 8"/>
                  <a:gd name="T13" fmla="*/ 240 h 240"/>
                </a:gdLst>
                <a:ahLst/>
                <a:cxnLst>
                  <a:cxn ang="0">
                    <a:pos x="T0" y="T1"/>
                  </a:cxn>
                  <a:cxn ang="0">
                    <a:pos x="T2" y="T3"/>
                  </a:cxn>
                  <a:cxn ang="0">
                    <a:pos x="T4" y="T5"/>
                  </a:cxn>
                  <a:cxn ang="0">
                    <a:pos x="T6" y="T7"/>
                  </a:cxn>
                  <a:cxn ang="0">
                    <a:pos x="T8" y="T9"/>
                  </a:cxn>
                  <a:cxn ang="0">
                    <a:pos x="T10" y="T11"/>
                  </a:cxn>
                  <a:cxn ang="0">
                    <a:pos x="T12" y="T13"/>
                  </a:cxn>
                </a:cxnLst>
                <a:rect l="0" t="0" r="r" b="b"/>
                <a:pathLst>
                  <a:path w="8" h="240">
                    <a:moveTo>
                      <a:pt x="4" y="240"/>
                    </a:moveTo>
                    <a:cubicBezTo>
                      <a:pt x="2" y="240"/>
                      <a:pt x="0" y="238"/>
                      <a:pt x="0" y="236"/>
                    </a:cubicBezTo>
                    <a:cubicBezTo>
                      <a:pt x="0" y="4"/>
                      <a:pt x="0" y="4"/>
                      <a:pt x="0" y="4"/>
                    </a:cubicBezTo>
                    <a:cubicBezTo>
                      <a:pt x="0" y="2"/>
                      <a:pt x="2" y="0"/>
                      <a:pt x="4" y="0"/>
                    </a:cubicBezTo>
                    <a:cubicBezTo>
                      <a:pt x="6" y="0"/>
                      <a:pt x="8" y="2"/>
                      <a:pt x="8" y="4"/>
                    </a:cubicBezTo>
                    <a:cubicBezTo>
                      <a:pt x="8" y="236"/>
                      <a:pt x="8" y="236"/>
                      <a:pt x="8" y="236"/>
                    </a:cubicBezTo>
                    <a:cubicBezTo>
                      <a:pt x="8" y="238"/>
                      <a:pt x="6" y="240"/>
                      <a:pt x="4" y="2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5"/>
              <p:cNvSpPr>
                <a:spLocks/>
              </p:cNvSpPr>
              <p:nvPr/>
            </p:nvSpPr>
            <p:spPr bwMode="auto">
              <a:xfrm>
                <a:off x="820738"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6"/>
              <p:cNvSpPr>
                <a:spLocks noEditPoints="1"/>
              </p:cNvSpPr>
              <p:nvPr/>
            </p:nvSpPr>
            <p:spPr bwMode="auto">
              <a:xfrm>
                <a:off x="820738"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Freeform 47"/>
              <p:cNvSpPr>
                <a:spLocks/>
              </p:cNvSpPr>
              <p:nvPr/>
            </p:nvSpPr>
            <p:spPr bwMode="auto">
              <a:xfrm>
                <a:off x="820738"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48"/>
              <p:cNvSpPr>
                <a:spLocks/>
              </p:cNvSpPr>
              <p:nvPr/>
            </p:nvSpPr>
            <p:spPr bwMode="auto">
              <a:xfrm>
                <a:off x="106363" y="811213"/>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49"/>
              <p:cNvSpPr>
                <a:spLocks noEditPoints="1"/>
              </p:cNvSpPr>
              <p:nvPr/>
            </p:nvSpPr>
            <p:spPr bwMode="auto">
              <a:xfrm>
                <a:off x="106363" y="204788"/>
                <a:ext cx="30163" cy="546100"/>
              </a:xfrm>
              <a:custGeom>
                <a:avLst/>
                <a:gdLst>
                  <a:gd name="T0" fmla="*/ 4 w 8"/>
                  <a:gd name="T1" fmla="*/ 144 h 144"/>
                  <a:gd name="T2" fmla="*/ 0 w 8"/>
                  <a:gd name="T3" fmla="*/ 140 h 144"/>
                  <a:gd name="T4" fmla="*/ 0 w 8"/>
                  <a:gd name="T5" fmla="*/ 124 h 144"/>
                  <a:gd name="T6" fmla="*/ 4 w 8"/>
                  <a:gd name="T7" fmla="*/ 120 h 144"/>
                  <a:gd name="T8" fmla="*/ 8 w 8"/>
                  <a:gd name="T9" fmla="*/ 124 h 144"/>
                  <a:gd name="T10" fmla="*/ 8 w 8"/>
                  <a:gd name="T11" fmla="*/ 140 h 144"/>
                  <a:gd name="T12" fmla="*/ 4 w 8"/>
                  <a:gd name="T13" fmla="*/ 144 h 144"/>
                  <a:gd name="T14" fmla="*/ 4 w 8"/>
                  <a:gd name="T15" fmla="*/ 104 h 144"/>
                  <a:gd name="T16" fmla="*/ 0 w 8"/>
                  <a:gd name="T17" fmla="*/ 100 h 144"/>
                  <a:gd name="T18" fmla="*/ 0 w 8"/>
                  <a:gd name="T19" fmla="*/ 84 h 144"/>
                  <a:gd name="T20" fmla="*/ 4 w 8"/>
                  <a:gd name="T21" fmla="*/ 80 h 144"/>
                  <a:gd name="T22" fmla="*/ 8 w 8"/>
                  <a:gd name="T23" fmla="*/ 84 h 144"/>
                  <a:gd name="T24" fmla="*/ 8 w 8"/>
                  <a:gd name="T25" fmla="*/ 100 h 144"/>
                  <a:gd name="T26" fmla="*/ 4 w 8"/>
                  <a:gd name="T27" fmla="*/ 104 h 144"/>
                  <a:gd name="T28" fmla="*/ 4 w 8"/>
                  <a:gd name="T29" fmla="*/ 64 h 144"/>
                  <a:gd name="T30" fmla="*/ 0 w 8"/>
                  <a:gd name="T31" fmla="*/ 60 h 144"/>
                  <a:gd name="T32" fmla="*/ 0 w 8"/>
                  <a:gd name="T33" fmla="*/ 44 h 144"/>
                  <a:gd name="T34" fmla="*/ 4 w 8"/>
                  <a:gd name="T35" fmla="*/ 40 h 144"/>
                  <a:gd name="T36" fmla="*/ 8 w 8"/>
                  <a:gd name="T37" fmla="*/ 44 h 144"/>
                  <a:gd name="T38" fmla="*/ 8 w 8"/>
                  <a:gd name="T39" fmla="*/ 60 h 144"/>
                  <a:gd name="T40" fmla="*/ 4 w 8"/>
                  <a:gd name="T41" fmla="*/ 64 h 144"/>
                  <a:gd name="T42" fmla="*/ 4 w 8"/>
                  <a:gd name="T43" fmla="*/ 24 h 144"/>
                  <a:gd name="T44" fmla="*/ 0 w 8"/>
                  <a:gd name="T45" fmla="*/ 20 h 144"/>
                  <a:gd name="T46" fmla="*/ 0 w 8"/>
                  <a:gd name="T47" fmla="*/ 4 h 144"/>
                  <a:gd name="T48" fmla="*/ 4 w 8"/>
                  <a:gd name="T49" fmla="*/ 0 h 144"/>
                  <a:gd name="T50" fmla="*/ 8 w 8"/>
                  <a:gd name="T51" fmla="*/ 4 h 144"/>
                  <a:gd name="T52" fmla="*/ 8 w 8"/>
                  <a:gd name="T53" fmla="*/ 20 h 144"/>
                  <a:gd name="T54" fmla="*/ 4 w 8"/>
                  <a:gd name="T55" fmla="*/ 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44">
                    <a:moveTo>
                      <a:pt x="4" y="144"/>
                    </a:moveTo>
                    <a:cubicBezTo>
                      <a:pt x="2" y="144"/>
                      <a:pt x="0" y="142"/>
                      <a:pt x="0" y="140"/>
                    </a:cubicBezTo>
                    <a:cubicBezTo>
                      <a:pt x="0" y="124"/>
                      <a:pt x="0" y="124"/>
                      <a:pt x="0" y="124"/>
                    </a:cubicBezTo>
                    <a:cubicBezTo>
                      <a:pt x="0" y="122"/>
                      <a:pt x="2" y="120"/>
                      <a:pt x="4" y="120"/>
                    </a:cubicBezTo>
                    <a:cubicBezTo>
                      <a:pt x="6" y="120"/>
                      <a:pt x="8" y="122"/>
                      <a:pt x="8" y="124"/>
                    </a:cubicBezTo>
                    <a:cubicBezTo>
                      <a:pt x="8" y="140"/>
                      <a:pt x="8" y="140"/>
                      <a:pt x="8" y="140"/>
                    </a:cubicBezTo>
                    <a:cubicBezTo>
                      <a:pt x="8" y="142"/>
                      <a:pt x="6" y="144"/>
                      <a:pt x="4" y="144"/>
                    </a:cubicBezTo>
                    <a:close/>
                    <a:moveTo>
                      <a:pt x="4" y="104"/>
                    </a:moveTo>
                    <a:cubicBezTo>
                      <a:pt x="2" y="104"/>
                      <a:pt x="0" y="102"/>
                      <a:pt x="0" y="100"/>
                    </a:cubicBezTo>
                    <a:cubicBezTo>
                      <a:pt x="0" y="84"/>
                      <a:pt x="0" y="84"/>
                      <a:pt x="0" y="84"/>
                    </a:cubicBezTo>
                    <a:cubicBezTo>
                      <a:pt x="0" y="82"/>
                      <a:pt x="2" y="80"/>
                      <a:pt x="4" y="80"/>
                    </a:cubicBezTo>
                    <a:cubicBezTo>
                      <a:pt x="6" y="80"/>
                      <a:pt x="8" y="82"/>
                      <a:pt x="8" y="84"/>
                    </a:cubicBezTo>
                    <a:cubicBezTo>
                      <a:pt x="8" y="100"/>
                      <a:pt x="8" y="100"/>
                      <a:pt x="8" y="100"/>
                    </a:cubicBezTo>
                    <a:cubicBezTo>
                      <a:pt x="8" y="102"/>
                      <a:pt x="6" y="104"/>
                      <a:pt x="4" y="104"/>
                    </a:cubicBezTo>
                    <a:close/>
                    <a:moveTo>
                      <a:pt x="4" y="64"/>
                    </a:moveTo>
                    <a:cubicBezTo>
                      <a:pt x="2" y="64"/>
                      <a:pt x="0" y="62"/>
                      <a:pt x="0" y="60"/>
                    </a:cubicBezTo>
                    <a:cubicBezTo>
                      <a:pt x="0" y="44"/>
                      <a:pt x="0" y="44"/>
                      <a:pt x="0" y="44"/>
                    </a:cubicBezTo>
                    <a:cubicBezTo>
                      <a:pt x="0" y="42"/>
                      <a:pt x="2" y="40"/>
                      <a:pt x="4" y="40"/>
                    </a:cubicBezTo>
                    <a:cubicBezTo>
                      <a:pt x="6" y="40"/>
                      <a:pt x="8" y="42"/>
                      <a:pt x="8" y="44"/>
                    </a:cubicBezTo>
                    <a:cubicBezTo>
                      <a:pt x="8" y="60"/>
                      <a:pt x="8" y="60"/>
                      <a:pt x="8" y="60"/>
                    </a:cubicBezTo>
                    <a:cubicBezTo>
                      <a:pt x="8" y="62"/>
                      <a:pt x="6" y="64"/>
                      <a:pt x="4" y="64"/>
                    </a:cubicBezTo>
                    <a:close/>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50"/>
              <p:cNvSpPr>
                <a:spLocks/>
              </p:cNvSpPr>
              <p:nvPr/>
            </p:nvSpPr>
            <p:spPr bwMode="auto">
              <a:xfrm>
                <a:off x="106363" y="82550"/>
                <a:ext cx="30163" cy="6191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spTree>
    <p:extLst>
      <p:ext uri="{BB962C8B-B14F-4D97-AF65-F5344CB8AC3E}">
        <p14:creationId xmlns:p14="http://schemas.microsoft.com/office/powerpoint/2010/main" val="1042340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4963218" cy="715581"/>
          </a:xfrm>
          <a:prstGeom prst="rect">
            <a:avLst/>
          </a:prstGeom>
          <a:noFill/>
        </p:spPr>
        <p:txBody>
          <a:bodyPr wrap="none" rtlCol="0">
            <a:spAutoFit/>
          </a:bodyPr>
          <a:lstStyle/>
          <a:p>
            <a:r>
              <a:rPr lang="en-US" sz="4050" dirty="0">
                <a:solidFill>
                  <a:schemeClr val="bg1">
                    <a:lumMod val="50000"/>
                  </a:schemeClr>
                </a:solidFill>
                <a:latin typeface="+mj-lt"/>
              </a:rPr>
              <a:t>Play Any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106" name="Group 105"/>
          <p:cNvGrpSpPr/>
          <p:nvPr/>
        </p:nvGrpSpPr>
        <p:grpSpPr>
          <a:xfrm>
            <a:off x="933506" y="2185210"/>
            <a:ext cx="2500928" cy="3432884"/>
            <a:chOff x="1244675" y="1770614"/>
            <a:chExt cx="3334570" cy="4577178"/>
          </a:xfrm>
        </p:grpSpPr>
        <p:sp>
          <p:nvSpPr>
            <p:cNvPr id="6" name="Rectangle 5"/>
            <p:cNvSpPr>
              <a:spLocks noChangeArrowheads="1"/>
            </p:cNvSpPr>
            <p:nvPr/>
          </p:nvSpPr>
          <p:spPr bwMode="auto">
            <a:xfrm>
              <a:off x="1781581" y="5089024"/>
              <a:ext cx="817033" cy="386071"/>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p:cNvSpPr>
            <p:nvPr/>
          </p:nvSpPr>
          <p:spPr bwMode="auto">
            <a:xfrm>
              <a:off x="1716937" y="5284752"/>
              <a:ext cx="316039" cy="838581"/>
            </a:xfrm>
            <a:custGeom>
              <a:avLst/>
              <a:gdLst>
                <a:gd name="T0" fmla="*/ 138 w 176"/>
                <a:gd name="T1" fmla="*/ 467 h 467"/>
                <a:gd name="T2" fmla="*/ 0 w 176"/>
                <a:gd name="T3" fmla="*/ 455 h 467"/>
                <a:gd name="T4" fmla="*/ 36 w 176"/>
                <a:gd name="T5" fmla="*/ 0 h 467"/>
                <a:gd name="T6" fmla="*/ 176 w 176"/>
                <a:gd name="T7" fmla="*/ 9 h 467"/>
                <a:gd name="T8" fmla="*/ 138 w 176"/>
                <a:gd name="T9" fmla="*/ 467 h 467"/>
              </a:gdLst>
              <a:ahLst/>
              <a:cxnLst>
                <a:cxn ang="0">
                  <a:pos x="T0" y="T1"/>
                </a:cxn>
                <a:cxn ang="0">
                  <a:pos x="T2" y="T3"/>
                </a:cxn>
                <a:cxn ang="0">
                  <a:pos x="T4" y="T5"/>
                </a:cxn>
                <a:cxn ang="0">
                  <a:pos x="T6" y="T7"/>
                </a:cxn>
                <a:cxn ang="0">
                  <a:pos x="T8" y="T9"/>
                </a:cxn>
              </a:cxnLst>
              <a:rect l="0" t="0" r="r" b="b"/>
              <a:pathLst>
                <a:path w="176" h="467">
                  <a:moveTo>
                    <a:pt x="138" y="467"/>
                  </a:moveTo>
                  <a:lnTo>
                    <a:pt x="0" y="455"/>
                  </a:lnTo>
                  <a:lnTo>
                    <a:pt x="36" y="0"/>
                  </a:lnTo>
                  <a:lnTo>
                    <a:pt x="176" y="9"/>
                  </a:lnTo>
                  <a:lnTo>
                    <a:pt x="138" y="467"/>
                  </a:lnTo>
                  <a:close/>
                </a:path>
              </a:pathLst>
            </a:custGeom>
            <a:solidFill>
              <a:srgbClr val="E0D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1663067" y="6046118"/>
              <a:ext cx="515359" cy="301674"/>
            </a:xfrm>
            <a:custGeom>
              <a:avLst/>
              <a:gdLst>
                <a:gd name="T0" fmla="*/ 75 w 121"/>
                <a:gd name="T1" fmla="*/ 5 h 71"/>
                <a:gd name="T2" fmla="*/ 82 w 121"/>
                <a:gd name="T3" fmla="*/ 17 h 71"/>
                <a:gd name="T4" fmla="*/ 99 w 121"/>
                <a:gd name="T5" fmla="*/ 28 h 71"/>
                <a:gd name="T6" fmla="*/ 119 w 121"/>
                <a:gd name="T7" fmla="*/ 60 h 71"/>
                <a:gd name="T8" fmla="*/ 101 w 121"/>
                <a:gd name="T9" fmla="*/ 69 h 71"/>
                <a:gd name="T10" fmla="*/ 56 w 121"/>
                <a:gd name="T11" fmla="*/ 65 h 71"/>
                <a:gd name="T12" fmla="*/ 41 w 121"/>
                <a:gd name="T13" fmla="*/ 58 h 71"/>
                <a:gd name="T14" fmla="*/ 17 w 121"/>
                <a:gd name="T15" fmla="*/ 60 h 71"/>
                <a:gd name="T16" fmla="*/ 8 w 121"/>
                <a:gd name="T17" fmla="*/ 19 h 71"/>
                <a:gd name="T18" fmla="*/ 9 w 121"/>
                <a:gd name="T19" fmla="*/ 0 h 71"/>
                <a:gd name="T20" fmla="*/ 75 w 121"/>
                <a:gd name="T21"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71">
                  <a:moveTo>
                    <a:pt x="75" y="5"/>
                  </a:moveTo>
                  <a:cubicBezTo>
                    <a:pt x="74" y="5"/>
                    <a:pt x="81" y="16"/>
                    <a:pt x="82" y="17"/>
                  </a:cubicBezTo>
                  <a:cubicBezTo>
                    <a:pt x="87" y="21"/>
                    <a:pt x="93" y="24"/>
                    <a:pt x="99" y="28"/>
                  </a:cubicBezTo>
                  <a:cubicBezTo>
                    <a:pt x="108" y="34"/>
                    <a:pt x="121" y="46"/>
                    <a:pt x="119" y="60"/>
                  </a:cubicBezTo>
                  <a:cubicBezTo>
                    <a:pt x="117" y="71"/>
                    <a:pt x="109" y="69"/>
                    <a:pt x="101" y="69"/>
                  </a:cubicBezTo>
                  <a:cubicBezTo>
                    <a:pt x="86" y="69"/>
                    <a:pt x="71" y="68"/>
                    <a:pt x="56" y="65"/>
                  </a:cubicBezTo>
                  <a:cubicBezTo>
                    <a:pt x="41" y="58"/>
                    <a:pt x="41" y="58"/>
                    <a:pt x="41" y="58"/>
                  </a:cubicBezTo>
                  <a:cubicBezTo>
                    <a:pt x="33" y="59"/>
                    <a:pt x="25" y="60"/>
                    <a:pt x="17" y="60"/>
                  </a:cubicBezTo>
                  <a:cubicBezTo>
                    <a:pt x="0" y="59"/>
                    <a:pt x="6" y="32"/>
                    <a:pt x="8" y="19"/>
                  </a:cubicBezTo>
                  <a:cubicBezTo>
                    <a:pt x="9" y="0"/>
                    <a:pt x="9" y="0"/>
                    <a:pt x="9" y="0"/>
                  </a:cubicBezTo>
                  <a:cubicBezTo>
                    <a:pt x="9" y="0"/>
                    <a:pt x="74" y="5"/>
                    <a:pt x="75" y="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1734894" y="5284752"/>
              <a:ext cx="298082" cy="650035"/>
            </a:xfrm>
            <a:custGeom>
              <a:avLst/>
              <a:gdLst>
                <a:gd name="T0" fmla="*/ 0 w 166"/>
                <a:gd name="T1" fmla="*/ 350 h 362"/>
                <a:gd name="T2" fmla="*/ 26 w 166"/>
                <a:gd name="T3" fmla="*/ 0 h 362"/>
                <a:gd name="T4" fmla="*/ 166 w 166"/>
                <a:gd name="T5" fmla="*/ 9 h 362"/>
                <a:gd name="T6" fmla="*/ 138 w 166"/>
                <a:gd name="T7" fmla="*/ 362 h 362"/>
                <a:gd name="T8" fmla="*/ 0 w 166"/>
                <a:gd name="T9" fmla="*/ 350 h 362"/>
              </a:gdLst>
              <a:ahLst/>
              <a:cxnLst>
                <a:cxn ang="0">
                  <a:pos x="T0" y="T1"/>
                </a:cxn>
                <a:cxn ang="0">
                  <a:pos x="T2" y="T3"/>
                </a:cxn>
                <a:cxn ang="0">
                  <a:pos x="T4" y="T5"/>
                </a:cxn>
                <a:cxn ang="0">
                  <a:pos x="T6" y="T7"/>
                </a:cxn>
                <a:cxn ang="0">
                  <a:pos x="T8" y="T9"/>
                </a:cxn>
              </a:cxnLst>
              <a:rect l="0" t="0" r="r" b="b"/>
              <a:pathLst>
                <a:path w="166" h="362">
                  <a:moveTo>
                    <a:pt x="0" y="350"/>
                  </a:moveTo>
                  <a:lnTo>
                    <a:pt x="26" y="0"/>
                  </a:lnTo>
                  <a:lnTo>
                    <a:pt x="166" y="9"/>
                  </a:lnTo>
                  <a:lnTo>
                    <a:pt x="138" y="362"/>
                  </a:lnTo>
                  <a:lnTo>
                    <a:pt x="0" y="35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a:spLocks noChangeArrowheads="1"/>
            </p:cNvSpPr>
            <p:nvPr/>
          </p:nvSpPr>
          <p:spPr bwMode="auto">
            <a:xfrm>
              <a:off x="2349015" y="5284752"/>
              <a:ext cx="249599" cy="820624"/>
            </a:xfrm>
            <a:prstGeom prst="rect">
              <a:avLst/>
            </a:prstGeom>
            <a:solidFill>
              <a:srgbClr val="E0D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318489" y="6049710"/>
              <a:ext cx="511768" cy="269351"/>
            </a:xfrm>
            <a:custGeom>
              <a:avLst/>
              <a:gdLst>
                <a:gd name="T0" fmla="*/ 71 w 120"/>
                <a:gd name="T1" fmla="*/ 0 h 63"/>
                <a:gd name="T2" fmla="*/ 79 w 120"/>
                <a:gd name="T3" fmla="*/ 11 h 63"/>
                <a:gd name="T4" fmla="*/ 96 w 120"/>
                <a:gd name="T5" fmla="*/ 21 h 63"/>
                <a:gd name="T6" fmla="*/ 119 w 120"/>
                <a:gd name="T7" fmla="*/ 51 h 63"/>
                <a:gd name="T8" fmla="*/ 102 w 120"/>
                <a:gd name="T9" fmla="*/ 61 h 63"/>
                <a:gd name="T10" fmla="*/ 57 w 120"/>
                <a:gd name="T11" fmla="*/ 61 h 63"/>
                <a:gd name="T12" fmla="*/ 41 w 120"/>
                <a:gd name="T13" fmla="*/ 56 h 63"/>
                <a:gd name="T14" fmla="*/ 18 w 120"/>
                <a:gd name="T15" fmla="*/ 59 h 63"/>
                <a:gd name="T16" fmla="*/ 5 w 120"/>
                <a:gd name="T17" fmla="*/ 19 h 63"/>
                <a:gd name="T18" fmla="*/ 5 w 120"/>
                <a:gd name="T19" fmla="*/ 0 h 63"/>
                <a:gd name="T20" fmla="*/ 71 w 120"/>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63">
                  <a:moveTo>
                    <a:pt x="71" y="0"/>
                  </a:moveTo>
                  <a:cubicBezTo>
                    <a:pt x="70" y="0"/>
                    <a:pt x="78" y="10"/>
                    <a:pt x="79" y="11"/>
                  </a:cubicBezTo>
                  <a:cubicBezTo>
                    <a:pt x="84" y="15"/>
                    <a:pt x="91" y="18"/>
                    <a:pt x="96" y="21"/>
                  </a:cubicBezTo>
                  <a:cubicBezTo>
                    <a:pt x="106" y="26"/>
                    <a:pt x="120" y="37"/>
                    <a:pt x="119" y="51"/>
                  </a:cubicBezTo>
                  <a:cubicBezTo>
                    <a:pt x="118" y="62"/>
                    <a:pt x="110" y="61"/>
                    <a:pt x="102" y="61"/>
                  </a:cubicBezTo>
                  <a:cubicBezTo>
                    <a:pt x="87" y="63"/>
                    <a:pt x="72" y="63"/>
                    <a:pt x="57" y="61"/>
                  </a:cubicBezTo>
                  <a:cubicBezTo>
                    <a:pt x="41" y="56"/>
                    <a:pt x="41" y="56"/>
                    <a:pt x="41" y="56"/>
                  </a:cubicBezTo>
                  <a:cubicBezTo>
                    <a:pt x="33" y="57"/>
                    <a:pt x="26" y="58"/>
                    <a:pt x="18" y="59"/>
                  </a:cubicBezTo>
                  <a:cubicBezTo>
                    <a:pt x="0" y="60"/>
                    <a:pt x="5" y="33"/>
                    <a:pt x="5" y="19"/>
                  </a:cubicBezTo>
                  <a:cubicBezTo>
                    <a:pt x="5" y="0"/>
                    <a:pt x="5" y="0"/>
                    <a:pt x="5" y="0"/>
                  </a:cubicBezTo>
                  <a:cubicBezTo>
                    <a:pt x="5" y="0"/>
                    <a:pt x="70" y="0"/>
                    <a:pt x="71" y="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Rectangle 11"/>
            <p:cNvSpPr>
              <a:spLocks noChangeArrowheads="1"/>
            </p:cNvSpPr>
            <p:nvPr/>
          </p:nvSpPr>
          <p:spPr bwMode="auto">
            <a:xfrm>
              <a:off x="2349015" y="5284752"/>
              <a:ext cx="249599" cy="628487"/>
            </a:xfrm>
            <a:prstGeom prst="rect">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Rectangle 12"/>
            <p:cNvSpPr>
              <a:spLocks noChangeArrowheads="1"/>
            </p:cNvSpPr>
            <p:nvPr/>
          </p:nvSpPr>
          <p:spPr bwMode="auto">
            <a:xfrm>
              <a:off x="1781581" y="5126733"/>
              <a:ext cx="817033" cy="43096"/>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564496" y="3932609"/>
              <a:ext cx="942730" cy="808054"/>
            </a:xfrm>
            <a:custGeom>
              <a:avLst/>
              <a:gdLst>
                <a:gd name="T0" fmla="*/ 97 w 221"/>
                <a:gd name="T1" fmla="*/ 190 h 190"/>
                <a:gd name="T2" fmla="*/ 76 w 221"/>
                <a:gd name="T3" fmla="*/ 178 h 190"/>
                <a:gd name="T4" fmla="*/ 6 w 221"/>
                <a:gd name="T5" fmla="*/ 36 h 190"/>
                <a:gd name="T6" fmla="*/ 16 w 221"/>
                <a:gd name="T7" fmla="*/ 6 h 190"/>
                <a:gd name="T8" fmla="*/ 47 w 221"/>
                <a:gd name="T9" fmla="*/ 16 h 190"/>
                <a:gd name="T10" fmla="*/ 108 w 221"/>
                <a:gd name="T11" fmla="*/ 139 h 190"/>
                <a:gd name="T12" fmla="*/ 187 w 221"/>
                <a:gd name="T13" fmla="*/ 107 h 190"/>
                <a:gd name="T14" fmla="*/ 217 w 221"/>
                <a:gd name="T15" fmla="*/ 119 h 190"/>
                <a:gd name="T16" fmla="*/ 204 w 221"/>
                <a:gd name="T17" fmla="*/ 149 h 190"/>
                <a:gd name="T18" fmla="*/ 105 w 221"/>
                <a:gd name="T19" fmla="*/ 189 h 190"/>
                <a:gd name="T20" fmla="*/ 97 w 221"/>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190">
                  <a:moveTo>
                    <a:pt x="97" y="190"/>
                  </a:moveTo>
                  <a:cubicBezTo>
                    <a:pt x="88" y="190"/>
                    <a:pt x="80" y="186"/>
                    <a:pt x="76" y="178"/>
                  </a:cubicBezTo>
                  <a:cubicBezTo>
                    <a:pt x="6" y="36"/>
                    <a:pt x="6" y="36"/>
                    <a:pt x="6" y="36"/>
                  </a:cubicBezTo>
                  <a:cubicBezTo>
                    <a:pt x="0" y="25"/>
                    <a:pt x="5" y="11"/>
                    <a:pt x="16" y="6"/>
                  </a:cubicBezTo>
                  <a:cubicBezTo>
                    <a:pt x="28" y="0"/>
                    <a:pt x="41" y="5"/>
                    <a:pt x="47" y="16"/>
                  </a:cubicBezTo>
                  <a:cubicBezTo>
                    <a:pt x="108" y="139"/>
                    <a:pt x="108" y="139"/>
                    <a:pt x="108" y="139"/>
                  </a:cubicBezTo>
                  <a:cubicBezTo>
                    <a:pt x="187" y="107"/>
                    <a:pt x="187" y="107"/>
                    <a:pt x="187" y="107"/>
                  </a:cubicBezTo>
                  <a:cubicBezTo>
                    <a:pt x="199" y="102"/>
                    <a:pt x="212" y="107"/>
                    <a:pt x="217" y="119"/>
                  </a:cubicBezTo>
                  <a:cubicBezTo>
                    <a:pt x="221" y="131"/>
                    <a:pt x="216" y="144"/>
                    <a:pt x="204" y="149"/>
                  </a:cubicBezTo>
                  <a:cubicBezTo>
                    <a:pt x="105" y="189"/>
                    <a:pt x="105" y="189"/>
                    <a:pt x="105" y="189"/>
                  </a:cubicBezTo>
                  <a:cubicBezTo>
                    <a:pt x="103" y="190"/>
                    <a:pt x="100" y="190"/>
                    <a:pt x="97" y="190"/>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1679228" y="3858985"/>
              <a:ext cx="1021740" cy="1280317"/>
            </a:xfrm>
            <a:custGeom>
              <a:avLst/>
              <a:gdLst>
                <a:gd name="T0" fmla="*/ 234 w 240"/>
                <a:gd name="T1" fmla="*/ 15 h 301"/>
                <a:gd name="T2" fmla="*/ 201 w 240"/>
                <a:gd name="T3" fmla="*/ 0 h 301"/>
                <a:gd name="T4" fmla="*/ 39 w 240"/>
                <a:gd name="T5" fmla="*/ 0 h 301"/>
                <a:gd name="T6" fmla="*/ 5 w 240"/>
                <a:gd name="T7" fmla="*/ 15 h 301"/>
                <a:gd name="T8" fmla="*/ 0 w 240"/>
                <a:gd name="T9" fmla="*/ 23 h 301"/>
                <a:gd name="T10" fmla="*/ 0 w 240"/>
                <a:gd name="T11" fmla="*/ 33 h 301"/>
                <a:gd name="T12" fmla="*/ 19 w 240"/>
                <a:gd name="T13" fmla="*/ 301 h 301"/>
                <a:gd name="T14" fmla="*/ 120 w 240"/>
                <a:gd name="T15" fmla="*/ 301 h 301"/>
                <a:gd name="T16" fmla="*/ 221 w 240"/>
                <a:gd name="T17" fmla="*/ 301 h 301"/>
                <a:gd name="T18" fmla="*/ 239 w 240"/>
                <a:gd name="T19" fmla="*/ 33 h 301"/>
                <a:gd name="T20" fmla="*/ 240 w 240"/>
                <a:gd name="T21" fmla="*/ 23 h 301"/>
                <a:gd name="T22" fmla="*/ 234 w 240"/>
                <a:gd name="T23" fmla="*/ 15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301">
                  <a:moveTo>
                    <a:pt x="234" y="15"/>
                  </a:moveTo>
                  <a:cubicBezTo>
                    <a:pt x="231" y="13"/>
                    <a:pt x="209" y="3"/>
                    <a:pt x="201" y="0"/>
                  </a:cubicBezTo>
                  <a:cubicBezTo>
                    <a:pt x="39" y="0"/>
                    <a:pt x="39" y="0"/>
                    <a:pt x="39" y="0"/>
                  </a:cubicBezTo>
                  <a:cubicBezTo>
                    <a:pt x="31" y="3"/>
                    <a:pt x="9" y="13"/>
                    <a:pt x="5" y="15"/>
                  </a:cubicBezTo>
                  <a:cubicBezTo>
                    <a:pt x="1" y="18"/>
                    <a:pt x="0" y="23"/>
                    <a:pt x="0" y="23"/>
                  </a:cubicBezTo>
                  <a:cubicBezTo>
                    <a:pt x="0" y="33"/>
                    <a:pt x="0" y="33"/>
                    <a:pt x="0" y="33"/>
                  </a:cubicBezTo>
                  <a:cubicBezTo>
                    <a:pt x="19" y="301"/>
                    <a:pt x="19" y="301"/>
                    <a:pt x="19" y="301"/>
                  </a:cubicBezTo>
                  <a:cubicBezTo>
                    <a:pt x="120" y="301"/>
                    <a:pt x="120" y="301"/>
                    <a:pt x="120" y="301"/>
                  </a:cubicBezTo>
                  <a:cubicBezTo>
                    <a:pt x="221" y="301"/>
                    <a:pt x="221" y="301"/>
                    <a:pt x="221" y="301"/>
                  </a:cubicBezTo>
                  <a:cubicBezTo>
                    <a:pt x="239" y="33"/>
                    <a:pt x="239" y="33"/>
                    <a:pt x="239" y="33"/>
                  </a:cubicBezTo>
                  <a:cubicBezTo>
                    <a:pt x="240" y="23"/>
                    <a:pt x="240" y="23"/>
                    <a:pt x="240" y="23"/>
                  </a:cubicBezTo>
                  <a:cubicBezTo>
                    <a:pt x="240" y="23"/>
                    <a:pt x="239" y="18"/>
                    <a:pt x="234" y="15"/>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1505047" y="4306109"/>
              <a:ext cx="1353939" cy="1208490"/>
            </a:xfrm>
            <a:custGeom>
              <a:avLst/>
              <a:gdLst>
                <a:gd name="T0" fmla="*/ 313 w 318"/>
                <a:gd name="T1" fmla="*/ 65 h 284"/>
                <a:gd name="T2" fmla="*/ 282 w 318"/>
                <a:gd name="T3" fmla="*/ 16 h 284"/>
                <a:gd name="T4" fmla="*/ 227 w 318"/>
                <a:gd name="T5" fmla="*/ 11 h 284"/>
                <a:gd name="T6" fmla="*/ 197 w 318"/>
                <a:gd name="T7" fmla="*/ 37 h 284"/>
                <a:gd name="T8" fmla="*/ 147 w 318"/>
                <a:gd name="T9" fmla="*/ 47 h 284"/>
                <a:gd name="T10" fmla="*/ 28 w 318"/>
                <a:gd name="T11" fmla="*/ 80 h 284"/>
                <a:gd name="T12" fmla="*/ 25 w 318"/>
                <a:gd name="T13" fmla="*/ 183 h 284"/>
                <a:gd name="T14" fmla="*/ 31 w 318"/>
                <a:gd name="T15" fmla="*/ 195 h 284"/>
                <a:gd name="T16" fmla="*/ 86 w 318"/>
                <a:gd name="T17" fmla="*/ 266 h 284"/>
                <a:gd name="T18" fmla="*/ 190 w 318"/>
                <a:gd name="T19" fmla="*/ 244 h 284"/>
                <a:gd name="T20" fmla="*/ 237 w 318"/>
                <a:gd name="T21" fmla="*/ 181 h 284"/>
                <a:gd name="T22" fmla="*/ 267 w 318"/>
                <a:gd name="T23" fmla="*/ 171 h 284"/>
                <a:gd name="T24" fmla="*/ 309 w 318"/>
                <a:gd name="T25" fmla="*/ 160 h 284"/>
                <a:gd name="T26" fmla="*/ 305 w 318"/>
                <a:gd name="T27" fmla="*/ 138 h 284"/>
                <a:gd name="T28" fmla="*/ 284 w 318"/>
                <a:gd name="T29" fmla="*/ 114 h 284"/>
                <a:gd name="T30" fmla="*/ 299 w 318"/>
                <a:gd name="T31" fmla="*/ 86 h 284"/>
                <a:gd name="T32" fmla="*/ 318 w 318"/>
                <a:gd name="T33" fmla="*/ 76 h 284"/>
                <a:gd name="T34" fmla="*/ 313 w 318"/>
                <a:gd name="T35" fmla="*/ 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8" h="284">
                  <a:moveTo>
                    <a:pt x="313" y="65"/>
                  </a:moveTo>
                  <a:cubicBezTo>
                    <a:pt x="313" y="65"/>
                    <a:pt x="298" y="27"/>
                    <a:pt x="282" y="16"/>
                  </a:cubicBezTo>
                  <a:cubicBezTo>
                    <a:pt x="266" y="4"/>
                    <a:pt x="243" y="0"/>
                    <a:pt x="227" y="11"/>
                  </a:cubicBezTo>
                  <a:cubicBezTo>
                    <a:pt x="211" y="21"/>
                    <a:pt x="206" y="30"/>
                    <a:pt x="197" y="37"/>
                  </a:cubicBezTo>
                  <a:cubicBezTo>
                    <a:pt x="189" y="43"/>
                    <a:pt x="183" y="52"/>
                    <a:pt x="147" y="47"/>
                  </a:cubicBezTo>
                  <a:cubicBezTo>
                    <a:pt x="111" y="42"/>
                    <a:pt x="56" y="43"/>
                    <a:pt x="28" y="80"/>
                  </a:cubicBezTo>
                  <a:cubicBezTo>
                    <a:pt x="0" y="117"/>
                    <a:pt x="17" y="165"/>
                    <a:pt x="25" y="183"/>
                  </a:cubicBezTo>
                  <a:cubicBezTo>
                    <a:pt x="33" y="201"/>
                    <a:pt x="31" y="195"/>
                    <a:pt x="31" y="195"/>
                  </a:cubicBezTo>
                  <a:cubicBezTo>
                    <a:pt x="31" y="195"/>
                    <a:pt x="54" y="248"/>
                    <a:pt x="86" y="266"/>
                  </a:cubicBezTo>
                  <a:cubicBezTo>
                    <a:pt x="117" y="284"/>
                    <a:pt x="169" y="271"/>
                    <a:pt x="190" y="244"/>
                  </a:cubicBezTo>
                  <a:cubicBezTo>
                    <a:pt x="212" y="218"/>
                    <a:pt x="231" y="185"/>
                    <a:pt x="237" y="181"/>
                  </a:cubicBezTo>
                  <a:cubicBezTo>
                    <a:pt x="243" y="178"/>
                    <a:pt x="258" y="170"/>
                    <a:pt x="267" y="171"/>
                  </a:cubicBezTo>
                  <a:cubicBezTo>
                    <a:pt x="275" y="171"/>
                    <a:pt x="301" y="173"/>
                    <a:pt x="309" y="160"/>
                  </a:cubicBezTo>
                  <a:cubicBezTo>
                    <a:pt x="318" y="146"/>
                    <a:pt x="305" y="138"/>
                    <a:pt x="305" y="138"/>
                  </a:cubicBezTo>
                  <a:cubicBezTo>
                    <a:pt x="305" y="138"/>
                    <a:pt x="287" y="128"/>
                    <a:pt x="284" y="114"/>
                  </a:cubicBezTo>
                  <a:cubicBezTo>
                    <a:pt x="282" y="99"/>
                    <a:pt x="299" y="86"/>
                    <a:pt x="299" y="86"/>
                  </a:cubicBezTo>
                  <a:cubicBezTo>
                    <a:pt x="318" y="76"/>
                    <a:pt x="318" y="76"/>
                    <a:pt x="318" y="76"/>
                  </a:cubicBezTo>
                  <a:lnTo>
                    <a:pt x="313" y="65"/>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2194587" y="4620352"/>
              <a:ext cx="362726" cy="362726"/>
            </a:xfrm>
            <a:custGeom>
              <a:avLst/>
              <a:gdLst>
                <a:gd name="T0" fmla="*/ 77 w 85"/>
                <a:gd name="T1" fmla="*/ 27 h 85"/>
                <a:gd name="T2" fmla="*/ 27 w 85"/>
                <a:gd name="T3" fmla="*/ 9 h 85"/>
                <a:gd name="T4" fmla="*/ 9 w 85"/>
                <a:gd name="T5" fmla="*/ 58 h 85"/>
                <a:gd name="T6" fmla="*/ 58 w 85"/>
                <a:gd name="T7" fmla="*/ 77 h 85"/>
                <a:gd name="T8" fmla="*/ 77 w 85"/>
                <a:gd name="T9" fmla="*/ 27 h 85"/>
                <a:gd name="T10" fmla="*/ 11 w 85"/>
                <a:gd name="T11" fmla="*/ 57 h 85"/>
                <a:gd name="T12" fmla="*/ 28 w 85"/>
                <a:gd name="T13" fmla="*/ 11 h 85"/>
                <a:gd name="T14" fmla="*/ 75 w 85"/>
                <a:gd name="T15" fmla="*/ 28 h 85"/>
                <a:gd name="T16" fmla="*/ 58 w 85"/>
                <a:gd name="T17" fmla="*/ 75 h 85"/>
                <a:gd name="T18" fmla="*/ 11 w 85"/>
                <a:gd name="T19"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5">
                  <a:moveTo>
                    <a:pt x="77" y="27"/>
                  </a:moveTo>
                  <a:cubicBezTo>
                    <a:pt x="68" y="8"/>
                    <a:pt x="46" y="0"/>
                    <a:pt x="27" y="9"/>
                  </a:cubicBezTo>
                  <a:cubicBezTo>
                    <a:pt x="8" y="18"/>
                    <a:pt x="0" y="40"/>
                    <a:pt x="9" y="58"/>
                  </a:cubicBezTo>
                  <a:cubicBezTo>
                    <a:pt x="18" y="77"/>
                    <a:pt x="40" y="85"/>
                    <a:pt x="58" y="77"/>
                  </a:cubicBezTo>
                  <a:cubicBezTo>
                    <a:pt x="77" y="68"/>
                    <a:pt x="85" y="46"/>
                    <a:pt x="77" y="27"/>
                  </a:cubicBezTo>
                  <a:close/>
                  <a:moveTo>
                    <a:pt x="11" y="57"/>
                  </a:moveTo>
                  <a:cubicBezTo>
                    <a:pt x="3" y="40"/>
                    <a:pt x="10" y="19"/>
                    <a:pt x="28" y="11"/>
                  </a:cubicBezTo>
                  <a:cubicBezTo>
                    <a:pt x="46" y="3"/>
                    <a:pt x="67" y="10"/>
                    <a:pt x="75" y="28"/>
                  </a:cubicBezTo>
                  <a:cubicBezTo>
                    <a:pt x="83" y="46"/>
                    <a:pt x="75" y="67"/>
                    <a:pt x="58" y="75"/>
                  </a:cubicBezTo>
                  <a:cubicBezTo>
                    <a:pt x="40" y="83"/>
                    <a:pt x="19" y="75"/>
                    <a:pt x="11" y="57"/>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2225114" y="4650879"/>
              <a:ext cx="307061" cy="305265"/>
            </a:xfrm>
            <a:custGeom>
              <a:avLst/>
              <a:gdLst>
                <a:gd name="T0" fmla="*/ 49 w 72"/>
                <a:gd name="T1" fmla="*/ 65 h 72"/>
                <a:gd name="T2" fmla="*/ 7 w 72"/>
                <a:gd name="T3" fmla="*/ 49 h 72"/>
                <a:gd name="T4" fmla="*/ 23 w 72"/>
                <a:gd name="T5" fmla="*/ 7 h 72"/>
                <a:gd name="T6" fmla="*/ 65 w 72"/>
                <a:gd name="T7" fmla="*/ 22 h 72"/>
                <a:gd name="T8" fmla="*/ 49 w 72"/>
                <a:gd name="T9" fmla="*/ 65 h 72"/>
              </a:gdLst>
              <a:ahLst/>
              <a:cxnLst>
                <a:cxn ang="0">
                  <a:pos x="T0" y="T1"/>
                </a:cxn>
                <a:cxn ang="0">
                  <a:pos x="T2" y="T3"/>
                </a:cxn>
                <a:cxn ang="0">
                  <a:pos x="T4" y="T5"/>
                </a:cxn>
                <a:cxn ang="0">
                  <a:pos x="T6" y="T7"/>
                </a:cxn>
                <a:cxn ang="0">
                  <a:pos x="T8" y="T9"/>
                </a:cxn>
              </a:cxnLst>
              <a:rect l="0" t="0" r="r" b="b"/>
              <a:pathLst>
                <a:path w="72" h="72">
                  <a:moveTo>
                    <a:pt x="49" y="65"/>
                  </a:moveTo>
                  <a:cubicBezTo>
                    <a:pt x="33" y="72"/>
                    <a:pt x="14" y="65"/>
                    <a:pt x="7" y="49"/>
                  </a:cubicBezTo>
                  <a:cubicBezTo>
                    <a:pt x="0" y="33"/>
                    <a:pt x="7" y="14"/>
                    <a:pt x="23" y="7"/>
                  </a:cubicBezTo>
                  <a:cubicBezTo>
                    <a:pt x="38" y="0"/>
                    <a:pt x="57" y="7"/>
                    <a:pt x="65" y="22"/>
                  </a:cubicBezTo>
                  <a:cubicBezTo>
                    <a:pt x="72" y="38"/>
                    <a:pt x="65" y="57"/>
                    <a:pt x="49" y="65"/>
                  </a:cubicBez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1892913" y="4834038"/>
              <a:ext cx="186750" cy="298082"/>
            </a:xfrm>
            <a:custGeom>
              <a:avLst/>
              <a:gdLst>
                <a:gd name="T0" fmla="*/ 30 w 44"/>
                <a:gd name="T1" fmla="*/ 70 h 70"/>
                <a:gd name="T2" fmla="*/ 28 w 44"/>
                <a:gd name="T3" fmla="*/ 70 h 70"/>
                <a:gd name="T4" fmla="*/ 0 w 44"/>
                <a:gd name="T5" fmla="*/ 8 h 70"/>
                <a:gd name="T6" fmla="*/ 0 w 44"/>
                <a:gd name="T7" fmla="*/ 7 h 70"/>
                <a:gd name="T8" fmla="*/ 13 w 44"/>
                <a:gd name="T9" fmla="*/ 1 h 70"/>
                <a:gd name="T10" fmla="*/ 15 w 44"/>
                <a:gd name="T11" fmla="*/ 1 h 70"/>
                <a:gd name="T12" fmla="*/ 43 w 44"/>
                <a:gd name="T13" fmla="*/ 63 h 70"/>
                <a:gd name="T14" fmla="*/ 43 w 44"/>
                <a:gd name="T15" fmla="*/ 64 h 70"/>
                <a:gd name="T16" fmla="*/ 30 w 4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0">
                  <a:moveTo>
                    <a:pt x="30" y="70"/>
                  </a:moveTo>
                  <a:cubicBezTo>
                    <a:pt x="29" y="70"/>
                    <a:pt x="29" y="70"/>
                    <a:pt x="28" y="70"/>
                  </a:cubicBezTo>
                  <a:cubicBezTo>
                    <a:pt x="0" y="8"/>
                    <a:pt x="0" y="8"/>
                    <a:pt x="0" y="8"/>
                  </a:cubicBezTo>
                  <a:cubicBezTo>
                    <a:pt x="0" y="7"/>
                    <a:pt x="0" y="7"/>
                    <a:pt x="0" y="7"/>
                  </a:cubicBezTo>
                  <a:cubicBezTo>
                    <a:pt x="13" y="1"/>
                    <a:pt x="13" y="1"/>
                    <a:pt x="13" y="1"/>
                  </a:cubicBezTo>
                  <a:cubicBezTo>
                    <a:pt x="14" y="0"/>
                    <a:pt x="14" y="0"/>
                    <a:pt x="15" y="1"/>
                  </a:cubicBezTo>
                  <a:cubicBezTo>
                    <a:pt x="43" y="63"/>
                    <a:pt x="43" y="63"/>
                    <a:pt x="43" y="63"/>
                  </a:cubicBezTo>
                  <a:cubicBezTo>
                    <a:pt x="44" y="63"/>
                    <a:pt x="43" y="64"/>
                    <a:pt x="43" y="64"/>
                  </a:cubicBezTo>
                  <a:lnTo>
                    <a:pt x="30" y="70"/>
                  </a:lnTo>
                  <a:close/>
                </a:path>
              </a:pathLst>
            </a:custGeom>
            <a:solidFill>
              <a:srgbClr val="44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1939601" y="4889703"/>
              <a:ext cx="93375" cy="190342"/>
            </a:xfrm>
            <a:custGeom>
              <a:avLst/>
              <a:gdLst>
                <a:gd name="T0" fmla="*/ 21 w 22"/>
                <a:gd name="T1" fmla="*/ 45 h 45"/>
                <a:gd name="T2" fmla="*/ 20 w 22"/>
                <a:gd name="T3" fmla="*/ 44 h 45"/>
                <a:gd name="T4" fmla="*/ 0 w 22"/>
                <a:gd name="T5" fmla="*/ 1 h 45"/>
                <a:gd name="T6" fmla="*/ 0 w 22"/>
                <a:gd name="T7" fmla="*/ 0 h 45"/>
                <a:gd name="T8" fmla="*/ 0 w 22"/>
                <a:gd name="T9" fmla="*/ 0 h 45"/>
                <a:gd name="T10" fmla="*/ 2 w 22"/>
                <a:gd name="T11" fmla="*/ 1 h 45"/>
                <a:gd name="T12" fmla="*/ 21 w 22"/>
                <a:gd name="T13" fmla="*/ 43 h 45"/>
                <a:gd name="T14" fmla="*/ 21 w 22"/>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5">
                  <a:moveTo>
                    <a:pt x="21" y="45"/>
                  </a:moveTo>
                  <a:cubicBezTo>
                    <a:pt x="20" y="45"/>
                    <a:pt x="20" y="45"/>
                    <a:pt x="20" y="44"/>
                  </a:cubicBezTo>
                  <a:cubicBezTo>
                    <a:pt x="0" y="1"/>
                    <a:pt x="0" y="1"/>
                    <a:pt x="0" y="1"/>
                  </a:cubicBezTo>
                  <a:cubicBezTo>
                    <a:pt x="0" y="1"/>
                    <a:pt x="0" y="0"/>
                    <a:pt x="0" y="0"/>
                  </a:cubicBezTo>
                  <a:cubicBezTo>
                    <a:pt x="0" y="0"/>
                    <a:pt x="0" y="0"/>
                    <a:pt x="0" y="0"/>
                  </a:cubicBezTo>
                  <a:cubicBezTo>
                    <a:pt x="1" y="0"/>
                    <a:pt x="1" y="0"/>
                    <a:pt x="2" y="1"/>
                  </a:cubicBezTo>
                  <a:cubicBezTo>
                    <a:pt x="21" y="43"/>
                    <a:pt x="21" y="43"/>
                    <a:pt x="21" y="43"/>
                  </a:cubicBezTo>
                  <a:cubicBezTo>
                    <a:pt x="22" y="44"/>
                    <a:pt x="21" y="44"/>
                    <a:pt x="21" y="4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2415455" y="4194777"/>
              <a:ext cx="1201307" cy="633874"/>
            </a:xfrm>
            <a:custGeom>
              <a:avLst/>
              <a:gdLst>
                <a:gd name="T0" fmla="*/ 648 w 669"/>
                <a:gd name="T1" fmla="*/ 0 h 353"/>
                <a:gd name="T2" fmla="*/ 0 w 669"/>
                <a:gd name="T3" fmla="*/ 289 h 353"/>
                <a:gd name="T4" fmla="*/ 17 w 669"/>
                <a:gd name="T5" fmla="*/ 320 h 353"/>
                <a:gd name="T6" fmla="*/ 31 w 669"/>
                <a:gd name="T7" fmla="*/ 353 h 353"/>
                <a:gd name="T8" fmla="*/ 669 w 669"/>
                <a:gd name="T9" fmla="*/ 50 h 353"/>
                <a:gd name="T10" fmla="*/ 648 w 669"/>
                <a:gd name="T11" fmla="*/ 0 h 353"/>
              </a:gdLst>
              <a:ahLst/>
              <a:cxnLst>
                <a:cxn ang="0">
                  <a:pos x="T0" y="T1"/>
                </a:cxn>
                <a:cxn ang="0">
                  <a:pos x="T2" y="T3"/>
                </a:cxn>
                <a:cxn ang="0">
                  <a:pos x="T4" y="T5"/>
                </a:cxn>
                <a:cxn ang="0">
                  <a:pos x="T6" y="T7"/>
                </a:cxn>
                <a:cxn ang="0">
                  <a:pos x="T8" y="T9"/>
                </a:cxn>
                <a:cxn ang="0">
                  <a:pos x="T10" y="T11"/>
                </a:cxn>
              </a:cxnLst>
              <a:rect l="0" t="0" r="r" b="b"/>
              <a:pathLst>
                <a:path w="669" h="353">
                  <a:moveTo>
                    <a:pt x="648" y="0"/>
                  </a:moveTo>
                  <a:lnTo>
                    <a:pt x="0" y="289"/>
                  </a:lnTo>
                  <a:lnTo>
                    <a:pt x="17" y="320"/>
                  </a:lnTo>
                  <a:lnTo>
                    <a:pt x="31" y="353"/>
                  </a:lnTo>
                  <a:lnTo>
                    <a:pt x="669" y="50"/>
                  </a:lnTo>
                  <a:lnTo>
                    <a:pt x="648" y="0"/>
                  </a:lnTo>
                  <a:close/>
                </a:path>
              </a:pathLst>
            </a:custGeom>
            <a:solidFill>
              <a:srgbClr val="33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3507226" y="4221712"/>
              <a:ext cx="46688" cy="96966"/>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3421034" y="4263013"/>
              <a:ext cx="46688" cy="98763"/>
            </a:xfrm>
            <a:custGeom>
              <a:avLst/>
              <a:gdLst>
                <a:gd name="T0" fmla="*/ 11 w 11"/>
                <a:gd name="T1" fmla="*/ 23 h 23"/>
                <a:gd name="T2" fmla="*/ 10 w 11"/>
                <a:gd name="T3" fmla="*/ 22 h 23"/>
                <a:gd name="T4" fmla="*/ 0 w 11"/>
                <a:gd name="T5" fmla="*/ 0 h 23"/>
                <a:gd name="T6" fmla="*/ 0 w 11"/>
                <a:gd name="T7" fmla="*/ 0 h 23"/>
                <a:gd name="T8" fmla="*/ 0 w 11"/>
                <a:gd name="T9" fmla="*/ 0 h 23"/>
                <a:gd name="T10" fmla="*/ 1 w 11"/>
                <a:gd name="T11" fmla="*/ 0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0" y="23"/>
                    <a:pt x="10" y="23"/>
                    <a:pt x="10" y="22"/>
                  </a:cubicBezTo>
                  <a:cubicBezTo>
                    <a:pt x="0" y="0"/>
                    <a:pt x="0" y="0"/>
                    <a:pt x="0" y="0"/>
                  </a:cubicBezTo>
                  <a:cubicBezTo>
                    <a:pt x="0" y="0"/>
                    <a:pt x="0" y="0"/>
                    <a:pt x="0" y="0"/>
                  </a:cubicBezTo>
                  <a:cubicBezTo>
                    <a:pt x="0" y="0"/>
                    <a:pt x="0" y="0"/>
                    <a:pt x="0" y="0"/>
                  </a:cubicBezTo>
                  <a:cubicBezTo>
                    <a:pt x="0" y="0"/>
                    <a:pt x="0" y="0"/>
                    <a:pt x="1" y="0"/>
                  </a:cubicBezTo>
                  <a:cubicBezTo>
                    <a:pt x="11" y="22"/>
                    <a:pt x="11" y="22"/>
                    <a:pt x="11" y="22"/>
                  </a:cubicBezTo>
                  <a:cubicBezTo>
                    <a:pt x="11" y="22"/>
                    <a:pt x="11" y="22"/>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3259423" y="4336635"/>
              <a:ext cx="46688" cy="96966"/>
            </a:xfrm>
            <a:custGeom>
              <a:avLst/>
              <a:gdLst>
                <a:gd name="T0" fmla="*/ 10 w 11"/>
                <a:gd name="T1" fmla="*/ 23 h 23"/>
                <a:gd name="T2" fmla="*/ 10 w 11"/>
                <a:gd name="T3" fmla="*/ 23 h 23"/>
                <a:gd name="T4" fmla="*/ 0 w 11"/>
                <a:gd name="T5" fmla="*/ 1 h 23"/>
                <a:gd name="T6" fmla="*/ 0 w 11"/>
                <a:gd name="T7" fmla="*/ 0 h 23"/>
                <a:gd name="T8" fmla="*/ 0 w 11"/>
                <a:gd name="T9" fmla="*/ 0 h 23"/>
                <a:gd name="T10" fmla="*/ 0 w 11"/>
                <a:gd name="T11" fmla="*/ 0 h 23"/>
                <a:gd name="T12" fmla="*/ 11 w 11"/>
                <a:gd name="T13" fmla="*/ 23 h 23"/>
                <a:gd name="T14" fmla="*/ 10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0" y="23"/>
                  </a:moveTo>
                  <a:cubicBezTo>
                    <a:pt x="10" y="23"/>
                    <a:pt x="10" y="23"/>
                    <a:pt x="10" y="23"/>
                  </a:cubicBezTo>
                  <a:cubicBezTo>
                    <a:pt x="0" y="1"/>
                    <a:pt x="0" y="1"/>
                    <a:pt x="0" y="1"/>
                  </a:cubicBezTo>
                  <a:cubicBezTo>
                    <a:pt x="0" y="1"/>
                    <a:pt x="0" y="0"/>
                    <a:pt x="0" y="0"/>
                  </a:cubicBezTo>
                  <a:cubicBezTo>
                    <a:pt x="0" y="0"/>
                    <a:pt x="0" y="0"/>
                    <a:pt x="0" y="0"/>
                  </a:cubicBezTo>
                  <a:cubicBezTo>
                    <a:pt x="0" y="0"/>
                    <a:pt x="0" y="0"/>
                    <a:pt x="0" y="0"/>
                  </a:cubicBezTo>
                  <a:cubicBezTo>
                    <a:pt x="11" y="23"/>
                    <a:pt x="11" y="23"/>
                    <a:pt x="11" y="23"/>
                  </a:cubicBezTo>
                  <a:cubicBezTo>
                    <a:pt x="11" y="23"/>
                    <a:pt x="11" y="23"/>
                    <a:pt x="10"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3175026" y="4374345"/>
              <a:ext cx="46688" cy="96966"/>
            </a:xfrm>
            <a:custGeom>
              <a:avLst/>
              <a:gdLst>
                <a:gd name="T0" fmla="*/ 11 w 11"/>
                <a:gd name="T1" fmla="*/ 23 h 23"/>
                <a:gd name="T2" fmla="*/ 11 w 11"/>
                <a:gd name="T3" fmla="*/ 23 h 23"/>
                <a:gd name="T4" fmla="*/ 0 w 11"/>
                <a:gd name="T5" fmla="*/ 1 h 23"/>
                <a:gd name="T6" fmla="*/ 0 w 11"/>
                <a:gd name="T7" fmla="*/ 0 h 23"/>
                <a:gd name="T8" fmla="*/ 0 w 11"/>
                <a:gd name="T9" fmla="*/ 0 h 23"/>
                <a:gd name="T10" fmla="*/ 1 w 11"/>
                <a:gd name="T11" fmla="*/ 0 h 23"/>
                <a:gd name="T12" fmla="*/ 11 w 11"/>
                <a:gd name="T13" fmla="*/ 23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1" y="23"/>
                  </a:cubicBezTo>
                  <a:cubicBezTo>
                    <a:pt x="0" y="1"/>
                    <a:pt x="0" y="1"/>
                    <a:pt x="0" y="1"/>
                  </a:cubicBezTo>
                  <a:cubicBezTo>
                    <a:pt x="0" y="0"/>
                    <a:pt x="0" y="0"/>
                    <a:pt x="0" y="0"/>
                  </a:cubicBezTo>
                  <a:cubicBezTo>
                    <a:pt x="0" y="0"/>
                    <a:pt x="0" y="0"/>
                    <a:pt x="0" y="0"/>
                  </a:cubicBezTo>
                  <a:cubicBezTo>
                    <a:pt x="1" y="0"/>
                    <a:pt x="1" y="0"/>
                    <a:pt x="1" y="0"/>
                  </a:cubicBezTo>
                  <a:cubicBezTo>
                    <a:pt x="11" y="23"/>
                    <a:pt x="11" y="23"/>
                    <a:pt x="11" y="23"/>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340228" y="4297130"/>
              <a:ext cx="46688" cy="98763"/>
            </a:xfrm>
            <a:custGeom>
              <a:avLst/>
              <a:gdLst>
                <a:gd name="T0" fmla="*/ 11 w 11"/>
                <a:gd name="T1" fmla="*/ 23 h 23"/>
                <a:gd name="T2" fmla="*/ 10 w 11"/>
                <a:gd name="T3" fmla="*/ 23 h 23"/>
                <a:gd name="T4" fmla="*/ 0 w 11"/>
                <a:gd name="T5" fmla="*/ 1 h 23"/>
                <a:gd name="T6" fmla="*/ 0 w 11"/>
                <a:gd name="T7" fmla="*/ 0 h 23"/>
                <a:gd name="T8" fmla="*/ 0 w 11"/>
                <a:gd name="T9" fmla="*/ 0 h 23"/>
                <a:gd name="T10" fmla="*/ 1 w 11"/>
                <a:gd name="T11" fmla="*/ 1 h 23"/>
                <a:gd name="T12" fmla="*/ 11 w 11"/>
                <a:gd name="T13" fmla="*/ 22 h 23"/>
                <a:gd name="T14" fmla="*/ 11 w 11"/>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3">
                  <a:moveTo>
                    <a:pt x="11" y="23"/>
                  </a:moveTo>
                  <a:cubicBezTo>
                    <a:pt x="11" y="23"/>
                    <a:pt x="11" y="23"/>
                    <a:pt x="10" y="23"/>
                  </a:cubicBezTo>
                  <a:cubicBezTo>
                    <a:pt x="0" y="1"/>
                    <a:pt x="0" y="1"/>
                    <a:pt x="0" y="1"/>
                  </a:cubicBezTo>
                  <a:cubicBezTo>
                    <a:pt x="0" y="1"/>
                    <a:pt x="0" y="0"/>
                    <a:pt x="0" y="0"/>
                  </a:cubicBezTo>
                  <a:cubicBezTo>
                    <a:pt x="0" y="0"/>
                    <a:pt x="0" y="0"/>
                    <a:pt x="0" y="0"/>
                  </a:cubicBezTo>
                  <a:cubicBezTo>
                    <a:pt x="1" y="0"/>
                    <a:pt x="1" y="0"/>
                    <a:pt x="1" y="1"/>
                  </a:cubicBezTo>
                  <a:cubicBezTo>
                    <a:pt x="11" y="22"/>
                    <a:pt x="11" y="22"/>
                    <a:pt x="11" y="22"/>
                  </a:cubicBezTo>
                  <a:cubicBezTo>
                    <a:pt x="11" y="23"/>
                    <a:pt x="11" y="23"/>
                    <a:pt x="11" y="23"/>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3072673" y="4421033"/>
              <a:ext cx="46688" cy="102354"/>
            </a:xfrm>
            <a:custGeom>
              <a:avLst/>
              <a:gdLst>
                <a:gd name="T0" fmla="*/ 11 w 11"/>
                <a:gd name="T1" fmla="*/ 24 h 24"/>
                <a:gd name="T2" fmla="*/ 10 w 11"/>
                <a:gd name="T3" fmla="*/ 24 h 24"/>
                <a:gd name="T4" fmla="*/ 0 w 11"/>
                <a:gd name="T5" fmla="*/ 1 h 24"/>
                <a:gd name="T6" fmla="*/ 0 w 11"/>
                <a:gd name="T7" fmla="*/ 0 h 24"/>
                <a:gd name="T8" fmla="*/ 0 w 11"/>
                <a:gd name="T9" fmla="*/ 0 h 24"/>
                <a:gd name="T10" fmla="*/ 0 w 11"/>
                <a:gd name="T11" fmla="*/ 0 h 24"/>
                <a:gd name="T12" fmla="*/ 11 w 11"/>
                <a:gd name="T13" fmla="*/ 23 h 24"/>
                <a:gd name="T14" fmla="*/ 11 w 11"/>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4">
                  <a:moveTo>
                    <a:pt x="11" y="24"/>
                  </a:moveTo>
                  <a:cubicBezTo>
                    <a:pt x="11" y="24"/>
                    <a:pt x="10" y="24"/>
                    <a:pt x="10" y="24"/>
                  </a:cubicBezTo>
                  <a:cubicBezTo>
                    <a:pt x="0" y="1"/>
                    <a:pt x="0" y="1"/>
                    <a:pt x="0" y="1"/>
                  </a:cubicBezTo>
                  <a:cubicBezTo>
                    <a:pt x="0" y="0"/>
                    <a:pt x="0" y="0"/>
                    <a:pt x="0" y="0"/>
                  </a:cubicBezTo>
                  <a:cubicBezTo>
                    <a:pt x="0" y="0"/>
                    <a:pt x="0" y="0"/>
                    <a:pt x="0" y="0"/>
                  </a:cubicBezTo>
                  <a:cubicBezTo>
                    <a:pt x="0" y="0"/>
                    <a:pt x="0" y="0"/>
                    <a:pt x="0" y="0"/>
                  </a:cubicBezTo>
                  <a:cubicBezTo>
                    <a:pt x="11" y="23"/>
                    <a:pt x="11" y="23"/>
                    <a:pt x="11" y="23"/>
                  </a:cubicBezTo>
                  <a:cubicBezTo>
                    <a:pt x="11" y="24"/>
                    <a:pt x="11" y="24"/>
                    <a:pt x="11" y="24"/>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2982889" y="4458741"/>
              <a:ext cx="50279" cy="107741"/>
            </a:xfrm>
            <a:custGeom>
              <a:avLst/>
              <a:gdLst>
                <a:gd name="T0" fmla="*/ 11 w 12"/>
                <a:gd name="T1" fmla="*/ 25 h 25"/>
                <a:gd name="T2" fmla="*/ 11 w 12"/>
                <a:gd name="T3" fmla="*/ 24 h 25"/>
                <a:gd name="T4" fmla="*/ 0 w 12"/>
                <a:gd name="T5" fmla="*/ 1 h 25"/>
                <a:gd name="T6" fmla="*/ 0 w 12"/>
                <a:gd name="T7" fmla="*/ 0 h 25"/>
                <a:gd name="T8" fmla="*/ 0 w 12"/>
                <a:gd name="T9" fmla="*/ 0 h 25"/>
                <a:gd name="T10" fmla="*/ 1 w 12"/>
                <a:gd name="T11" fmla="*/ 0 h 25"/>
                <a:gd name="T12" fmla="*/ 12 w 12"/>
                <a:gd name="T13" fmla="*/ 24 h 25"/>
                <a:gd name="T14" fmla="*/ 11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1" y="25"/>
                  </a:moveTo>
                  <a:cubicBezTo>
                    <a:pt x="11" y="25"/>
                    <a:pt x="11" y="25"/>
                    <a:pt x="11" y="24"/>
                  </a:cubicBezTo>
                  <a:cubicBezTo>
                    <a:pt x="0" y="1"/>
                    <a:pt x="0" y="1"/>
                    <a:pt x="0" y="1"/>
                  </a:cubicBezTo>
                  <a:cubicBezTo>
                    <a:pt x="0" y="1"/>
                    <a:pt x="0" y="0"/>
                    <a:pt x="0" y="0"/>
                  </a:cubicBezTo>
                  <a:cubicBezTo>
                    <a:pt x="0" y="0"/>
                    <a:pt x="0" y="0"/>
                    <a:pt x="0" y="0"/>
                  </a:cubicBezTo>
                  <a:cubicBezTo>
                    <a:pt x="0" y="0"/>
                    <a:pt x="1" y="0"/>
                    <a:pt x="1" y="0"/>
                  </a:cubicBezTo>
                  <a:cubicBezTo>
                    <a:pt x="12" y="24"/>
                    <a:pt x="12" y="24"/>
                    <a:pt x="12" y="24"/>
                  </a:cubicBezTo>
                  <a:cubicBezTo>
                    <a:pt x="12" y="24"/>
                    <a:pt x="12" y="24"/>
                    <a:pt x="11"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893105" y="4498246"/>
              <a:ext cx="52075" cy="105945"/>
            </a:xfrm>
            <a:custGeom>
              <a:avLst/>
              <a:gdLst>
                <a:gd name="T0" fmla="*/ 12 w 12"/>
                <a:gd name="T1" fmla="*/ 25 h 25"/>
                <a:gd name="T2" fmla="*/ 12 w 12"/>
                <a:gd name="T3" fmla="*/ 25 h 25"/>
                <a:gd name="T4" fmla="*/ 0 w 12"/>
                <a:gd name="T5" fmla="*/ 1 h 25"/>
                <a:gd name="T6" fmla="*/ 1 w 12"/>
                <a:gd name="T7" fmla="*/ 0 h 25"/>
                <a:gd name="T8" fmla="*/ 1 w 12"/>
                <a:gd name="T9" fmla="*/ 0 h 25"/>
                <a:gd name="T10" fmla="*/ 1 w 12"/>
                <a:gd name="T11" fmla="*/ 1 h 25"/>
                <a:gd name="T12" fmla="*/ 12 w 12"/>
                <a:gd name="T13" fmla="*/ 25 h 25"/>
                <a:gd name="T14" fmla="*/ 12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12" y="25"/>
                  </a:moveTo>
                  <a:cubicBezTo>
                    <a:pt x="12" y="25"/>
                    <a:pt x="12" y="25"/>
                    <a:pt x="12" y="25"/>
                  </a:cubicBezTo>
                  <a:cubicBezTo>
                    <a:pt x="0" y="1"/>
                    <a:pt x="0" y="1"/>
                    <a:pt x="0" y="1"/>
                  </a:cubicBezTo>
                  <a:cubicBezTo>
                    <a:pt x="0" y="1"/>
                    <a:pt x="0" y="0"/>
                    <a:pt x="1" y="0"/>
                  </a:cubicBezTo>
                  <a:cubicBezTo>
                    <a:pt x="1" y="0"/>
                    <a:pt x="1" y="0"/>
                    <a:pt x="1" y="0"/>
                  </a:cubicBezTo>
                  <a:cubicBezTo>
                    <a:pt x="1" y="0"/>
                    <a:pt x="1" y="0"/>
                    <a:pt x="1" y="1"/>
                  </a:cubicBezTo>
                  <a:cubicBezTo>
                    <a:pt x="12" y="25"/>
                    <a:pt x="12" y="25"/>
                    <a:pt x="12" y="25"/>
                  </a:cubicBezTo>
                  <a:cubicBezTo>
                    <a:pt x="12" y="25"/>
                    <a:pt x="12"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2824869" y="4526977"/>
              <a:ext cx="55667" cy="111332"/>
            </a:xfrm>
            <a:custGeom>
              <a:avLst/>
              <a:gdLst>
                <a:gd name="T0" fmla="*/ 12 w 13"/>
                <a:gd name="T1" fmla="*/ 26 h 26"/>
                <a:gd name="T2" fmla="*/ 12 w 13"/>
                <a:gd name="T3" fmla="*/ 25 h 26"/>
                <a:gd name="T4" fmla="*/ 1 w 13"/>
                <a:gd name="T5" fmla="*/ 1 h 26"/>
                <a:gd name="T6" fmla="*/ 1 w 13"/>
                <a:gd name="T7" fmla="*/ 1 h 26"/>
                <a:gd name="T8" fmla="*/ 1 w 13"/>
                <a:gd name="T9" fmla="*/ 1 h 26"/>
                <a:gd name="T10" fmla="*/ 1 w 13"/>
                <a:gd name="T11" fmla="*/ 1 h 26"/>
                <a:gd name="T12" fmla="*/ 12 w 13"/>
                <a:gd name="T13" fmla="*/ 25 h 26"/>
                <a:gd name="T14" fmla="*/ 12 w 13"/>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6">
                  <a:moveTo>
                    <a:pt x="12" y="26"/>
                  </a:moveTo>
                  <a:cubicBezTo>
                    <a:pt x="12" y="26"/>
                    <a:pt x="12" y="26"/>
                    <a:pt x="12" y="25"/>
                  </a:cubicBezTo>
                  <a:cubicBezTo>
                    <a:pt x="1" y="1"/>
                    <a:pt x="1" y="1"/>
                    <a:pt x="1" y="1"/>
                  </a:cubicBezTo>
                  <a:cubicBezTo>
                    <a:pt x="0" y="1"/>
                    <a:pt x="0" y="1"/>
                    <a:pt x="1" y="1"/>
                  </a:cubicBezTo>
                  <a:cubicBezTo>
                    <a:pt x="1" y="1"/>
                    <a:pt x="1" y="1"/>
                    <a:pt x="1" y="1"/>
                  </a:cubicBezTo>
                  <a:cubicBezTo>
                    <a:pt x="1" y="0"/>
                    <a:pt x="1" y="1"/>
                    <a:pt x="1" y="1"/>
                  </a:cubicBezTo>
                  <a:cubicBezTo>
                    <a:pt x="12" y="25"/>
                    <a:pt x="12" y="25"/>
                    <a:pt x="12" y="25"/>
                  </a:cubicBezTo>
                  <a:cubicBezTo>
                    <a:pt x="13" y="25"/>
                    <a:pt x="13"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56634" y="4561095"/>
              <a:ext cx="55667" cy="105945"/>
            </a:xfrm>
            <a:custGeom>
              <a:avLst/>
              <a:gdLst>
                <a:gd name="T0" fmla="*/ 12 w 13"/>
                <a:gd name="T1" fmla="*/ 25 h 25"/>
                <a:gd name="T2" fmla="*/ 12 w 13"/>
                <a:gd name="T3" fmla="*/ 25 h 25"/>
                <a:gd name="T4" fmla="*/ 1 w 13"/>
                <a:gd name="T5" fmla="*/ 0 h 25"/>
                <a:gd name="T6" fmla="*/ 1 w 13"/>
                <a:gd name="T7" fmla="*/ 0 h 25"/>
                <a:gd name="T8" fmla="*/ 1 w 13"/>
                <a:gd name="T9" fmla="*/ 0 h 25"/>
                <a:gd name="T10" fmla="*/ 1 w 13"/>
                <a:gd name="T11" fmla="*/ 0 h 25"/>
                <a:gd name="T12" fmla="*/ 13 w 13"/>
                <a:gd name="T13" fmla="*/ 25 h 25"/>
                <a:gd name="T14" fmla="*/ 12 w 13"/>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5">
                  <a:moveTo>
                    <a:pt x="12" y="25"/>
                  </a:moveTo>
                  <a:cubicBezTo>
                    <a:pt x="12" y="25"/>
                    <a:pt x="12" y="25"/>
                    <a:pt x="12" y="25"/>
                  </a:cubicBezTo>
                  <a:cubicBezTo>
                    <a:pt x="1" y="0"/>
                    <a:pt x="1" y="0"/>
                    <a:pt x="1" y="0"/>
                  </a:cubicBezTo>
                  <a:cubicBezTo>
                    <a:pt x="0" y="0"/>
                    <a:pt x="1" y="0"/>
                    <a:pt x="1" y="0"/>
                  </a:cubicBezTo>
                  <a:cubicBezTo>
                    <a:pt x="1" y="0"/>
                    <a:pt x="1" y="0"/>
                    <a:pt x="1" y="0"/>
                  </a:cubicBezTo>
                  <a:cubicBezTo>
                    <a:pt x="1" y="0"/>
                    <a:pt x="1" y="0"/>
                    <a:pt x="1" y="0"/>
                  </a:cubicBezTo>
                  <a:cubicBezTo>
                    <a:pt x="13" y="25"/>
                    <a:pt x="13" y="25"/>
                    <a:pt x="13" y="25"/>
                  </a:cubicBezTo>
                  <a:cubicBezTo>
                    <a:pt x="13" y="25"/>
                    <a:pt x="13" y="25"/>
                    <a:pt x="12" y="25"/>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2700967" y="4586235"/>
              <a:ext cx="52075" cy="111332"/>
            </a:xfrm>
            <a:custGeom>
              <a:avLst/>
              <a:gdLst>
                <a:gd name="T0" fmla="*/ 12 w 12"/>
                <a:gd name="T1" fmla="*/ 26 h 26"/>
                <a:gd name="T2" fmla="*/ 11 w 12"/>
                <a:gd name="T3" fmla="*/ 25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5"/>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5"/>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2659667" y="4604191"/>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1 w 12"/>
                <a:gd name="T11" fmla="*/ 1 h 26"/>
                <a:gd name="T12" fmla="*/ 12 w 12"/>
                <a:gd name="T13" fmla="*/ 26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2" y="26"/>
                    <a:pt x="11" y="26"/>
                  </a:cubicBezTo>
                  <a:cubicBezTo>
                    <a:pt x="0" y="1"/>
                    <a:pt x="0" y="1"/>
                    <a:pt x="0" y="1"/>
                  </a:cubicBezTo>
                  <a:cubicBezTo>
                    <a:pt x="0" y="1"/>
                    <a:pt x="0" y="1"/>
                    <a:pt x="0" y="0"/>
                  </a:cubicBezTo>
                  <a:cubicBezTo>
                    <a:pt x="0" y="0"/>
                    <a:pt x="0" y="0"/>
                    <a:pt x="0" y="0"/>
                  </a:cubicBezTo>
                  <a:cubicBezTo>
                    <a:pt x="0" y="0"/>
                    <a:pt x="1" y="1"/>
                    <a:pt x="1" y="1"/>
                  </a:cubicBezTo>
                  <a:cubicBezTo>
                    <a:pt x="12" y="26"/>
                    <a:pt x="12" y="26"/>
                    <a:pt x="12" y="26"/>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616571" y="4625740"/>
              <a:ext cx="50279" cy="109537"/>
            </a:xfrm>
            <a:custGeom>
              <a:avLst/>
              <a:gdLst>
                <a:gd name="T0" fmla="*/ 12 w 12"/>
                <a:gd name="T1" fmla="*/ 26 h 26"/>
                <a:gd name="T2" fmla="*/ 11 w 12"/>
                <a:gd name="T3" fmla="*/ 26 h 26"/>
                <a:gd name="T4" fmla="*/ 0 w 12"/>
                <a:gd name="T5" fmla="*/ 1 h 26"/>
                <a:gd name="T6" fmla="*/ 0 w 12"/>
                <a:gd name="T7" fmla="*/ 0 h 26"/>
                <a:gd name="T8" fmla="*/ 0 w 12"/>
                <a:gd name="T9" fmla="*/ 0 h 26"/>
                <a:gd name="T10" fmla="*/ 0 w 12"/>
                <a:gd name="T11" fmla="*/ 0 h 26"/>
                <a:gd name="T12" fmla="*/ 12 w 12"/>
                <a:gd name="T13" fmla="*/ 25 h 26"/>
                <a:gd name="T14" fmla="*/ 12 w 1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6">
                  <a:moveTo>
                    <a:pt x="12" y="26"/>
                  </a:moveTo>
                  <a:cubicBezTo>
                    <a:pt x="12" y="26"/>
                    <a:pt x="11" y="26"/>
                    <a:pt x="11" y="26"/>
                  </a:cubicBezTo>
                  <a:cubicBezTo>
                    <a:pt x="0" y="1"/>
                    <a:pt x="0" y="1"/>
                    <a:pt x="0" y="1"/>
                  </a:cubicBezTo>
                  <a:cubicBezTo>
                    <a:pt x="0" y="0"/>
                    <a:pt x="0" y="0"/>
                    <a:pt x="0" y="0"/>
                  </a:cubicBezTo>
                  <a:cubicBezTo>
                    <a:pt x="0" y="0"/>
                    <a:pt x="0" y="0"/>
                    <a:pt x="0" y="0"/>
                  </a:cubicBezTo>
                  <a:cubicBezTo>
                    <a:pt x="0" y="0"/>
                    <a:pt x="0" y="0"/>
                    <a:pt x="0" y="0"/>
                  </a:cubicBezTo>
                  <a:cubicBezTo>
                    <a:pt x="12" y="25"/>
                    <a:pt x="12" y="25"/>
                    <a:pt x="12" y="25"/>
                  </a:cubicBezTo>
                  <a:cubicBezTo>
                    <a:pt x="12" y="26"/>
                    <a:pt x="12" y="26"/>
                    <a:pt x="12" y="26"/>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2573475" y="4641900"/>
              <a:ext cx="55667" cy="114923"/>
            </a:xfrm>
            <a:custGeom>
              <a:avLst/>
              <a:gdLst>
                <a:gd name="T0" fmla="*/ 13 w 13"/>
                <a:gd name="T1" fmla="*/ 27 h 27"/>
                <a:gd name="T2" fmla="*/ 12 w 13"/>
                <a:gd name="T3" fmla="*/ 26 h 27"/>
                <a:gd name="T4" fmla="*/ 0 w 13"/>
                <a:gd name="T5" fmla="*/ 1 h 27"/>
                <a:gd name="T6" fmla="*/ 0 w 13"/>
                <a:gd name="T7" fmla="*/ 0 h 27"/>
                <a:gd name="T8" fmla="*/ 0 w 13"/>
                <a:gd name="T9" fmla="*/ 0 h 27"/>
                <a:gd name="T10" fmla="*/ 1 w 13"/>
                <a:gd name="T11" fmla="*/ 1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2" y="27"/>
                    <a:pt x="12" y="27"/>
                    <a:pt x="12" y="26"/>
                  </a:cubicBezTo>
                  <a:cubicBezTo>
                    <a:pt x="0" y="1"/>
                    <a:pt x="0" y="1"/>
                    <a:pt x="0" y="1"/>
                  </a:cubicBezTo>
                  <a:cubicBezTo>
                    <a:pt x="0" y="1"/>
                    <a:pt x="0" y="0"/>
                    <a:pt x="0" y="0"/>
                  </a:cubicBezTo>
                  <a:cubicBezTo>
                    <a:pt x="0" y="0"/>
                    <a:pt x="0" y="0"/>
                    <a:pt x="0" y="0"/>
                  </a:cubicBezTo>
                  <a:cubicBezTo>
                    <a:pt x="1" y="0"/>
                    <a:pt x="1" y="0"/>
                    <a:pt x="1" y="1"/>
                  </a:cubicBezTo>
                  <a:cubicBezTo>
                    <a:pt x="13" y="26"/>
                    <a:pt x="13" y="26"/>
                    <a:pt x="13" y="26"/>
                  </a:cubicBezTo>
                  <a:cubicBezTo>
                    <a:pt x="13" y="26"/>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2532174" y="4659857"/>
              <a:ext cx="53870" cy="118515"/>
            </a:xfrm>
            <a:custGeom>
              <a:avLst/>
              <a:gdLst>
                <a:gd name="T0" fmla="*/ 13 w 13"/>
                <a:gd name="T1" fmla="*/ 28 h 28"/>
                <a:gd name="T2" fmla="*/ 12 w 13"/>
                <a:gd name="T3" fmla="*/ 27 h 28"/>
                <a:gd name="T4" fmla="*/ 0 w 13"/>
                <a:gd name="T5" fmla="*/ 1 h 28"/>
                <a:gd name="T6" fmla="*/ 0 w 13"/>
                <a:gd name="T7" fmla="*/ 1 h 28"/>
                <a:gd name="T8" fmla="*/ 0 w 13"/>
                <a:gd name="T9" fmla="*/ 1 h 28"/>
                <a:gd name="T10" fmla="*/ 1 w 13"/>
                <a:gd name="T11" fmla="*/ 1 h 28"/>
                <a:gd name="T12" fmla="*/ 13 w 13"/>
                <a:gd name="T13" fmla="*/ 27 h 28"/>
                <a:gd name="T14" fmla="*/ 13 w 1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8">
                  <a:moveTo>
                    <a:pt x="13" y="28"/>
                  </a:moveTo>
                  <a:cubicBezTo>
                    <a:pt x="12" y="28"/>
                    <a:pt x="12" y="28"/>
                    <a:pt x="12" y="27"/>
                  </a:cubicBezTo>
                  <a:cubicBezTo>
                    <a:pt x="0" y="1"/>
                    <a:pt x="0" y="1"/>
                    <a:pt x="0" y="1"/>
                  </a:cubicBezTo>
                  <a:cubicBezTo>
                    <a:pt x="0" y="1"/>
                    <a:pt x="0" y="1"/>
                    <a:pt x="0" y="1"/>
                  </a:cubicBezTo>
                  <a:cubicBezTo>
                    <a:pt x="0" y="1"/>
                    <a:pt x="0" y="1"/>
                    <a:pt x="0" y="1"/>
                  </a:cubicBezTo>
                  <a:cubicBezTo>
                    <a:pt x="0" y="0"/>
                    <a:pt x="0" y="1"/>
                    <a:pt x="1" y="1"/>
                  </a:cubicBezTo>
                  <a:cubicBezTo>
                    <a:pt x="13" y="27"/>
                    <a:pt x="13" y="27"/>
                    <a:pt x="13" y="27"/>
                  </a:cubicBezTo>
                  <a:cubicBezTo>
                    <a:pt x="13" y="27"/>
                    <a:pt x="13" y="28"/>
                    <a:pt x="13" y="28"/>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2501648" y="4676018"/>
              <a:ext cx="55667" cy="114923"/>
            </a:xfrm>
            <a:custGeom>
              <a:avLst/>
              <a:gdLst>
                <a:gd name="T0" fmla="*/ 12 w 13"/>
                <a:gd name="T1" fmla="*/ 27 h 27"/>
                <a:gd name="T2" fmla="*/ 12 w 13"/>
                <a:gd name="T3" fmla="*/ 27 h 27"/>
                <a:gd name="T4" fmla="*/ 0 w 13"/>
                <a:gd name="T5" fmla="*/ 0 h 27"/>
                <a:gd name="T6" fmla="*/ 0 w 13"/>
                <a:gd name="T7" fmla="*/ 0 h 27"/>
                <a:gd name="T8" fmla="*/ 0 w 13"/>
                <a:gd name="T9" fmla="*/ 0 h 27"/>
                <a:gd name="T10" fmla="*/ 0 w 13"/>
                <a:gd name="T11" fmla="*/ 0 h 27"/>
                <a:gd name="T12" fmla="*/ 13 w 13"/>
                <a:gd name="T13" fmla="*/ 26 h 27"/>
                <a:gd name="T14" fmla="*/ 1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2" y="27"/>
                  </a:moveTo>
                  <a:cubicBezTo>
                    <a:pt x="12" y="27"/>
                    <a:pt x="12" y="27"/>
                    <a:pt x="12" y="27"/>
                  </a:cubicBezTo>
                  <a:cubicBezTo>
                    <a:pt x="0" y="0"/>
                    <a:pt x="0" y="0"/>
                    <a:pt x="0" y="0"/>
                  </a:cubicBezTo>
                  <a:cubicBezTo>
                    <a:pt x="0" y="0"/>
                    <a:pt x="0" y="0"/>
                    <a:pt x="0" y="0"/>
                  </a:cubicBezTo>
                  <a:cubicBezTo>
                    <a:pt x="0" y="0"/>
                    <a:pt x="0" y="0"/>
                    <a:pt x="0" y="0"/>
                  </a:cubicBezTo>
                  <a:cubicBezTo>
                    <a:pt x="0" y="0"/>
                    <a:pt x="0" y="0"/>
                    <a:pt x="0" y="0"/>
                  </a:cubicBezTo>
                  <a:cubicBezTo>
                    <a:pt x="13" y="26"/>
                    <a:pt x="13" y="26"/>
                    <a:pt x="13" y="26"/>
                  </a:cubicBezTo>
                  <a:cubicBezTo>
                    <a:pt x="13" y="27"/>
                    <a:pt x="13" y="27"/>
                    <a:pt x="12"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2471121" y="4688588"/>
              <a:ext cx="55667" cy="114923"/>
            </a:xfrm>
            <a:custGeom>
              <a:avLst/>
              <a:gdLst>
                <a:gd name="T0" fmla="*/ 13 w 13"/>
                <a:gd name="T1" fmla="*/ 27 h 27"/>
                <a:gd name="T2" fmla="*/ 12 w 13"/>
                <a:gd name="T3" fmla="*/ 27 h 27"/>
                <a:gd name="T4" fmla="*/ 0 w 13"/>
                <a:gd name="T5" fmla="*/ 1 h 27"/>
                <a:gd name="T6" fmla="*/ 0 w 13"/>
                <a:gd name="T7" fmla="*/ 0 h 27"/>
                <a:gd name="T8" fmla="*/ 0 w 13"/>
                <a:gd name="T9" fmla="*/ 0 h 27"/>
                <a:gd name="T10" fmla="*/ 1 w 13"/>
                <a:gd name="T11" fmla="*/ 0 h 27"/>
                <a:gd name="T12" fmla="*/ 13 w 13"/>
                <a:gd name="T13" fmla="*/ 26 h 27"/>
                <a:gd name="T14" fmla="*/ 13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13" y="27"/>
                  </a:moveTo>
                  <a:cubicBezTo>
                    <a:pt x="13" y="27"/>
                    <a:pt x="12" y="27"/>
                    <a:pt x="12" y="27"/>
                  </a:cubicBezTo>
                  <a:cubicBezTo>
                    <a:pt x="0" y="1"/>
                    <a:pt x="0" y="1"/>
                    <a:pt x="0" y="1"/>
                  </a:cubicBezTo>
                  <a:cubicBezTo>
                    <a:pt x="0" y="0"/>
                    <a:pt x="0" y="0"/>
                    <a:pt x="0" y="0"/>
                  </a:cubicBezTo>
                  <a:cubicBezTo>
                    <a:pt x="0" y="0"/>
                    <a:pt x="0" y="0"/>
                    <a:pt x="0" y="0"/>
                  </a:cubicBezTo>
                  <a:cubicBezTo>
                    <a:pt x="0" y="0"/>
                    <a:pt x="1" y="0"/>
                    <a:pt x="1" y="0"/>
                  </a:cubicBezTo>
                  <a:cubicBezTo>
                    <a:pt x="13" y="26"/>
                    <a:pt x="13" y="26"/>
                    <a:pt x="13" y="26"/>
                  </a:cubicBezTo>
                  <a:cubicBezTo>
                    <a:pt x="13" y="27"/>
                    <a:pt x="13" y="27"/>
                    <a:pt x="13" y="27"/>
                  </a:cubicBez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3575462" y="4187595"/>
              <a:ext cx="53870" cy="102354"/>
            </a:xfrm>
            <a:custGeom>
              <a:avLst/>
              <a:gdLst>
                <a:gd name="T0" fmla="*/ 23 w 30"/>
                <a:gd name="T1" fmla="*/ 57 h 57"/>
                <a:gd name="T2" fmla="*/ 0 w 30"/>
                <a:gd name="T3" fmla="*/ 2 h 57"/>
                <a:gd name="T4" fmla="*/ 4 w 30"/>
                <a:gd name="T5" fmla="*/ 0 h 57"/>
                <a:gd name="T6" fmla="*/ 30 w 30"/>
                <a:gd name="T7" fmla="*/ 54 h 57"/>
                <a:gd name="T8" fmla="*/ 23 w 30"/>
                <a:gd name="T9" fmla="*/ 57 h 57"/>
              </a:gdLst>
              <a:ahLst/>
              <a:cxnLst>
                <a:cxn ang="0">
                  <a:pos x="T0" y="T1"/>
                </a:cxn>
                <a:cxn ang="0">
                  <a:pos x="T2" y="T3"/>
                </a:cxn>
                <a:cxn ang="0">
                  <a:pos x="T4" y="T5"/>
                </a:cxn>
                <a:cxn ang="0">
                  <a:pos x="T6" y="T7"/>
                </a:cxn>
                <a:cxn ang="0">
                  <a:pos x="T8" y="T9"/>
                </a:cxn>
              </a:cxnLst>
              <a:rect l="0" t="0" r="r" b="b"/>
              <a:pathLst>
                <a:path w="30" h="57">
                  <a:moveTo>
                    <a:pt x="23" y="57"/>
                  </a:moveTo>
                  <a:lnTo>
                    <a:pt x="0" y="2"/>
                  </a:lnTo>
                  <a:lnTo>
                    <a:pt x="4" y="0"/>
                  </a:lnTo>
                  <a:lnTo>
                    <a:pt x="30" y="54"/>
                  </a:lnTo>
                  <a:lnTo>
                    <a:pt x="23" y="57"/>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1955763" y="4246851"/>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1964740" y="4263013"/>
              <a:ext cx="1644839" cy="761367"/>
            </a:xfrm>
            <a:custGeom>
              <a:avLst/>
              <a:gdLst>
                <a:gd name="T0" fmla="*/ 0 w 916"/>
                <a:gd name="T1" fmla="*/ 424 h 424"/>
                <a:gd name="T2" fmla="*/ 0 w 916"/>
                <a:gd name="T3" fmla="*/ 422 h 424"/>
                <a:gd name="T4" fmla="*/ 916 w 916"/>
                <a:gd name="T5" fmla="*/ 0 h 424"/>
                <a:gd name="T6" fmla="*/ 916 w 916"/>
                <a:gd name="T7" fmla="*/ 0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2"/>
                  </a:lnTo>
                  <a:lnTo>
                    <a:pt x="916" y="0"/>
                  </a:lnTo>
                  <a:lnTo>
                    <a:pt x="916"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1973719" y="4280970"/>
              <a:ext cx="1643044" cy="761367"/>
            </a:xfrm>
            <a:custGeom>
              <a:avLst/>
              <a:gdLst>
                <a:gd name="T0" fmla="*/ 0 w 915"/>
                <a:gd name="T1" fmla="*/ 424 h 424"/>
                <a:gd name="T2" fmla="*/ 0 w 915"/>
                <a:gd name="T3" fmla="*/ 422 h 424"/>
                <a:gd name="T4" fmla="*/ 915 w 915"/>
                <a:gd name="T5" fmla="*/ 0 h 424"/>
                <a:gd name="T6" fmla="*/ 915 w 915"/>
                <a:gd name="T7" fmla="*/ 0 h 424"/>
                <a:gd name="T8" fmla="*/ 0 w 915"/>
                <a:gd name="T9" fmla="*/ 424 h 424"/>
              </a:gdLst>
              <a:ahLst/>
              <a:cxnLst>
                <a:cxn ang="0">
                  <a:pos x="T0" y="T1"/>
                </a:cxn>
                <a:cxn ang="0">
                  <a:pos x="T2" y="T3"/>
                </a:cxn>
                <a:cxn ang="0">
                  <a:pos x="T4" y="T5"/>
                </a:cxn>
                <a:cxn ang="0">
                  <a:pos x="T6" y="T7"/>
                </a:cxn>
                <a:cxn ang="0">
                  <a:pos x="T8" y="T9"/>
                </a:cxn>
              </a:cxnLst>
              <a:rect l="0" t="0" r="r" b="b"/>
              <a:pathLst>
                <a:path w="915" h="424">
                  <a:moveTo>
                    <a:pt x="0" y="424"/>
                  </a:moveTo>
                  <a:lnTo>
                    <a:pt x="0" y="422"/>
                  </a:lnTo>
                  <a:lnTo>
                    <a:pt x="915" y="0"/>
                  </a:lnTo>
                  <a:lnTo>
                    <a:pt x="915" y="0"/>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1934214" y="4194777"/>
              <a:ext cx="1644839" cy="761367"/>
            </a:xfrm>
            <a:custGeom>
              <a:avLst/>
              <a:gdLst>
                <a:gd name="T0" fmla="*/ 0 w 916"/>
                <a:gd name="T1" fmla="*/ 424 h 424"/>
                <a:gd name="T2" fmla="*/ 0 w 916"/>
                <a:gd name="T3" fmla="*/ 424 h 424"/>
                <a:gd name="T4" fmla="*/ 916 w 916"/>
                <a:gd name="T5" fmla="*/ 0 h 424"/>
                <a:gd name="T6" fmla="*/ 916 w 916"/>
                <a:gd name="T7" fmla="*/ 3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3"/>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1943192" y="4212734"/>
              <a:ext cx="1644839" cy="761367"/>
            </a:xfrm>
            <a:custGeom>
              <a:avLst/>
              <a:gdLst>
                <a:gd name="T0" fmla="*/ 0 w 916"/>
                <a:gd name="T1" fmla="*/ 424 h 424"/>
                <a:gd name="T2" fmla="*/ 0 w 916"/>
                <a:gd name="T3" fmla="*/ 424 h 424"/>
                <a:gd name="T4" fmla="*/ 916 w 916"/>
                <a:gd name="T5" fmla="*/ 0 h 424"/>
                <a:gd name="T6" fmla="*/ 916 w 916"/>
                <a:gd name="T7" fmla="*/ 2 h 424"/>
                <a:gd name="T8" fmla="*/ 0 w 916"/>
                <a:gd name="T9" fmla="*/ 424 h 424"/>
              </a:gdLst>
              <a:ahLst/>
              <a:cxnLst>
                <a:cxn ang="0">
                  <a:pos x="T0" y="T1"/>
                </a:cxn>
                <a:cxn ang="0">
                  <a:pos x="T2" y="T3"/>
                </a:cxn>
                <a:cxn ang="0">
                  <a:pos x="T4" y="T5"/>
                </a:cxn>
                <a:cxn ang="0">
                  <a:pos x="T6" y="T7"/>
                </a:cxn>
                <a:cxn ang="0">
                  <a:pos x="T8" y="T9"/>
                </a:cxn>
              </a:cxnLst>
              <a:rect l="0" t="0" r="r" b="b"/>
              <a:pathLst>
                <a:path w="916" h="424">
                  <a:moveTo>
                    <a:pt x="0" y="424"/>
                  </a:moveTo>
                  <a:lnTo>
                    <a:pt x="0" y="424"/>
                  </a:lnTo>
                  <a:lnTo>
                    <a:pt x="916" y="0"/>
                  </a:lnTo>
                  <a:lnTo>
                    <a:pt x="916" y="2"/>
                  </a:lnTo>
                  <a:lnTo>
                    <a:pt x="0"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1948580" y="4228895"/>
              <a:ext cx="1646635" cy="761367"/>
            </a:xfrm>
            <a:custGeom>
              <a:avLst/>
              <a:gdLst>
                <a:gd name="T0" fmla="*/ 2 w 917"/>
                <a:gd name="T1" fmla="*/ 424 h 424"/>
                <a:gd name="T2" fmla="*/ 0 w 917"/>
                <a:gd name="T3" fmla="*/ 424 h 424"/>
                <a:gd name="T4" fmla="*/ 917 w 917"/>
                <a:gd name="T5" fmla="*/ 0 h 424"/>
                <a:gd name="T6" fmla="*/ 917 w 917"/>
                <a:gd name="T7" fmla="*/ 0 h 424"/>
                <a:gd name="T8" fmla="*/ 2 w 917"/>
                <a:gd name="T9" fmla="*/ 424 h 424"/>
              </a:gdLst>
              <a:ahLst/>
              <a:cxnLst>
                <a:cxn ang="0">
                  <a:pos x="T0" y="T1"/>
                </a:cxn>
                <a:cxn ang="0">
                  <a:pos x="T2" y="T3"/>
                </a:cxn>
                <a:cxn ang="0">
                  <a:pos x="T4" y="T5"/>
                </a:cxn>
                <a:cxn ang="0">
                  <a:pos x="T6" y="T7"/>
                </a:cxn>
                <a:cxn ang="0">
                  <a:pos x="T8" y="T9"/>
                </a:cxn>
              </a:cxnLst>
              <a:rect l="0" t="0" r="r" b="b"/>
              <a:pathLst>
                <a:path w="917" h="424">
                  <a:moveTo>
                    <a:pt x="2" y="424"/>
                  </a:moveTo>
                  <a:lnTo>
                    <a:pt x="0" y="424"/>
                  </a:lnTo>
                  <a:lnTo>
                    <a:pt x="917" y="0"/>
                  </a:lnTo>
                  <a:lnTo>
                    <a:pt x="917" y="0"/>
                  </a:lnTo>
                  <a:lnTo>
                    <a:pt x="2" y="424"/>
                  </a:lnTo>
                  <a:close/>
                </a:path>
              </a:pathLst>
            </a:custGeom>
            <a:solidFill>
              <a:srgbClr val="BAB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5"/>
            <p:cNvSpPr>
              <a:spLocks/>
            </p:cNvSpPr>
            <p:nvPr/>
          </p:nvSpPr>
          <p:spPr bwMode="auto">
            <a:xfrm>
              <a:off x="3677815" y="4060101"/>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5"/>
                    <a:pt x="1" y="2"/>
                    <a:pt x="4" y="1"/>
                  </a:cubicBezTo>
                  <a:cubicBezTo>
                    <a:pt x="7" y="0"/>
                    <a:pt x="10"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6"/>
            <p:cNvSpPr>
              <a:spLocks/>
            </p:cNvSpPr>
            <p:nvPr/>
          </p:nvSpPr>
          <p:spPr bwMode="auto">
            <a:xfrm>
              <a:off x="3765803" y="4255830"/>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4" y="7"/>
                    <a:pt x="1" y="7"/>
                    <a:pt x="0" y="6"/>
                  </a:cubicBezTo>
                  <a:cubicBezTo>
                    <a:pt x="0" y="4"/>
                    <a:pt x="2" y="2"/>
                    <a:pt x="4" y="1"/>
                  </a:cubicBezTo>
                  <a:cubicBezTo>
                    <a:pt x="7" y="0"/>
                    <a:pt x="10" y="0"/>
                    <a:pt x="10" y="1"/>
                  </a:cubicBezTo>
                  <a:cubicBezTo>
                    <a:pt x="11" y="2"/>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7"/>
            <p:cNvSpPr>
              <a:spLocks/>
            </p:cNvSpPr>
            <p:nvPr/>
          </p:nvSpPr>
          <p:spPr bwMode="auto">
            <a:xfrm>
              <a:off x="3690385" y="4072671"/>
              <a:ext cx="109537" cy="199321"/>
            </a:xfrm>
            <a:custGeom>
              <a:avLst/>
              <a:gdLst>
                <a:gd name="T0" fmla="*/ 47 w 61"/>
                <a:gd name="T1" fmla="*/ 111 h 111"/>
                <a:gd name="T2" fmla="*/ 0 w 61"/>
                <a:gd name="T3" fmla="*/ 7 h 111"/>
                <a:gd name="T4" fmla="*/ 14 w 61"/>
                <a:gd name="T5" fmla="*/ 0 h 111"/>
                <a:gd name="T6" fmla="*/ 61 w 61"/>
                <a:gd name="T7" fmla="*/ 104 h 111"/>
                <a:gd name="T8" fmla="*/ 47 w 61"/>
                <a:gd name="T9" fmla="*/ 111 h 111"/>
              </a:gdLst>
              <a:ahLst/>
              <a:cxnLst>
                <a:cxn ang="0">
                  <a:pos x="T0" y="T1"/>
                </a:cxn>
                <a:cxn ang="0">
                  <a:pos x="T2" y="T3"/>
                </a:cxn>
                <a:cxn ang="0">
                  <a:pos x="T4" y="T5"/>
                </a:cxn>
                <a:cxn ang="0">
                  <a:pos x="T6" y="T7"/>
                </a:cxn>
                <a:cxn ang="0">
                  <a:pos x="T8" y="T9"/>
                </a:cxn>
              </a:cxnLst>
              <a:rect l="0" t="0" r="r" b="b"/>
              <a:pathLst>
                <a:path w="61" h="111">
                  <a:moveTo>
                    <a:pt x="47" y="111"/>
                  </a:moveTo>
                  <a:lnTo>
                    <a:pt x="0" y="7"/>
                  </a:lnTo>
                  <a:lnTo>
                    <a:pt x="14" y="0"/>
                  </a:lnTo>
                  <a:lnTo>
                    <a:pt x="61" y="104"/>
                  </a:lnTo>
                  <a:lnTo>
                    <a:pt x="47" y="111"/>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8"/>
            <p:cNvSpPr>
              <a:spLocks/>
            </p:cNvSpPr>
            <p:nvPr/>
          </p:nvSpPr>
          <p:spPr bwMode="auto">
            <a:xfrm>
              <a:off x="3600601" y="4106789"/>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10"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9"/>
            <p:cNvSpPr>
              <a:spLocks/>
            </p:cNvSpPr>
            <p:nvPr/>
          </p:nvSpPr>
          <p:spPr bwMode="auto">
            <a:xfrm>
              <a:off x="3681406" y="4280970"/>
              <a:ext cx="46688" cy="28731"/>
            </a:xfrm>
            <a:custGeom>
              <a:avLst/>
              <a:gdLst>
                <a:gd name="T0" fmla="*/ 6 w 11"/>
                <a:gd name="T1" fmla="*/ 6 h 7"/>
                <a:gd name="T2" fmla="*/ 0 w 11"/>
                <a:gd name="T3" fmla="*/ 6 h 7"/>
                <a:gd name="T4" fmla="*/ 4 w 11"/>
                <a:gd name="T5" fmla="*/ 2 h 7"/>
                <a:gd name="T6" fmla="*/ 10 w 11"/>
                <a:gd name="T7" fmla="*/ 2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2"/>
                  </a:cubicBezTo>
                  <a:cubicBezTo>
                    <a:pt x="7" y="0"/>
                    <a:pt x="9" y="0"/>
                    <a:pt x="10" y="2"/>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a:off x="3609579" y="4113971"/>
              <a:ext cx="105945" cy="188547"/>
            </a:xfrm>
            <a:custGeom>
              <a:avLst/>
              <a:gdLst>
                <a:gd name="T0" fmla="*/ 45 w 59"/>
                <a:gd name="T1" fmla="*/ 105 h 105"/>
                <a:gd name="T2" fmla="*/ 0 w 59"/>
                <a:gd name="T3" fmla="*/ 8 h 105"/>
                <a:gd name="T4" fmla="*/ 14 w 59"/>
                <a:gd name="T5" fmla="*/ 0 h 105"/>
                <a:gd name="T6" fmla="*/ 59 w 59"/>
                <a:gd name="T7" fmla="*/ 100 h 105"/>
                <a:gd name="T8" fmla="*/ 45 w 59"/>
                <a:gd name="T9" fmla="*/ 105 h 105"/>
              </a:gdLst>
              <a:ahLst/>
              <a:cxnLst>
                <a:cxn ang="0">
                  <a:pos x="T0" y="T1"/>
                </a:cxn>
                <a:cxn ang="0">
                  <a:pos x="T2" y="T3"/>
                </a:cxn>
                <a:cxn ang="0">
                  <a:pos x="T4" y="T5"/>
                </a:cxn>
                <a:cxn ang="0">
                  <a:pos x="T6" y="T7"/>
                </a:cxn>
                <a:cxn ang="0">
                  <a:pos x="T8" y="T9"/>
                </a:cxn>
              </a:cxnLst>
              <a:rect l="0" t="0" r="r" b="b"/>
              <a:pathLst>
                <a:path w="59" h="105">
                  <a:moveTo>
                    <a:pt x="45" y="105"/>
                  </a:moveTo>
                  <a:lnTo>
                    <a:pt x="0" y="8"/>
                  </a:lnTo>
                  <a:lnTo>
                    <a:pt x="14" y="0"/>
                  </a:lnTo>
                  <a:lnTo>
                    <a:pt x="59" y="100"/>
                  </a:lnTo>
                  <a:lnTo>
                    <a:pt x="45" y="105"/>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51"/>
            <p:cNvSpPr>
              <a:spLocks/>
            </p:cNvSpPr>
            <p:nvPr/>
          </p:nvSpPr>
          <p:spPr bwMode="auto">
            <a:xfrm>
              <a:off x="3753233" y="4017005"/>
              <a:ext cx="46688" cy="30527"/>
            </a:xfrm>
            <a:custGeom>
              <a:avLst/>
              <a:gdLst>
                <a:gd name="T0" fmla="*/ 7 w 11"/>
                <a:gd name="T1" fmla="*/ 6 h 7"/>
                <a:gd name="T2" fmla="*/ 1 w 11"/>
                <a:gd name="T3" fmla="*/ 6 h 7"/>
                <a:gd name="T4" fmla="*/ 5 w 11"/>
                <a:gd name="T5" fmla="*/ 1 h 7"/>
                <a:gd name="T6" fmla="*/ 11 w 11"/>
                <a:gd name="T7" fmla="*/ 1 h 7"/>
                <a:gd name="T8" fmla="*/ 7 w 11"/>
                <a:gd name="T9" fmla="*/ 6 h 7"/>
              </a:gdLst>
              <a:ahLst/>
              <a:cxnLst>
                <a:cxn ang="0">
                  <a:pos x="T0" y="T1"/>
                </a:cxn>
                <a:cxn ang="0">
                  <a:pos x="T2" y="T3"/>
                </a:cxn>
                <a:cxn ang="0">
                  <a:pos x="T4" y="T5"/>
                </a:cxn>
                <a:cxn ang="0">
                  <a:pos x="T6" y="T7"/>
                </a:cxn>
                <a:cxn ang="0">
                  <a:pos x="T8" y="T9"/>
                </a:cxn>
              </a:cxnLst>
              <a:rect l="0" t="0" r="r" b="b"/>
              <a:pathLst>
                <a:path w="11" h="7">
                  <a:moveTo>
                    <a:pt x="7" y="6"/>
                  </a:moveTo>
                  <a:cubicBezTo>
                    <a:pt x="4" y="7"/>
                    <a:pt x="1" y="7"/>
                    <a:pt x="1" y="6"/>
                  </a:cubicBezTo>
                  <a:cubicBezTo>
                    <a:pt x="0" y="5"/>
                    <a:pt x="2" y="2"/>
                    <a:pt x="5" y="1"/>
                  </a:cubicBezTo>
                  <a:cubicBezTo>
                    <a:pt x="7" y="0"/>
                    <a:pt x="10" y="0"/>
                    <a:pt x="11" y="1"/>
                  </a:cubicBezTo>
                  <a:cubicBezTo>
                    <a:pt x="11" y="3"/>
                    <a:pt x="10" y="5"/>
                    <a:pt x="7"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2"/>
            <p:cNvSpPr>
              <a:spLocks/>
            </p:cNvSpPr>
            <p:nvPr/>
          </p:nvSpPr>
          <p:spPr bwMode="auto">
            <a:xfrm>
              <a:off x="3851996" y="4221712"/>
              <a:ext cx="46688" cy="28731"/>
            </a:xfrm>
            <a:custGeom>
              <a:avLst/>
              <a:gdLst>
                <a:gd name="T0" fmla="*/ 6 w 11"/>
                <a:gd name="T1" fmla="*/ 6 h 7"/>
                <a:gd name="T2" fmla="*/ 0 w 11"/>
                <a:gd name="T3" fmla="*/ 6 h 7"/>
                <a:gd name="T4" fmla="*/ 4 w 11"/>
                <a:gd name="T5" fmla="*/ 1 h 7"/>
                <a:gd name="T6" fmla="*/ 10 w 11"/>
                <a:gd name="T7" fmla="*/ 1 h 7"/>
                <a:gd name="T8" fmla="*/ 6 w 11"/>
                <a:gd name="T9" fmla="*/ 6 h 7"/>
              </a:gdLst>
              <a:ahLst/>
              <a:cxnLst>
                <a:cxn ang="0">
                  <a:pos x="T0" y="T1"/>
                </a:cxn>
                <a:cxn ang="0">
                  <a:pos x="T2" y="T3"/>
                </a:cxn>
                <a:cxn ang="0">
                  <a:pos x="T4" y="T5"/>
                </a:cxn>
                <a:cxn ang="0">
                  <a:pos x="T6" y="T7"/>
                </a:cxn>
                <a:cxn ang="0">
                  <a:pos x="T8" y="T9"/>
                </a:cxn>
              </a:cxnLst>
              <a:rect l="0" t="0" r="r" b="b"/>
              <a:pathLst>
                <a:path w="11" h="7">
                  <a:moveTo>
                    <a:pt x="6" y="6"/>
                  </a:moveTo>
                  <a:cubicBezTo>
                    <a:pt x="3" y="7"/>
                    <a:pt x="1" y="7"/>
                    <a:pt x="0" y="6"/>
                  </a:cubicBezTo>
                  <a:cubicBezTo>
                    <a:pt x="0" y="5"/>
                    <a:pt x="1" y="3"/>
                    <a:pt x="4" y="1"/>
                  </a:cubicBezTo>
                  <a:cubicBezTo>
                    <a:pt x="7" y="0"/>
                    <a:pt x="9" y="0"/>
                    <a:pt x="10" y="1"/>
                  </a:cubicBezTo>
                  <a:cubicBezTo>
                    <a:pt x="11" y="3"/>
                    <a:pt x="9" y="5"/>
                    <a:pt x="6" y="6"/>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3"/>
            <p:cNvSpPr>
              <a:spLocks/>
            </p:cNvSpPr>
            <p:nvPr/>
          </p:nvSpPr>
          <p:spPr bwMode="auto">
            <a:xfrm>
              <a:off x="3765803" y="4029575"/>
              <a:ext cx="114923" cy="208298"/>
            </a:xfrm>
            <a:custGeom>
              <a:avLst/>
              <a:gdLst>
                <a:gd name="T0" fmla="*/ 53 w 64"/>
                <a:gd name="T1" fmla="*/ 116 h 116"/>
                <a:gd name="T2" fmla="*/ 0 w 64"/>
                <a:gd name="T3" fmla="*/ 7 h 116"/>
                <a:gd name="T4" fmla="*/ 15 w 64"/>
                <a:gd name="T5" fmla="*/ 0 h 116"/>
                <a:gd name="T6" fmla="*/ 64 w 64"/>
                <a:gd name="T7" fmla="*/ 109 h 116"/>
                <a:gd name="T8" fmla="*/ 53 w 64"/>
                <a:gd name="T9" fmla="*/ 116 h 116"/>
              </a:gdLst>
              <a:ahLst/>
              <a:cxnLst>
                <a:cxn ang="0">
                  <a:pos x="T0" y="T1"/>
                </a:cxn>
                <a:cxn ang="0">
                  <a:pos x="T2" y="T3"/>
                </a:cxn>
                <a:cxn ang="0">
                  <a:pos x="T4" y="T5"/>
                </a:cxn>
                <a:cxn ang="0">
                  <a:pos x="T6" y="T7"/>
                </a:cxn>
                <a:cxn ang="0">
                  <a:pos x="T8" y="T9"/>
                </a:cxn>
              </a:cxnLst>
              <a:rect l="0" t="0" r="r" b="b"/>
              <a:pathLst>
                <a:path w="64" h="116">
                  <a:moveTo>
                    <a:pt x="53" y="116"/>
                  </a:moveTo>
                  <a:lnTo>
                    <a:pt x="0" y="7"/>
                  </a:lnTo>
                  <a:lnTo>
                    <a:pt x="15" y="0"/>
                  </a:lnTo>
                  <a:lnTo>
                    <a:pt x="64" y="109"/>
                  </a:lnTo>
                  <a:lnTo>
                    <a:pt x="53" y="116"/>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4"/>
            <p:cNvSpPr>
              <a:spLocks/>
            </p:cNvSpPr>
            <p:nvPr/>
          </p:nvSpPr>
          <p:spPr bwMode="auto">
            <a:xfrm>
              <a:off x="3588031" y="4029575"/>
              <a:ext cx="344770" cy="260374"/>
            </a:xfrm>
            <a:custGeom>
              <a:avLst/>
              <a:gdLst>
                <a:gd name="T0" fmla="*/ 81 w 81"/>
                <a:gd name="T1" fmla="*/ 30 h 61"/>
                <a:gd name="T2" fmla="*/ 81 w 81"/>
                <a:gd name="T3" fmla="*/ 19 h 61"/>
                <a:gd name="T4" fmla="*/ 78 w 81"/>
                <a:gd name="T5" fmla="*/ 14 h 61"/>
                <a:gd name="T6" fmla="*/ 76 w 81"/>
                <a:gd name="T7" fmla="*/ 9 h 61"/>
                <a:gd name="T8" fmla="*/ 68 w 81"/>
                <a:gd name="T9" fmla="*/ 3 h 61"/>
                <a:gd name="T10" fmla="*/ 56 w 81"/>
                <a:gd name="T11" fmla="*/ 0 h 61"/>
                <a:gd name="T12" fmla="*/ 11 w 81"/>
                <a:gd name="T13" fmla="*/ 25 h 61"/>
                <a:gd name="T14" fmla="*/ 0 w 81"/>
                <a:gd name="T15" fmla="*/ 38 h 61"/>
                <a:gd name="T16" fmla="*/ 4 w 81"/>
                <a:gd name="T17" fmla="*/ 48 h 61"/>
                <a:gd name="T18" fmla="*/ 9 w 81"/>
                <a:gd name="T19" fmla="*/ 59 h 61"/>
                <a:gd name="T20" fmla="*/ 27 w 81"/>
                <a:gd name="T21" fmla="*/ 58 h 61"/>
                <a:gd name="T22" fmla="*/ 75 w 81"/>
                <a:gd name="T23" fmla="*/ 41 h 61"/>
                <a:gd name="T24" fmla="*/ 81 w 81"/>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61">
                  <a:moveTo>
                    <a:pt x="81" y="30"/>
                  </a:moveTo>
                  <a:cubicBezTo>
                    <a:pt x="81" y="25"/>
                    <a:pt x="81" y="21"/>
                    <a:pt x="81" y="19"/>
                  </a:cubicBezTo>
                  <a:cubicBezTo>
                    <a:pt x="80" y="18"/>
                    <a:pt x="78" y="14"/>
                    <a:pt x="78" y="14"/>
                  </a:cubicBezTo>
                  <a:cubicBezTo>
                    <a:pt x="78" y="14"/>
                    <a:pt x="77" y="11"/>
                    <a:pt x="76" y="9"/>
                  </a:cubicBezTo>
                  <a:cubicBezTo>
                    <a:pt x="75" y="8"/>
                    <a:pt x="72" y="5"/>
                    <a:pt x="68" y="3"/>
                  </a:cubicBezTo>
                  <a:cubicBezTo>
                    <a:pt x="65" y="0"/>
                    <a:pt x="56" y="0"/>
                    <a:pt x="56" y="0"/>
                  </a:cubicBezTo>
                  <a:cubicBezTo>
                    <a:pt x="56" y="0"/>
                    <a:pt x="18" y="21"/>
                    <a:pt x="11" y="25"/>
                  </a:cubicBezTo>
                  <a:cubicBezTo>
                    <a:pt x="5" y="29"/>
                    <a:pt x="0" y="38"/>
                    <a:pt x="0" y="38"/>
                  </a:cubicBezTo>
                  <a:cubicBezTo>
                    <a:pt x="4" y="48"/>
                    <a:pt x="4" y="48"/>
                    <a:pt x="4" y="48"/>
                  </a:cubicBezTo>
                  <a:cubicBezTo>
                    <a:pt x="9" y="59"/>
                    <a:pt x="9" y="59"/>
                    <a:pt x="9" y="59"/>
                  </a:cubicBezTo>
                  <a:cubicBezTo>
                    <a:pt x="9" y="59"/>
                    <a:pt x="20" y="61"/>
                    <a:pt x="27" y="58"/>
                  </a:cubicBezTo>
                  <a:cubicBezTo>
                    <a:pt x="34" y="56"/>
                    <a:pt x="75" y="41"/>
                    <a:pt x="75" y="41"/>
                  </a:cubicBezTo>
                  <a:cubicBezTo>
                    <a:pt x="75" y="41"/>
                    <a:pt x="81" y="34"/>
                    <a:pt x="81" y="30"/>
                  </a:cubicBezTo>
                  <a:close/>
                </a:path>
              </a:pathLst>
            </a:custGeom>
            <a:solidFill>
              <a:srgbClr val="5942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5"/>
            <p:cNvSpPr>
              <a:spLocks/>
            </p:cNvSpPr>
            <p:nvPr/>
          </p:nvSpPr>
          <p:spPr bwMode="auto">
            <a:xfrm>
              <a:off x="3792738" y="4081649"/>
              <a:ext cx="25139" cy="19753"/>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56"/>
            <p:cNvSpPr>
              <a:spLocks/>
            </p:cNvSpPr>
            <p:nvPr/>
          </p:nvSpPr>
          <p:spPr bwMode="auto">
            <a:xfrm>
              <a:off x="3796329" y="4081649"/>
              <a:ext cx="16162" cy="19753"/>
            </a:xfrm>
            <a:custGeom>
              <a:avLst/>
              <a:gdLst>
                <a:gd name="T0" fmla="*/ 3 w 4"/>
                <a:gd name="T1" fmla="*/ 4 h 5"/>
                <a:gd name="T2" fmla="*/ 0 w 4"/>
                <a:gd name="T3" fmla="*/ 3 h 5"/>
                <a:gd name="T4" fmla="*/ 1 w 4"/>
                <a:gd name="T5" fmla="*/ 1 h 5"/>
                <a:gd name="T6" fmla="*/ 4 w 4"/>
                <a:gd name="T7" fmla="*/ 2 h 5"/>
                <a:gd name="T8" fmla="*/ 3 w 4"/>
                <a:gd name="T9" fmla="*/ 4 h 5"/>
              </a:gdLst>
              <a:ahLst/>
              <a:cxnLst>
                <a:cxn ang="0">
                  <a:pos x="T0" y="T1"/>
                </a:cxn>
                <a:cxn ang="0">
                  <a:pos x="T2" y="T3"/>
                </a:cxn>
                <a:cxn ang="0">
                  <a:pos x="T4" y="T5"/>
                </a:cxn>
                <a:cxn ang="0">
                  <a:pos x="T6" y="T7"/>
                </a:cxn>
                <a:cxn ang="0">
                  <a:pos x="T8" y="T9"/>
                </a:cxn>
              </a:cxnLst>
              <a:rect l="0" t="0" r="r" b="b"/>
              <a:pathLst>
                <a:path w="4" h="5">
                  <a:moveTo>
                    <a:pt x="3" y="4"/>
                  </a:moveTo>
                  <a:cubicBezTo>
                    <a:pt x="2" y="5"/>
                    <a:pt x="1" y="4"/>
                    <a:pt x="0" y="3"/>
                  </a:cubicBezTo>
                  <a:cubicBezTo>
                    <a:pt x="0" y="2"/>
                    <a:pt x="0" y="1"/>
                    <a:pt x="1" y="1"/>
                  </a:cubicBezTo>
                  <a:cubicBezTo>
                    <a:pt x="2" y="0"/>
                    <a:pt x="3" y="1"/>
                    <a:pt x="4" y="2"/>
                  </a:cubicBezTo>
                  <a:cubicBezTo>
                    <a:pt x="4" y="3"/>
                    <a:pt x="4" y="4"/>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57"/>
            <p:cNvSpPr>
              <a:spLocks/>
            </p:cNvSpPr>
            <p:nvPr/>
          </p:nvSpPr>
          <p:spPr bwMode="auto">
            <a:xfrm>
              <a:off x="3715525" y="4113971"/>
              <a:ext cx="21548" cy="26936"/>
            </a:xfrm>
            <a:custGeom>
              <a:avLst/>
              <a:gdLst>
                <a:gd name="T0" fmla="*/ 4 w 5"/>
                <a:gd name="T1" fmla="*/ 5 h 6"/>
                <a:gd name="T2" fmla="*/ 0 w 5"/>
                <a:gd name="T3" fmla="*/ 4 h 6"/>
                <a:gd name="T4" fmla="*/ 2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5"/>
                    <a:pt x="0" y="4"/>
                  </a:cubicBezTo>
                  <a:cubicBezTo>
                    <a:pt x="0" y="3"/>
                    <a:pt x="0" y="1"/>
                    <a:pt x="2" y="1"/>
                  </a:cubicBezTo>
                  <a:cubicBezTo>
                    <a:pt x="3" y="0"/>
                    <a:pt x="4" y="1"/>
                    <a:pt x="5" y="2"/>
                  </a:cubicBezTo>
                  <a:cubicBezTo>
                    <a:pt x="5"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58"/>
            <p:cNvSpPr>
              <a:spLocks/>
            </p:cNvSpPr>
            <p:nvPr/>
          </p:nvSpPr>
          <p:spPr bwMode="auto">
            <a:xfrm>
              <a:off x="3719116" y="4119359"/>
              <a:ext cx="17957" cy="16162"/>
            </a:xfrm>
            <a:custGeom>
              <a:avLst/>
              <a:gdLst>
                <a:gd name="T0" fmla="*/ 2 w 4"/>
                <a:gd name="T1" fmla="*/ 4 h 4"/>
                <a:gd name="T2" fmla="*/ 0 w 4"/>
                <a:gd name="T3" fmla="*/ 3 h 4"/>
                <a:gd name="T4" fmla="*/ 1 w 4"/>
                <a:gd name="T5" fmla="*/ 0 h 4"/>
                <a:gd name="T6" fmla="*/ 3 w 4"/>
                <a:gd name="T7" fmla="*/ 1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2" y="4"/>
                    <a:pt x="0" y="4"/>
                    <a:pt x="0" y="3"/>
                  </a:cubicBezTo>
                  <a:cubicBezTo>
                    <a:pt x="0" y="2"/>
                    <a:pt x="0" y="1"/>
                    <a:pt x="1" y="0"/>
                  </a:cubicBezTo>
                  <a:cubicBezTo>
                    <a:pt x="2" y="0"/>
                    <a:pt x="3" y="0"/>
                    <a:pt x="3" y="1"/>
                  </a:cubicBezTo>
                  <a:cubicBezTo>
                    <a:pt x="4" y="2"/>
                    <a:pt x="3" y="3"/>
                    <a:pt x="2"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59"/>
            <p:cNvSpPr>
              <a:spLocks/>
            </p:cNvSpPr>
            <p:nvPr/>
          </p:nvSpPr>
          <p:spPr bwMode="auto">
            <a:xfrm>
              <a:off x="3634719" y="4162455"/>
              <a:ext cx="25139" cy="25139"/>
            </a:xfrm>
            <a:custGeom>
              <a:avLst/>
              <a:gdLst>
                <a:gd name="T0" fmla="*/ 4 w 6"/>
                <a:gd name="T1" fmla="*/ 5 h 6"/>
                <a:gd name="T2" fmla="*/ 1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1"/>
                  </a:cubicBezTo>
                  <a:cubicBezTo>
                    <a:pt x="3" y="0"/>
                    <a:pt x="5" y="1"/>
                    <a:pt x="5" y="2"/>
                  </a:cubicBezTo>
                  <a:cubicBezTo>
                    <a:pt x="6" y="3"/>
                    <a:pt x="5" y="5"/>
                    <a:pt x="4" y="5"/>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0"/>
            <p:cNvSpPr>
              <a:spLocks/>
            </p:cNvSpPr>
            <p:nvPr/>
          </p:nvSpPr>
          <p:spPr bwMode="auto">
            <a:xfrm>
              <a:off x="3638310" y="4166047"/>
              <a:ext cx="17957" cy="16162"/>
            </a:xfrm>
            <a:custGeom>
              <a:avLst/>
              <a:gdLst>
                <a:gd name="T0" fmla="*/ 3 w 4"/>
                <a:gd name="T1" fmla="*/ 4 h 4"/>
                <a:gd name="T2" fmla="*/ 0 w 4"/>
                <a:gd name="T3" fmla="*/ 3 h 4"/>
                <a:gd name="T4" fmla="*/ 1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0" y="1"/>
                    <a:pt x="1" y="0"/>
                  </a:cubicBezTo>
                  <a:cubicBezTo>
                    <a:pt x="2" y="0"/>
                    <a:pt x="3" y="0"/>
                    <a:pt x="4" y="1"/>
                  </a:cubicBezTo>
                  <a:cubicBezTo>
                    <a:pt x="4" y="2"/>
                    <a:pt x="4" y="3"/>
                    <a:pt x="3" y="4"/>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1"/>
            <p:cNvSpPr>
              <a:spLocks/>
            </p:cNvSpPr>
            <p:nvPr/>
          </p:nvSpPr>
          <p:spPr bwMode="auto">
            <a:xfrm>
              <a:off x="3834039" y="4166047"/>
              <a:ext cx="21548" cy="25139"/>
            </a:xfrm>
            <a:custGeom>
              <a:avLst/>
              <a:gdLst>
                <a:gd name="T0" fmla="*/ 1 w 5"/>
                <a:gd name="T1" fmla="*/ 1 h 6"/>
                <a:gd name="T2" fmla="*/ 0 w 5"/>
                <a:gd name="T3" fmla="*/ 4 h 6"/>
                <a:gd name="T4" fmla="*/ 3 w 5"/>
                <a:gd name="T5" fmla="*/ 5 h 6"/>
                <a:gd name="T6" fmla="*/ 5 w 5"/>
                <a:gd name="T7" fmla="*/ 2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1"/>
                    <a:pt x="0" y="3"/>
                    <a:pt x="0" y="4"/>
                  </a:cubicBezTo>
                  <a:cubicBezTo>
                    <a:pt x="1" y="5"/>
                    <a:pt x="2" y="6"/>
                    <a:pt x="3" y="5"/>
                  </a:cubicBezTo>
                  <a:cubicBezTo>
                    <a:pt x="5" y="5"/>
                    <a:pt x="5" y="3"/>
                    <a:pt x="5" y="2"/>
                  </a:cubicBezTo>
                  <a:cubicBezTo>
                    <a:pt x="4" y="1"/>
                    <a:pt x="3" y="0"/>
                    <a:pt x="1" y="1"/>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
            <p:cNvSpPr>
              <a:spLocks/>
            </p:cNvSpPr>
            <p:nvPr/>
          </p:nvSpPr>
          <p:spPr bwMode="auto">
            <a:xfrm>
              <a:off x="3834039" y="4169638"/>
              <a:ext cx="21548" cy="17957"/>
            </a:xfrm>
            <a:custGeom>
              <a:avLst/>
              <a:gdLst>
                <a:gd name="T0" fmla="*/ 2 w 5"/>
                <a:gd name="T1" fmla="*/ 0 h 4"/>
                <a:gd name="T2" fmla="*/ 1 w 5"/>
                <a:gd name="T3" fmla="*/ 3 h 4"/>
                <a:gd name="T4" fmla="*/ 3 w 5"/>
                <a:gd name="T5" fmla="*/ 4 h 4"/>
                <a:gd name="T6" fmla="*/ 4 w 5"/>
                <a:gd name="T7" fmla="*/ 1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1"/>
                    <a:pt x="0" y="2"/>
                    <a:pt x="1" y="3"/>
                  </a:cubicBezTo>
                  <a:cubicBezTo>
                    <a:pt x="1" y="4"/>
                    <a:pt x="2" y="4"/>
                    <a:pt x="3" y="4"/>
                  </a:cubicBezTo>
                  <a:cubicBezTo>
                    <a:pt x="4" y="3"/>
                    <a:pt x="5" y="2"/>
                    <a:pt x="4" y="1"/>
                  </a:cubicBezTo>
                  <a:cubicBezTo>
                    <a:pt x="4" y="0"/>
                    <a:pt x="3" y="0"/>
                    <a:pt x="2" y="0"/>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3"/>
            <p:cNvSpPr>
              <a:spLocks/>
            </p:cNvSpPr>
            <p:nvPr/>
          </p:nvSpPr>
          <p:spPr bwMode="auto">
            <a:xfrm>
              <a:off x="3753233" y="4203755"/>
              <a:ext cx="25139" cy="21548"/>
            </a:xfrm>
            <a:custGeom>
              <a:avLst/>
              <a:gdLst>
                <a:gd name="T0" fmla="*/ 2 w 6"/>
                <a:gd name="T1" fmla="*/ 0 h 5"/>
                <a:gd name="T2" fmla="*/ 1 w 6"/>
                <a:gd name="T3" fmla="*/ 4 h 5"/>
                <a:gd name="T4" fmla="*/ 4 w 6"/>
                <a:gd name="T5" fmla="*/ 5 h 5"/>
                <a:gd name="T6" fmla="*/ 5 w 6"/>
                <a:gd name="T7" fmla="*/ 1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1"/>
                    <a:pt x="0" y="2"/>
                    <a:pt x="1" y="4"/>
                  </a:cubicBezTo>
                  <a:cubicBezTo>
                    <a:pt x="2" y="5"/>
                    <a:pt x="3" y="5"/>
                    <a:pt x="4" y="5"/>
                  </a:cubicBezTo>
                  <a:cubicBezTo>
                    <a:pt x="5" y="4"/>
                    <a:pt x="6" y="3"/>
                    <a:pt x="5" y="1"/>
                  </a:cubicBezTo>
                  <a:cubicBezTo>
                    <a:pt x="5"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4"/>
            <p:cNvSpPr>
              <a:spLocks/>
            </p:cNvSpPr>
            <p:nvPr/>
          </p:nvSpPr>
          <p:spPr bwMode="auto">
            <a:xfrm>
              <a:off x="3758621" y="4203755"/>
              <a:ext cx="16162" cy="21548"/>
            </a:xfrm>
            <a:custGeom>
              <a:avLst/>
              <a:gdLst>
                <a:gd name="T0" fmla="*/ 1 w 4"/>
                <a:gd name="T1" fmla="*/ 1 h 5"/>
                <a:gd name="T2" fmla="*/ 1 w 4"/>
                <a:gd name="T3" fmla="*/ 3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1" y="3"/>
                  </a:cubicBezTo>
                  <a:cubicBezTo>
                    <a:pt x="1" y="4"/>
                    <a:pt x="2" y="5"/>
                    <a:pt x="3" y="4"/>
                  </a:cubicBezTo>
                  <a:cubicBezTo>
                    <a:pt x="4" y="4"/>
                    <a:pt x="4" y="3"/>
                    <a:pt x="4"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5"/>
            <p:cNvSpPr>
              <a:spLocks/>
            </p:cNvSpPr>
            <p:nvPr/>
          </p:nvSpPr>
          <p:spPr bwMode="auto">
            <a:xfrm>
              <a:off x="3668837" y="4234282"/>
              <a:ext cx="25139" cy="21548"/>
            </a:xfrm>
            <a:custGeom>
              <a:avLst/>
              <a:gdLst>
                <a:gd name="T0" fmla="*/ 2 w 6"/>
                <a:gd name="T1" fmla="*/ 0 h 5"/>
                <a:gd name="T2" fmla="*/ 0 w 6"/>
                <a:gd name="T3" fmla="*/ 4 h 5"/>
                <a:gd name="T4" fmla="*/ 4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0" y="1"/>
                    <a:pt x="0" y="2"/>
                    <a:pt x="0" y="4"/>
                  </a:cubicBezTo>
                  <a:cubicBezTo>
                    <a:pt x="1" y="5"/>
                    <a:pt x="3" y="5"/>
                    <a:pt x="4" y="5"/>
                  </a:cubicBezTo>
                  <a:cubicBezTo>
                    <a:pt x="5" y="4"/>
                    <a:pt x="6" y="3"/>
                    <a:pt x="5" y="2"/>
                  </a:cubicBezTo>
                  <a:cubicBezTo>
                    <a:pt x="4" y="0"/>
                    <a:pt x="3" y="0"/>
                    <a:pt x="2" y="0"/>
                  </a:cubicBez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6"/>
            <p:cNvSpPr>
              <a:spLocks/>
            </p:cNvSpPr>
            <p:nvPr/>
          </p:nvSpPr>
          <p:spPr bwMode="auto">
            <a:xfrm>
              <a:off x="3672428" y="4234282"/>
              <a:ext cx="17957" cy="21548"/>
            </a:xfrm>
            <a:custGeom>
              <a:avLst/>
              <a:gdLst>
                <a:gd name="T0" fmla="*/ 1 w 4"/>
                <a:gd name="T1" fmla="*/ 1 h 5"/>
                <a:gd name="T2" fmla="*/ 0 w 4"/>
                <a:gd name="T3" fmla="*/ 3 h 5"/>
                <a:gd name="T4" fmla="*/ 2 w 4"/>
                <a:gd name="T5" fmla="*/ 4 h 5"/>
                <a:gd name="T6" fmla="*/ 3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2" y="5"/>
                    <a:pt x="2" y="4"/>
                  </a:cubicBezTo>
                  <a:cubicBezTo>
                    <a:pt x="3" y="4"/>
                    <a:pt x="4" y="3"/>
                    <a:pt x="3" y="2"/>
                  </a:cubicBezTo>
                  <a:cubicBezTo>
                    <a:pt x="3" y="1"/>
                    <a:pt x="2" y="0"/>
                    <a:pt x="1" y="1"/>
                  </a:cubicBezTo>
                  <a:close/>
                </a:path>
              </a:pathLst>
            </a:custGeom>
            <a:solidFill>
              <a:srgbClr val="4F39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7"/>
            <p:cNvSpPr>
              <a:spLocks/>
            </p:cNvSpPr>
            <p:nvPr/>
          </p:nvSpPr>
          <p:spPr bwMode="auto">
            <a:xfrm>
              <a:off x="1567897" y="3923630"/>
              <a:ext cx="831398" cy="1028923"/>
            </a:xfrm>
            <a:custGeom>
              <a:avLst/>
              <a:gdLst>
                <a:gd name="T0" fmla="*/ 169 w 195"/>
                <a:gd name="T1" fmla="*/ 242 h 242"/>
                <a:gd name="T2" fmla="*/ 156 w 195"/>
                <a:gd name="T3" fmla="*/ 238 h 242"/>
                <a:gd name="T4" fmla="*/ 12 w 195"/>
                <a:gd name="T5" fmla="*/ 145 h 242"/>
                <a:gd name="T6" fmla="*/ 2 w 195"/>
                <a:gd name="T7" fmla="*/ 122 h 242"/>
                <a:gd name="T8" fmla="*/ 19 w 195"/>
                <a:gd name="T9" fmla="*/ 20 h 242"/>
                <a:gd name="T10" fmla="*/ 45 w 195"/>
                <a:gd name="T11" fmla="*/ 2 h 242"/>
                <a:gd name="T12" fmla="*/ 64 w 195"/>
                <a:gd name="T13" fmla="*/ 28 h 242"/>
                <a:gd name="T14" fmla="*/ 49 w 195"/>
                <a:gd name="T15" fmla="*/ 114 h 242"/>
                <a:gd name="T16" fmla="*/ 181 w 195"/>
                <a:gd name="T17" fmla="*/ 200 h 242"/>
                <a:gd name="T18" fmla="*/ 188 w 195"/>
                <a:gd name="T19" fmla="*/ 231 h 242"/>
                <a:gd name="T20" fmla="*/ 169 w 195"/>
                <a:gd name="T2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242">
                  <a:moveTo>
                    <a:pt x="169" y="242"/>
                  </a:moveTo>
                  <a:cubicBezTo>
                    <a:pt x="164" y="242"/>
                    <a:pt x="160" y="240"/>
                    <a:pt x="156" y="238"/>
                  </a:cubicBezTo>
                  <a:cubicBezTo>
                    <a:pt x="12" y="145"/>
                    <a:pt x="12" y="145"/>
                    <a:pt x="12" y="145"/>
                  </a:cubicBezTo>
                  <a:cubicBezTo>
                    <a:pt x="4" y="140"/>
                    <a:pt x="0" y="131"/>
                    <a:pt x="2" y="122"/>
                  </a:cubicBezTo>
                  <a:cubicBezTo>
                    <a:pt x="19" y="20"/>
                    <a:pt x="19" y="20"/>
                    <a:pt x="19" y="20"/>
                  </a:cubicBezTo>
                  <a:cubicBezTo>
                    <a:pt x="21" y="8"/>
                    <a:pt x="33" y="0"/>
                    <a:pt x="45" y="2"/>
                  </a:cubicBezTo>
                  <a:cubicBezTo>
                    <a:pt x="58" y="4"/>
                    <a:pt x="66" y="16"/>
                    <a:pt x="64" y="28"/>
                  </a:cubicBezTo>
                  <a:cubicBezTo>
                    <a:pt x="49" y="114"/>
                    <a:pt x="49" y="114"/>
                    <a:pt x="49" y="114"/>
                  </a:cubicBezTo>
                  <a:cubicBezTo>
                    <a:pt x="181" y="200"/>
                    <a:pt x="181" y="200"/>
                    <a:pt x="181" y="200"/>
                  </a:cubicBezTo>
                  <a:cubicBezTo>
                    <a:pt x="192" y="206"/>
                    <a:pt x="195" y="221"/>
                    <a:pt x="188" y="231"/>
                  </a:cubicBezTo>
                  <a:cubicBezTo>
                    <a:pt x="183" y="238"/>
                    <a:pt x="176" y="242"/>
                    <a:pt x="169" y="24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Oval 68"/>
            <p:cNvSpPr>
              <a:spLocks noChangeArrowheads="1"/>
            </p:cNvSpPr>
            <p:nvPr/>
          </p:nvSpPr>
          <p:spPr bwMode="auto">
            <a:xfrm>
              <a:off x="2199974" y="4713727"/>
              <a:ext cx="249599" cy="25139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Oval 69"/>
            <p:cNvSpPr>
              <a:spLocks noChangeArrowheads="1"/>
            </p:cNvSpPr>
            <p:nvPr/>
          </p:nvSpPr>
          <p:spPr bwMode="auto">
            <a:xfrm>
              <a:off x="2190995" y="3846416"/>
              <a:ext cx="285513" cy="229846"/>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70"/>
            <p:cNvSpPr>
              <a:spLocks/>
            </p:cNvSpPr>
            <p:nvPr/>
          </p:nvSpPr>
          <p:spPr bwMode="auto">
            <a:xfrm>
              <a:off x="1321888" y="1941204"/>
              <a:ext cx="2099145" cy="2091963"/>
            </a:xfrm>
            <a:custGeom>
              <a:avLst/>
              <a:gdLst>
                <a:gd name="T0" fmla="*/ 477 w 493"/>
                <a:gd name="T1" fmla="*/ 275 h 492"/>
                <a:gd name="T2" fmla="*/ 218 w 493"/>
                <a:gd name="T3" fmla="*/ 477 h 492"/>
                <a:gd name="T4" fmla="*/ 16 w 493"/>
                <a:gd name="T5" fmla="*/ 217 h 492"/>
                <a:gd name="T6" fmla="*/ 275 w 493"/>
                <a:gd name="T7" fmla="*/ 15 h 492"/>
                <a:gd name="T8" fmla="*/ 477 w 493"/>
                <a:gd name="T9" fmla="*/ 275 h 492"/>
              </a:gdLst>
              <a:ahLst/>
              <a:cxnLst>
                <a:cxn ang="0">
                  <a:pos x="T0" y="T1"/>
                </a:cxn>
                <a:cxn ang="0">
                  <a:pos x="T2" y="T3"/>
                </a:cxn>
                <a:cxn ang="0">
                  <a:pos x="T4" y="T5"/>
                </a:cxn>
                <a:cxn ang="0">
                  <a:pos x="T6" y="T7"/>
                </a:cxn>
                <a:cxn ang="0">
                  <a:pos x="T8" y="T9"/>
                </a:cxn>
              </a:cxnLst>
              <a:rect l="0" t="0" r="r" b="b"/>
              <a:pathLst>
                <a:path w="493" h="492">
                  <a:moveTo>
                    <a:pt x="477" y="275"/>
                  </a:moveTo>
                  <a:cubicBezTo>
                    <a:pt x="461" y="402"/>
                    <a:pt x="345" y="492"/>
                    <a:pt x="218" y="477"/>
                  </a:cubicBezTo>
                  <a:cubicBezTo>
                    <a:pt x="90" y="461"/>
                    <a:pt x="0" y="345"/>
                    <a:pt x="16" y="217"/>
                  </a:cubicBezTo>
                  <a:cubicBezTo>
                    <a:pt x="31" y="90"/>
                    <a:pt x="148" y="0"/>
                    <a:pt x="275" y="15"/>
                  </a:cubicBezTo>
                  <a:cubicBezTo>
                    <a:pt x="402" y="31"/>
                    <a:pt x="493" y="147"/>
                    <a:pt x="477" y="27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Freeform 71"/>
            <p:cNvSpPr>
              <a:spLocks/>
            </p:cNvSpPr>
            <p:nvPr/>
          </p:nvSpPr>
          <p:spPr bwMode="auto">
            <a:xfrm>
              <a:off x="1244675" y="2808516"/>
              <a:ext cx="405823" cy="404028"/>
            </a:xfrm>
            <a:custGeom>
              <a:avLst/>
              <a:gdLst>
                <a:gd name="T0" fmla="*/ 92 w 95"/>
                <a:gd name="T1" fmla="*/ 53 h 95"/>
                <a:gd name="T2" fmla="*/ 42 w 95"/>
                <a:gd name="T3" fmla="*/ 92 h 95"/>
                <a:gd name="T4" fmla="*/ 3 w 95"/>
                <a:gd name="T5" fmla="*/ 42 h 95"/>
                <a:gd name="T6" fmla="*/ 53 w 95"/>
                <a:gd name="T7" fmla="*/ 3 h 95"/>
                <a:gd name="T8" fmla="*/ 92 w 95"/>
                <a:gd name="T9" fmla="*/ 53 h 95"/>
              </a:gdLst>
              <a:ahLst/>
              <a:cxnLst>
                <a:cxn ang="0">
                  <a:pos x="T0" y="T1"/>
                </a:cxn>
                <a:cxn ang="0">
                  <a:pos x="T2" y="T3"/>
                </a:cxn>
                <a:cxn ang="0">
                  <a:pos x="T4" y="T5"/>
                </a:cxn>
                <a:cxn ang="0">
                  <a:pos x="T6" y="T7"/>
                </a:cxn>
                <a:cxn ang="0">
                  <a:pos x="T8" y="T9"/>
                </a:cxn>
              </a:cxnLst>
              <a:rect l="0" t="0" r="r" b="b"/>
              <a:pathLst>
                <a:path w="95" h="95">
                  <a:moveTo>
                    <a:pt x="92" y="53"/>
                  </a:moveTo>
                  <a:cubicBezTo>
                    <a:pt x="89" y="77"/>
                    <a:pt x="66" y="95"/>
                    <a:pt x="42" y="92"/>
                  </a:cubicBezTo>
                  <a:cubicBezTo>
                    <a:pt x="18" y="89"/>
                    <a:pt x="0" y="66"/>
                    <a:pt x="3" y="42"/>
                  </a:cubicBezTo>
                  <a:cubicBezTo>
                    <a:pt x="6" y="18"/>
                    <a:pt x="29" y="0"/>
                    <a:pt x="53" y="3"/>
                  </a:cubicBezTo>
                  <a:cubicBezTo>
                    <a:pt x="77" y="6"/>
                    <a:pt x="95" y="29"/>
                    <a:pt x="92" y="53"/>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72"/>
            <p:cNvSpPr>
              <a:spLocks/>
            </p:cNvSpPr>
            <p:nvPr/>
          </p:nvSpPr>
          <p:spPr bwMode="auto">
            <a:xfrm>
              <a:off x="1359598" y="1941204"/>
              <a:ext cx="2061435" cy="1718462"/>
            </a:xfrm>
            <a:custGeom>
              <a:avLst/>
              <a:gdLst>
                <a:gd name="T0" fmla="*/ 57 w 484"/>
                <a:gd name="T1" fmla="*/ 170 h 404"/>
                <a:gd name="T2" fmla="*/ 431 w 484"/>
                <a:gd name="T3" fmla="*/ 216 h 404"/>
                <a:gd name="T4" fmla="*/ 408 w 484"/>
                <a:gd name="T5" fmla="*/ 404 h 404"/>
                <a:gd name="T6" fmla="*/ 468 w 484"/>
                <a:gd name="T7" fmla="*/ 275 h 404"/>
                <a:gd name="T8" fmla="*/ 266 w 484"/>
                <a:gd name="T9" fmla="*/ 15 h 404"/>
                <a:gd name="T10" fmla="*/ 7 w 484"/>
                <a:gd name="T11" fmla="*/ 217 h 404"/>
                <a:gd name="T12" fmla="*/ 34 w 484"/>
                <a:gd name="T13" fmla="*/ 358 h 404"/>
                <a:gd name="T14" fmla="*/ 57 w 484"/>
                <a:gd name="T15" fmla="*/ 170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404">
                  <a:moveTo>
                    <a:pt x="57" y="170"/>
                  </a:moveTo>
                  <a:cubicBezTo>
                    <a:pt x="431" y="216"/>
                    <a:pt x="431" y="216"/>
                    <a:pt x="431" y="216"/>
                  </a:cubicBezTo>
                  <a:cubicBezTo>
                    <a:pt x="408" y="404"/>
                    <a:pt x="408" y="404"/>
                    <a:pt x="408" y="404"/>
                  </a:cubicBezTo>
                  <a:cubicBezTo>
                    <a:pt x="440" y="369"/>
                    <a:pt x="462" y="325"/>
                    <a:pt x="468" y="275"/>
                  </a:cubicBezTo>
                  <a:cubicBezTo>
                    <a:pt x="484" y="147"/>
                    <a:pt x="393" y="31"/>
                    <a:pt x="266" y="15"/>
                  </a:cubicBezTo>
                  <a:cubicBezTo>
                    <a:pt x="139" y="0"/>
                    <a:pt x="22" y="90"/>
                    <a:pt x="7" y="217"/>
                  </a:cubicBezTo>
                  <a:cubicBezTo>
                    <a:pt x="0" y="268"/>
                    <a:pt x="11" y="316"/>
                    <a:pt x="34" y="358"/>
                  </a:cubicBezTo>
                  <a:lnTo>
                    <a:pt x="57" y="170"/>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73"/>
            <p:cNvSpPr>
              <a:spLocks/>
            </p:cNvSpPr>
            <p:nvPr/>
          </p:nvSpPr>
          <p:spPr bwMode="auto">
            <a:xfrm>
              <a:off x="1278792" y="2519411"/>
              <a:ext cx="328609" cy="328609"/>
            </a:xfrm>
            <a:custGeom>
              <a:avLst/>
              <a:gdLst>
                <a:gd name="T0" fmla="*/ 74 w 77"/>
                <a:gd name="T1" fmla="*/ 43 h 77"/>
                <a:gd name="T2" fmla="*/ 34 w 77"/>
                <a:gd name="T3" fmla="*/ 75 h 77"/>
                <a:gd name="T4" fmla="*/ 2 w 77"/>
                <a:gd name="T5" fmla="*/ 34 h 77"/>
                <a:gd name="T6" fmla="*/ 43 w 77"/>
                <a:gd name="T7" fmla="*/ 2 h 77"/>
                <a:gd name="T8" fmla="*/ 74 w 77"/>
                <a:gd name="T9" fmla="*/ 43 h 77"/>
              </a:gdLst>
              <a:ahLst/>
              <a:cxnLst>
                <a:cxn ang="0">
                  <a:pos x="T0" y="T1"/>
                </a:cxn>
                <a:cxn ang="0">
                  <a:pos x="T2" y="T3"/>
                </a:cxn>
                <a:cxn ang="0">
                  <a:pos x="T4" y="T5"/>
                </a:cxn>
                <a:cxn ang="0">
                  <a:pos x="T6" y="T7"/>
                </a:cxn>
                <a:cxn ang="0">
                  <a:pos x="T8" y="T9"/>
                </a:cxn>
              </a:cxnLst>
              <a:rect l="0" t="0" r="r" b="b"/>
              <a:pathLst>
                <a:path w="77" h="77">
                  <a:moveTo>
                    <a:pt x="74" y="43"/>
                  </a:moveTo>
                  <a:cubicBezTo>
                    <a:pt x="72" y="63"/>
                    <a:pt x="54" y="77"/>
                    <a:pt x="34" y="75"/>
                  </a:cubicBezTo>
                  <a:cubicBezTo>
                    <a:pt x="14" y="72"/>
                    <a:pt x="0" y="54"/>
                    <a:pt x="2" y="34"/>
                  </a:cubicBezTo>
                  <a:cubicBezTo>
                    <a:pt x="5" y="14"/>
                    <a:pt x="23" y="0"/>
                    <a:pt x="43" y="2"/>
                  </a:cubicBezTo>
                  <a:cubicBezTo>
                    <a:pt x="63" y="5"/>
                    <a:pt x="77" y="23"/>
                    <a:pt x="74"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74"/>
            <p:cNvSpPr>
              <a:spLocks/>
            </p:cNvSpPr>
            <p:nvPr/>
          </p:nvSpPr>
          <p:spPr bwMode="auto">
            <a:xfrm>
              <a:off x="1309319" y="2323683"/>
              <a:ext cx="344770" cy="348361"/>
            </a:xfrm>
            <a:custGeom>
              <a:avLst/>
              <a:gdLst>
                <a:gd name="T0" fmla="*/ 75 w 81"/>
                <a:gd name="T1" fmla="*/ 51 h 82"/>
                <a:gd name="T2" fmla="*/ 30 w 81"/>
                <a:gd name="T3" fmla="*/ 76 h 82"/>
                <a:gd name="T4" fmla="*/ 6 w 81"/>
                <a:gd name="T5" fmla="*/ 31 h 82"/>
                <a:gd name="T6" fmla="*/ 51 w 81"/>
                <a:gd name="T7" fmla="*/ 6 h 82"/>
                <a:gd name="T8" fmla="*/ 75 w 81"/>
                <a:gd name="T9" fmla="*/ 51 h 82"/>
              </a:gdLst>
              <a:ahLst/>
              <a:cxnLst>
                <a:cxn ang="0">
                  <a:pos x="T0" y="T1"/>
                </a:cxn>
                <a:cxn ang="0">
                  <a:pos x="T2" y="T3"/>
                </a:cxn>
                <a:cxn ang="0">
                  <a:pos x="T4" y="T5"/>
                </a:cxn>
                <a:cxn ang="0">
                  <a:pos x="T6" y="T7"/>
                </a:cxn>
                <a:cxn ang="0">
                  <a:pos x="T8" y="T9"/>
                </a:cxn>
              </a:cxnLst>
              <a:rect l="0" t="0" r="r" b="b"/>
              <a:pathLst>
                <a:path w="81" h="82">
                  <a:moveTo>
                    <a:pt x="75" y="51"/>
                  </a:moveTo>
                  <a:cubicBezTo>
                    <a:pt x="70" y="71"/>
                    <a:pt x="49" y="82"/>
                    <a:pt x="30" y="76"/>
                  </a:cubicBezTo>
                  <a:cubicBezTo>
                    <a:pt x="11" y="70"/>
                    <a:pt x="0" y="50"/>
                    <a:pt x="6" y="31"/>
                  </a:cubicBezTo>
                  <a:cubicBezTo>
                    <a:pt x="11" y="11"/>
                    <a:pt x="32" y="0"/>
                    <a:pt x="51" y="6"/>
                  </a:cubicBezTo>
                  <a:cubicBezTo>
                    <a:pt x="70" y="12"/>
                    <a:pt x="81" y="32"/>
                    <a:pt x="75"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75"/>
            <p:cNvSpPr>
              <a:spLocks/>
            </p:cNvSpPr>
            <p:nvPr/>
          </p:nvSpPr>
          <p:spPr bwMode="auto">
            <a:xfrm>
              <a:off x="1427834" y="2140524"/>
              <a:ext cx="350157" cy="353749"/>
            </a:xfrm>
            <a:custGeom>
              <a:avLst/>
              <a:gdLst>
                <a:gd name="T0" fmla="*/ 72 w 82"/>
                <a:gd name="T1" fmla="*/ 61 h 83"/>
                <a:gd name="T2" fmla="*/ 22 w 82"/>
                <a:gd name="T3" fmla="*/ 73 h 83"/>
                <a:gd name="T4" fmla="*/ 10 w 82"/>
                <a:gd name="T5" fmla="*/ 23 h 83"/>
                <a:gd name="T6" fmla="*/ 60 w 82"/>
                <a:gd name="T7" fmla="*/ 11 h 83"/>
                <a:gd name="T8" fmla="*/ 72 w 82"/>
                <a:gd name="T9" fmla="*/ 61 h 83"/>
              </a:gdLst>
              <a:ahLst/>
              <a:cxnLst>
                <a:cxn ang="0">
                  <a:pos x="T0" y="T1"/>
                </a:cxn>
                <a:cxn ang="0">
                  <a:pos x="T2" y="T3"/>
                </a:cxn>
                <a:cxn ang="0">
                  <a:pos x="T4" y="T5"/>
                </a:cxn>
                <a:cxn ang="0">
                  <a:pos x="T6" y="T7"/>
                </a:cxn>
                <a:cxn ang="0">
                  <a:pos x="T8" y="T9"/>
                </a:cxn>
              </a:cxnLst>
              <a:rect l="0" t="0" r="r" b="b"/>
              <a:pathLst>
                <a:path w="82" h="83">
                  <a:moveTo>
                    <a:pt x="72" y="61"/>
                  </a:moveTo>
                  <a:cubicBezTo>
                    <a:pt x="61" y="78"/>
                    <a:pt x="39" y="83"/>
                    <a:pt x="22" y="73"/>
                  </a:cubicBezTo>
                  <a:cubicBezTo>
                    <a:pt x="5" y="62"/>
                    <a:pt x="0" y="40"/>
                    <a:pt x="10" y="23"/>
                  </a:cubicBezTo>
                  <a:cubicBezTo>
                    <a:pt x="21" y="6"/>
                    <a:pt x="43" y="0"/>
                    <a:pt x="60" y="11"/>
                  </a:cubicBezTo>
                  <a:cubicBezTo>
                    <a:pt x="77" y="21"/>
                    <a:pt x="82" y="44"/>
                    <a:pt x="72" y="6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76"/>
            <p:cNvSpPr>
              <a:spLocks/>
            </p:cNvSpPr>
            <p:nvPr/>
          </p:nvSpPr>
          <p:spPr bwMode="auto">
            <a:xfrm>
              <a:off x="1610993" y="1966343"/>
              <a:ext cx="344770" cy="341178"/>
            </a:xfrm>
            <a:custGeom>
              <a:avLst/>
              <a:gdLst>
                <a:gd name="T0" fmla="*/ 65 w 81"/>
                <a:gd name="T1" fmla="*/ 67 h 80"/>
                <a:gd name="T2" fmla="*/ 14 w 81"/>
                <a:gd name="T3" fmla="*/ 65 h 80"/>
                <a:gd name="T4" fmla="*/ 15 w 81"/>
                <a:gd name="T5" fmla="*/ 14 h 80"/>
                <a:gd name="T6" fmla="*/ 67 w 81"/>
                <a:gd name="T7" fmla="*/ 15 h 80"/>
                <a:gd name="T8" fmla="*/ 65 w 81"/>
                <a:gd name="T9" fmla="*/ 67 h 80"/>
              </a:gdLst>
              <a:ahLst/>
              <a:cxnLst>
                <a:cxn ang="0">
                  <a:pos x="T0" y="T1"/>
                </a:cxn>
                <a:cxn ang="0">
                  <a:pos x="T2" y="T3"/>
                </a:cxn>
                <a:cxn ang="0">
                  <a:pos x="T4" y="T5"/>
                </a:cxn>
                <a:cxn ang="0">
                  <a:pos x="T6" y="T7"/>
                </a:cxn>
                <a:cxn ang="0">
                  <a:pos x="T8" y="T9"/>
                </a:cxn>
              </a:cxnLst>
              <a:rect l="0" t="0" r="r" b="b"/>
              <a:pathLst>
                <a:path w="81" h="80">
                  <a:moveTo>
                    <a:pt x="65" y="67"/>
                  </a:moveTo>
                  <a:cubicBezTo>
                    <a:pt x="51" y="80"/>
                    <a:pt x="28" y="80"/>
                    <a:pt x="14" y="65"/>
                  </a:cubicBezTo>
                  <a:cubicBezTo>
                    <a:pt x="0" y="51"/>
                    <a:pt x="1" y="28"/>
                    <a:pt x="15" y="14"/>
                  </a:cubicBezTo>
                  <a:cubicBezTo>
                    <a:pt x="30" y="0"/>
                    <a:pt x="53" y="1"/>
                    <a:pt x="67" y="15"/>
                  </a:cubicBezTo>
                  <a:cubicBezTo>
                    <a:pt x="81" y="30"/>
                    <a:pt x="80" y="53"/>
                    <a:pt x="65" y="6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77"/>
            <p:cNvSpPr>
              <a:spLocks/>
            </p:cNvSpPr>
            <p:nvPr/>
          </p:nvSpPr>
          <p:spPr bwMode="auto">
            <a:xfrm>
              <a:off x="1837248" y="1826281"/>
              <a:ext cx="353749" cy="353749"/>
            </a:xfrm>
            <a:custGeom>
              <a:avLst/>
              <a:gdLst>
                <a:gd name="T0" fmla="*/ 59 w 83"/>
                <a:gd name="T1" fmla="*/ 74 h 83"/>
                <a:gd name="T2" fmla="*/ 10 w 83"/>
                <a:gd name="T3" fmla="*/ 59 h 83"/>
                <a:gd name="T4" fmla="*/ 25 w 83"/>
                <a:gd name="T5" fmla="*/ 10 h 83"/>
                <a:gd name="T6" fmla="*/ 74 w 83"/>
                <a:gd name="T7" fmla="*/ 25 h 83"/>
                <a:gd name="T8" fmla="*/ 59 w 83"/>
                <a:gd name="T9" fmla="*/ 74 h 83"/>
              </a:gdLst>
              <a:ahLst/>
              <a:cxnLst>
                <a:cxn ang="0">
                  <a:pos x="T0" y="T1"/>
                </a:cxn>
                <a:cxn ang="0">
                  <a:pos x="T2" y="T3"/>
                </a:cxn>
                <a:cxn ang="0">
                  <a:pos x="T4" y="T5"/>
                </a:cxn>
                <a:cxn ang="0">
                  <a:pos x="T6" y="T7"/>
                </a:cxn>
                <a:cxn ang="0">
                  <a:pos x="T8" y="T9"/>
                </a:cxn>
              </a:cxnLst>
              <a:rect l="0" t="0" r="r" b="b"/>
              <a:pathLst>
                <a:path w="83" h="83">
                  <a:moveTo>
                    <a:pt x="59" y="74"/>
                  </a:moveTo>
                  <a:cubicBezTo>
                    <a:pt x="41" y="83"/>
                    <a:pt x="19" y="77"/>
                    <a:pt x="10" y="59"/>
                  </a:cubicBezTo>
                  <a:cubicBezTo>
                    <a:pt x="0" y="41"/>
                    <a:pt x="7" y="19"/>
                    <a:pt x="25" y="10"/>
                  </a:cubicBezTo>
                  <a:cubicBezTo>
                    <a:pt x="43" y="0"/>
                    <a:pt x="65" y="7"/>
                    <a:pt x="74" y="25"/>
                  </a:cubicBezTo>
                  <a:cubicBezTo>
                    <a:pt x="83" y="43"/>
                    <a:pt x="77" y="65"/>
                    <a:pt x="59" y="74"/>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78"/>
            <p:cNvSpPr>
              <a:spLocks/>
            </p:cNvSpPr>
            <p:nvPr/>
          </p:nvSpPr>
          <p:spPr bwMode="auto">
            <a:xfrm>
              <a:off x="2104803" y="1770614"/>
              <a:ext cx="337587" cy="335792"/>
            </a:xfrm>
            <a:custGeom>
              <a:avLst/>
              <a:gdLst>
                <a:gd name="T0" fmla="*/ 47 w 79"/>
                <a:gd name="T1" fmla="*/ 75 h 79"/>
                <a:gd name="T2" fmla="*/ 4 w 79"/>
                <a:gd name="T3" fmla="*/ 47 h 79"/>
                <a:gd name="T4" fmla="*/ 32 w 79"/>
                <a:gd name="T5" fmla="*/ 4 h 79"/>
                <a:gd name="T6" fmla="*/ 75 w 79"/>
                <a:gd name="T7" fmla="*/ 32 h 79"/>
                <a:gd name="T8" fmla="*/ 47 w 79"/>
                <a:gd name="T9" fmla="*/ 75 h 79"/>
              </a:gdLst>
              <a:ahLst/>
              <a:cxnLst>
                <a:cxn ang="0">
                  <a:pos x="T0" y="T1"/>
                </a:cxn>
                <a:cxn ang="0">
                  <a:pos x="T2" y="T3"/>
                </a:cxn>
                <a:cxn ang="0">
                  <a:pos x="T4" y="T5"/>
                </a:cxn>
                <a:cxn ang="0">
                  <a:pos x="T6" y="T7"/>
                </a:cxn>
                <a:cxn ang="0">
                  <a:pos x="T8" y="T9"/>
                </a:cxn>
              </a:cxnLst>
              <a:rect l="0" t="0" r="r" b="b"/>
              <a:pathLst>
                <a:path w="79" h="79">
                  <a:moveTo>
                    <a:pt x="47" y="75"/>
                  </a:moveTo>
                  <a:cubicBezTo>
                    <a:pt x="27" y="79"/>
                    <a:pt x="8" y="67"/>
                    <a:pt x="4" y="47"/>
                  </a:cubicBezTo>
                  <a:cubicBezTo>
                    <a:pt x="0" y="28"/>
                    <a:pt x="12" y="8"/>
                    <a:pt x="32" y="4"/>
                  </a:cubicBezTo>
                  <a:cubicBezTo>
                    <a:pt x="51" y="0"/>
                    <a:pt x="71" y="12"/>
                    <a:pt x="75" y="32"/>
                  </a:cubicBezTo>
                  <a:cubicBezTo>
                    <a:pt x="79" y="52"/>
                    <a:pt x="67" y="71"/>
                    <a:pt x="47"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79"/>
            <p:cNvSpPr>
              <a:spLocks/>
            </p:cNvSpPr>
            <p:nvPr/>
          </p:nvSpPr>
          <p:spPr bwMode="auto">
            <a:xfrm>
              <a:off x="2340037" y="1783184"/>
              <a:ext cx="314244" cy="310652"/>
            </a:xfrm>
            <a:custGeom>
              <a:avLst/>
              <a:gdLst>
                <a:gd name="T0" fmla="*/ 36 w 74"/>
                <a:gd name="T1" fmla="*/ 73 h 73"/>
                <a:gd name="T2" fmla="*/ 1 w 74"/>
                <a:gd name="T3" fmla="*/ 36 h 73"/>
                <a:gd name="T4" fmla="*/ 37 w 74"/>
                <a:gd name="T5" fmla="*/ 0 h 73"/>
                <a:gd name="T6" fmla="*/ 73 w 74"/>
                <a:gd name="T7" fmla="*/ 37 h 73"/>
                <a:gd name="T8" fmla="*/ 36 w 74"/>
                <a:gd name="T9" fmla="*/ 73 h 73"/>
              </a:gdLst>
              <a:ahLst/>
              <a:cxnLst>
                <a:cxn ang="0">
                  <a:pos x="T0" y="T1"/>
                </a:cxn>
                <a:cxn ang="0">
                  <a:pos x="T2" y="T3"/>
                </a:cxn>
                <a:cxn ang="0">
                  <a:pos x="T4" y="T5"/>
                </a:cxn>
                <a:cxn ang="0">
                  <a:pos x="T6" y="T7"/>
                </a:cxn>
                <a:cxn ang="0">
                  <a:pos x="T8" y="T9"/>
                </a:cxn>
              </a:cxnLst>
              <a:rect l="0" t="0" r="r" b="b"/>
              <a:pathLst>
                <a:path w="74" h="73">
                  <a:moveTo>
                    <a:pt x="36" y="73"/>
                  </a:moveTo>
                  <a:cubicBezTo>
                    <a:pt x="16" y="73"/>
                    <a:pt x="0" y="56"/>
                    <a:pt x="1" y="36"/>
                  </a:cubicBezTo>
                  <a:cubicBezTo>
                    <a:pt x="1" y="16"/>
                    <a:pt x="17" y="0"/>
                    <a:pt x="37" y="0"/>
                  </a:cubicBezTo>
                  <a:cubicBezTo>
                    <a:pt x="58" y="1"/>
                    <a:pt x="74" y="17"/>
                    <a:pt x="73" y="37"/>
                  </a:cubicBezTo>
                  <a:cubicBezTo>
                    <a:pt x="73" y="57"/>
                    <a:pt x="56" y="73"/>
                    <a:pt x="36"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80"/>
            <p:cNvSpPr>
              <a:spLocks/>
            </p:cNvSpPr>
            <p:nvPr/>
          </p:nvSpPr>
          <p:spPr bwMode="auto">
            <a:xfrm>
              <a:off x="2544744" y="1822689"/>
              <a:ext cx="344770" cy="339383"/>
            </a:xfrm>
            <a:custGeom>
              <a:avLst/>
              <a:gdLst>
                <a:gd name="T0" fmla="*/ 32 w 81"/>
                <a:gd name="T1" fmla="*/ 75 h 80"/>
                <a:gd name="T2" fmla="*/ 5 w 81"/>
                <a:gd name="T3" fmla="*/ 31 h 80"/>
                <a:gd name="T4" fmla="*/ 49 w 81"/>
                <a:gd name="T5" fmla="*/ 5 h 80"/>
                <a:gd name="T6" fmla="*/ 76 w 81"/>
                <a:gd name="T7" fmla="*/ 49 h 80"/>
                <a:gd name="T8" fmla="*/ 32 w 81"/>
                <a:gd name="T9" fmla="*/ 75 h 80"/>
              </a:gdLst>
              <a:ahLst/>
              <a:cxnLst>
                <a:cxn ang="0">
                  <a:pos x="T0" y="T1"/>
                </a:cxn>
                <a:cxn ang="0">
                  <a:pos x="T2" y="T3"/>
                </a:cxn>
                <a:cxn ang="0">
                  <a:pos x="T4" y="T5"/>
                </a:cxn>
                <a:cxn ang="0">
                  <a:pos x="T6" y="T7"/>
                </a:cxn>
                <a:cxn ang="0">
                  <a:pos x="T8" y="T9"/>
                </a:cxn>
              </a:cxnLst>
              <a:rect l="0" t="0" r="r" b="b"/>
              <a:pathLst>
                <a:path w="81" h="80">
                  <a:moveTo>
                    <a:pt x="32" y="75"/>
                  </a:moveTo>
                  <a:cubicBezTo>
                    <a:pt x="12" y="70"/>
                    <a:pt x="0" y="50"/>
                    <a:pt x="5" y="31"/>
                  </a:cubicBezTo>
                  <a:cubicBezTo>
                    <a:pt x="10" y="11"/>
                    <a:pt x="30" y="0"/>
                    <a:pt x="49" y="5"/>
                  </a:cubicBezTo>
                  <a:cubicBezTo>
                    <a:pt x="69" y="9"/>
                    <a:pt x="81" y="29"/>
                    <a:pt x="76" y="49"/>
                  </a:cubicBezTo>
                  <a:cubicBezTo>
                    <a:pt x="71" y="68"/>
                    <a:pt x="51" y="80"/>
                    <a:pt x="3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1"/>
            <p:cNvSpPr>
              <a:spLocks/>
            </p:cNvSpPr>
            <p:nvPr/>
          </p:nvSpPr>
          <p:spPr bwMode="auto">
            <a:xfrm>
              <a:off x="2765612" y="1916064"/>
              <a:ext cx="353749" cy="351952"/>
            </a:xfrm>
            <a:custGeom>
              <a:avLst/>
              <a:gdLst>
                <a:gd name="T0" fmla="*/ 23 w 83"/>
                <a:gd name="T1" fmla="*/ 73 h 83"/>
                <a:gd name="T2" fmla="*/ 10 w 83"/>
                <a:gd name="T3" fmla="*/ 23 h 83"/>
                <a:gd name="T4" fmla="*/ 60 w 83"/>
                <a:gd name="T5" fmla="*/ 11 h 83"/>
                <a:gd name="T6" fmla="*/ 72 w 83"/>
                <a:gd name="T7" fmla="*/ 60 h 83"/>
                <a:gd name="T8" fmla="*/ 23 w 83"/>
                <a:gd name="T9" fmla="*/ 73 h 83"/>
              </a:gdLst>
              <a:ahLst/>
              <a:cxnLst>
                <a:cxn ang="0">
                  <a:pos x="T0" y="T1"/>
                </a:cxn>
                <a:cxn ang="0">
                  <a:pos x="T2" y="T3"/>
                </a:cxn>
                <a:cxn ang="0">
                  <a:pos x="T4" y="T5"/>
                </a:cxn>
                <a:cxn ang="0">
                  <a:pos x="T6" y="T7"/>
                </a:cxn>
                <a:cxn ang="0">
                  <a:pos x="T8" y="T9"/>
                </a:cxn>
              </a:cxnLst>
              <a:rect l="0" t="0" r="r" b="b"/>
              <a:pathLst>
                <a:path w="83" h="83">
                  <a:moveTo>
                    <a:pt x="23" y="73"/>
                  </a:moveTo>
                  <a:cubicBezTo>
                    <a:pt x="5" y="63"/>
                    <a:pt x="0" y="40"/>
                    <a:pt x="10" y="23"/>
                  </a:cubicBezTo>
                  <a:cubicBezTo>
                    <a:pt x="20" y="6"/>
                    <a:pt x="43" y="0"/>
                    <a:pt x="60" y="11"/>
                  </a:cubicBezTo>
                  <a:cubicBezTo>
                    <a:pt x="77" y="21"/>
                    <a:pt x="83" y="43"/>
                    <a:pt x="72" y="60"/>
                  </a:cubicBezTo>
                  <a:cubicBezTo>
                    <a:pt x="62" y="78"/>
                    <a:pt x="40" y="83"/>
                    <a:pt x="23" y="7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82"/>
            <p:cNvSpPr>
              <a:spLocks/>
            </p:cNvSpPr>
            <p:nvPr/>
          </p:nvSpPr>
          <p:spPr bwMode="auto">
            <a:xfrm>
              <a:off x="2957749" y="2102815"/>
              <a:ext cx="339383" cy="339383"/>
            </a:xfrm>
            <a:custGeom>
              <a:avLst/>
              <a:gdLst>
                <a:gd name="T0" fmla="*/ 15 w 80"/>
                <a:gd name="T1" fmla="*/ 66 h 80"/>
                <a:gd name="T2" fmla="*/ 13 w 80"/>
                <a:gd name="T3" fmla="*/ 15 h 80"/>
                <a:gd name="T4" fmla="*/ 65 w 80"/>
                <a:gd name="T5" fmla="*/ 14 h 80"/>
                <a:gd name="T6" fmla="*/ 66 w 80"/>
                <a:gd name="T7" fmla="*/ 65 h 80"/>
                <a:gd name="T8" fmla="*/ 15 w 80"/>
                <a:gd name="T9" fmla="*/ 66 h 80"/>
              </a:gdLst>
              <a:ahLst/>
              <a:cxnLst>
                <a:cxn ang="0">
                  <a:pos x="T0" y="T1"/>
                </a:cxn>
                <a:cxn ang="0">
                  <a:pos x="T2" y="T3"/>
                </a:cxn>
                <a:cxn ang="0">
                  <a:pos x="T4" y="T5"/>
                </a:cxn>
                <a:cxn ang="0">
                  <a:pos x="T6" y="T7"/>
                </a:cxn>
                <a:cxn ang="0">
                  <a:pos x="T8" y="T9"/>
                </a:cxn>
              </a:cxnLst>
              <a:rect l="0" t="0" r="r" b="b"/>
              <a:pathLst>
                <a:path w="80" h="80">
                  <a:moveTo>
                    <a:pt x="15" y="66"/>
                  </a:moveTo>
                  <a:cubicBezTo>
                    <a:pt x="0" y="53"/>
                    <a:pt x="0" y="30"/>
                    <a:pt x="13" y="15"/>
                  </a:cubicBezTo>
                  <a:cubicBezTo>
                    <a:pt x="27" y="1"/>
                    <a:pt x="50" y="0"/>
                    <a:pt x="65" y="14"/>
                  </a:cubicBezTo>
                  <a:cubicBezTo>
                    <a:pt x="79" y="28"/>
                    <a:pt x="80" y="51"/>
                    <a:pt x="66" y="65"/>
                  </a:cubicBezTo>
                  <a:cubicBezTo>
                    <a:pt x="52" y="80"/>
                    <a:pt x="29" y="80"/>
                    <a:pt x="15"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83"/>
            <p:cNvSpPr>
              <a:spLocks/>
            </p:cNvSpPr>
            <p:nvPr/>
          </p:nvSpPr>
          <p:spPr bwMode="auto">
            <a:xfrm>
              <a:off x="3067285" y="2264425"/>
              <a:ext cx="350157" cy="353749"/>
            </a:xfrm>
            <a:custGeom>
              <a:avLst/>
              <a:gdLst>
                <a:gd name="T0" fmla="*/ 11 w 82"/>
                <a:gd name="T1" fmla="*/ 62 h 83"/>
                <a:gd name="T2" fmla="*/ 20 w 82"/>
                <a:gd name="T3" fmla="*/ 11 h 83"/>
                <a:gd name="T4" fmla="*/ 71 w 82"/>
                <a:gd name="T5" fmla="*/ 21 h 83"/>
                <a:gd name="T6" fmla="*/ 62 w 82"/>
                <a:gd name="T7" fmla="*/ 71 h 83"/>
                <a:gd name="T8" fmla="*/ 11 w 82"/>
                <a:gd name="T9" fmla="*/ 62 h 83"/>
              </a:gdLst>
              <a:ahLst/>
              <a:cxnLst>
                <a:cxn ang="0">
                  <a:pos x="T0" y="T1"/>
                </a:cxn>
                <a:cxn ang="0">
                  <a:pos x="T2" y="T3"/>
                </a:cxn>
                <a:cxn ang="0">
                  <a:pos x="T4" y="T5"/>
                </a:cxn>
                <a:cxn ang="0">
                  <a:pos x="T6" y="T7"/>
                </a:cxn>
                <a:cxn ang="0">
                  <a:pos x="T8" y="T9"/>
                </a:cxn>
              </a:cxnLst>
              <a:rect l="0" t="0" r="r" b="b"/>
              <a:pathLst>
                <a:path w="82" h="83">
                  <a:moveTo>
                    <a:pt x="11" y="62"/>
                  </a:moveTo>
                  <a:cubicBezTo>
                    <a:pt x="0" y="45"/>
                    <a:pt x="4" y="23"/>
                    <a:pt x="20" y="11"/>
                  </a:cubicBezTo>
                  <a:cubicBezTo>
                    <a:pt x="37" y="0"/>
                    <a:pt x="60" y="4"/>
                    <a:pt x="71" y="21"/>
                  </a:cubicBezTo>
                  <a:cubicBezTo>
                    <a:pt x="82" y="37"/>
                    <a:pt x="78" y="60"/>
                    <a:pt x="62" y="71"/>
                  </a:cubicBezTo>
                  <a:cubicBezTo>
                    <a:pt x="45" y="83"/>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84"/>
            <p:cNvSpPr>
              <a:spLocks/>
            </p:cNvSpPr>
            <p:nvPr/>
          </p:nvSpPr>
          <p:spPr bwMode="auto">
            <a:xfrm>
              <a:off x="3131929" y="2409876"/>
              <a:ext cx="353749" cy="351952"/>
            </a:xfrm>
            <a:custGeom>
              <a:avLst/>
              <a:gdLst>
                <a:gd name="T0" fmla="*/ 8 w 83"/>
                <a:gd name="T1" fmla="*/ 57 h 83"/>
                <a:gd name="T2" fmla="*/ 26 w 83"/>
                <a:gd name="T3" fmla="*/ 9 h 83"/>
                <a:gd name="T4" fmla="*/ 74 w 83"/>
                <a:gd name="T5" fmla="*/ 26 h 83"/>
                <a:gd name="T6" fmla="*/ 57 w 83"/>
                <a:gd name="T7" fmla="*/ 75 h 83"/>
                <a:gd name="T8" fmla="*/ 8 w 83"/>
                <a:gd name="T9" fmla="*/ 57 h 83"/>
              </a:gdLst>
              <a:ahLst/>
              <a:cxnLst>
                <a:cxn ang="0">
                  <a:pos x="T0" y="T1"/>
                </a:cxn>
                <a:cxn ang="0">
                  <a:pos x="T2" y="T3"/>
                </a:cxn>
                <a:cxn ang="0">
                  <a:pos x="T4" y="T5"/>
                </a:cxn>
                <a:cxn ang="0">
                  <a:pos x="T6" y="T7"/>
                </a:cxn>
                <a:cxn ang="0">
                  <a:pos x="T8" y="T9"/>
                </a:cxn>
              </a:cxnLst>
              <a:rect l="0" t="0" r="r" b="b"/>
              <a:pathLst>
                <a:path w="83" h="83">
                  <a:moveTo>
                    <a:pt x="8" y="57"/>
                  </a:moveTo>
                  <a:cubicBezTo>
                    <a:pt x="0" y="39"/>
                    <a:pt x="8" y="17"/>
                    <a:pt x="26" y="9"/>
                  </a:cubicBezTo>
                  <a:cubicBezTo>
                    <a:pt x="44" y="0"/>
                    <a:pt x="66" y="8"/>
                    <a:pt x="74" y="26"/>
                  </a:cubicBezTo>
                  <a:cubicBezTo>
                    <a:pt x="83" y="45"/>
                    <a:pt x="75" y="66"/>
                    <a:pt x="57" y="75"/>
                  </a:cubicBezTo>
                  <a:cubicBezTo>
                    <a:pt x="39" y="83"/>
                    <a:pt x="17" y="75"/>
                    <a:pt x="8"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85"/>
            <p:cNvSpPr>
              <a:spLocks/>
            </p:cNvSpPr>
            <p:nvPr/>
          </p:nvSpPr>
          <p:spPr bwMode="auto">
            <a:xfrm>
              <a:off x="3175026" y="2566099"/>
              <a:ext cx="344770" cy="344770"/>
            </a:xfrm>
            <a:custGeom>
              <a:avLst/>
              <a:gdLst>
                <a:gd name="T0" fmla="*/ 6 w 81"/>
                <a:gd name="T1" fmla="*/ 51 h 81"/>
                <a:gd name="T2" fmla="*/ 31 w 81"/>
                <a:gd name="T3" fmla="*/ 6 h 81"/>
                <a:gd name="T4" fmla="*/ 76 w 81"/>
                <a:gd name="T5" fmla="*/ 31 h 81"/>
                <a:gd name="T6" fmla="*/ 51 w 81"/>
                <a:gd name="T7" fmla="*/ 76 h 81"/>
                <a:gd name="T8" fmla="*/ 6 w 81"/>
                <a:gd name="T9" fmla="*/ 51 h 81"/>
              </a:gdLst>
              <a:ahLst/>
              <a:cxnLst>
                <a:cxn ang="0">
                  <a:pos x="T0" y="T1"/>
                </a:cxn>
                <a:cxn ang="0">
                  <a:pos x="T2" y="T3"/>
                </a:cxn>
                <a:cxn ang="0">
                  <a:pos x="T4" y="T5"/>
                </a:cxn>
                <a:cxn ang="0">
                  <a:pos x="T6" y="T7"/>
                </a:cxn>
                <a:cxn ang="0">
                  <a:pos x="T8" y="T9"/>
                </a:cxn>
              </a:cxnLst>
              <a:rect l="0" t="0" r="r" b="b"/>
              <a:pathLst>
                <a:path w="81" h="81">
                  <a:moveTo>
                    <a:pt x="6" y="51"/>
                  </a:moveTo>
                  <a:cubicBezTo>
                    <a:pt x="0" y="31"/>
                    <a:pt x="12" y="11"/>
                    <a:pt x="31" y="6"/>
                  </a:cubicBezTo>
                  <a:cubicBezTo>
                    <a:pt x="50" y="0"/>
                    <a:pt x="70" y="12"/>
                    <a:pt x="76" y="31"/>
                  </a:cubicBezTo>
                  <a:cubicBezTo>
                    <a:pt x="81" y="50"/>
                    <a:pt x="70" y="70"/>
                    <a:pt x="51" y="76"/>
                  </a:cubicBezTo>
                  <a:cubicBezTo>
                    <a:pt x="31" y="81"/>
                    <a:pt x="11" y="70"/>
                    <a:pt x="6" y="51"/>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86"/>
            <p:cNvSpPr>
              <a:spLocks/>
            </p:cNvSpPr>
            <p:nvPr/>
          </p:nvSpPr>
          <p:spPr bwMode="auto">
            <a:xfrm>
              <a:off x="3182208" y="2736689"/>
              <a:ext cx="328609" cy="332201"/>
            </a:xfrm>
            <a:custGeom>
              <a:avLst/>
              <a:gdLst>
                <a:gd name="T0" fmla="*/ 3 w 77"/>
                <a:gd name="T1" fmla="*/ 43 h 78"/>
                <a:gd name="T2" fmla="*/ 34 w 77"/>
                <a:gd name="T3" fmla="*/ 3 h 78"/>
                <a:gd name="T4" fmla="*/ 75 w 77"/>
                <a:gd name="T5" fmla="*/ 35 h 78"/>
                <a:gd name="T6" fmla="*/ 43 w 77"/>
                <a:gd name="T7" fmla="*/ 75 h 78"/>
                <a:gd name="T8" fmla="*/ 3 w 77"/>
                <a:gd name="T9" fmla="*/ 43 h 78"/>
              </a:gdLst>
              <a:ahLst/>
              <a:cxnLst>
                <a:cxn ang="0">
                  <a:pos x="T0" y="T1"/>
                </a:cxn>
                <a:cxn ang="0">
                  <a:pos x="T2" y="T3"/>
                </a:cxn>
                <a:cxn ang="0">
                  <a:pos x="T4" y="T5"/>
                </a:cxn>
                <a:cxn ang="0">
                  <a:pos x="T6" y="T7"/>
                </a:cxn>
                <a:cxn ang="0">
                  <a:pos x="T8" y="T9"/>
                </a:cxn>
              </a:cxnLst>
              <a:rect l="0" t="0" r="r" b="b"/>
              <a:pathLst>
                <a:path w="77" h="78">
                  <a:moveTo>
                    <a:pt x="3" y="43"/>
                  </a:moveTo>
                  <a:cubicBezTo>
                    <a:pt x="0" y="23"/>
                    <a:pt x="14" y="5"/>
                    <a:pt x="34" y="3"/>
                  </a:cubicBezTo>
                  <a:cubicBezTo>
                    <a:pt x="54" y="0"/>
                    <a:pt x="72" y="15"/>
                    <a:pt x="75" y="35"/>
                  </a:cubicBezTo>
                  <a:cubicBezTo>
                    <a:pt x="77" y="54"/>
                    <a:pt x="63" y="73"/>
                    <a:pt x="43" y="75"/>
                  </a:cubicBezTo>
                  <a:cubicBezTo>
                    <a:pt x="23" y="78"/>
                    <a:pt x="5" y="63"/>
                    <a:pt x="3" y="43"/>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87"/>
            <p:cNvSpPr>
              <a:spLocks/>
            </p:cNvSpPr>
            <p:nvPr/>
          </p:nvSpPr>
          <p:spPr bwMode="auto">
            <a:xfrm>
              <a:off x="2262822" y="3587839"/>
              <a:ext cx="353749" cy="177772"/>
            </a:xfrm>
            <a:custGeom>
              <a:avLst/>
              <a:gdLst>
                <a:gd name="T0" fmla="*/ 39 w 83"/>
                <a:gd name="T1" fmla="*/ 39 h 42"/>
                <a:gd name="T2" fmla="*/ 83 w 83"/>
                <a:gd name="T3" fmla="*/ 9 h 42"/>
                <a:gd name="T4" fmla="*/ 3 w 83"/>
                <a:gd name="T5" fmla="*/ 0 h 42"/>
                <a:gd name="T6" fmla="*/ 39 w 83"/>
                <a:gd name="T7" fmla="*/ 39 h 42"/>
              </a:gdLst>
              <a:ahLst/>
              <a:cxnLst>
                <a:cxn ang="0">
                  <a:pos x="T0" y="T1"/>
                </a:cxn>
                <a:cxn ang="0">
                  <a:pos x="T2" y="T3"/>
                </a:cxn>
                <a:cxn ang="0">
                  <a:pos x="T4" y="T5"/>
                </a:cxn>
                <a:cxn ang="0">
                  <a:pos x="T6" y="T7"/>
                </a:cxn>
              </a:cxnLst>
              <a:rect l="0" t="0" r="r" b="b"/>
              <a:pathLst>
                <a:path w="83" h="42">
                  <a:moveTo>
                    <a:pt x="39" y="39"/>
                  </a:moveTo>
                  <a:cubicBezTo>
                    <a:pt x="61" y="42"/>
                    <a:pt x="81" y="29"/>
                    <a:pt x="83" y="9"/>
                  </a:cubicBezTo>
                  <a:cubicBezTo>
                    <a:pt x="3" y="0"/>
                    <a:pt x="3" y="0"/>
                    <a:pt x="3" y="0"/>
                  </a:cubicBezTo>
                  <a:cubicBezTo>
                    <a:pt x="0" y="19"/>
                    <a:pt x="16" y="36"/>
                    <a:pt x="39" y="39"/>
                  </a:cubicBezTo>
                  <a:close/>
                </a:path>
              </a:pathLst>
            </a:custGeom>
            <a:solidFill>
              <a:srgbClr val="D64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88"/>
            <p:cNvSpPr>
              <a:spLocks/>
            </p:cNvSpPr>
            <p:nvPr/>
          </p:nvSpPr>
          <p:spPr bwMode="auto">
            <a:xfrm>
              <a:off x="1948580" y="3451368"/>
              <a:ext cx="522542" cy="246008"/>
            </a:xfrm>
            <a:custGeom>
              <a:avLst/>
              <a:gdLst>
                <a:gd name="T0" fmla="*/ 91 w 123"/>
                <a:gd name="T1" fmla="*/ 52 h 58"/>
                <a:gd name="T2" fmla="*/ 57 w 123"/>
                <a:gd name="T3" fmla="*/ 57 h 58"/>
                <a:gd name="T4" fmla="*/ 9 w 123"/>
                <a:gd name="T5" fmla="*/ 40 h 58"/>
                <a:gd name="T6" fmla="*/ 14 w 123"/>
                <a:gd name="T7" fmla="*/ 0 h 58"/>
                <a:gd name="T8" fmla="*/ 28 w 123"/>
                <a:gd name="T9" fmla="*/ 25 h 58"/>
                <a:gd name="T10" fmla="*/ 70 w 123"/>
                <a:gd name="T11" fmla="*/ 9 h 58"/>
                <a:gd name="T12" fmla="*/ 116 w 123"/>
                <a:gd name="T13" fmla="*/ 16 h 58"/>
                <a:gd name="T14" fmla="*/ 91 w 123"/>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8">
                  <a:moveTo>
                    <a:pt x="91" y="52"/>
                  </a:moveTo>
                  <a:cubicBezTo>
                    <a:pt x="91" y="52"/>
                    <a:pt x="72" y="56"/>
                    <a:pt x="57" y="57"/>
                  </a:cubicBezTo>
                  <a:cubicBezTo>
                    <a:pt x="41" y="58"/>
                    <a:pt x="16" y="50"/>
                    <a:pt x="9" y="40"/>
                  </a:cubicBezTo>
                  <a:cubicBezTo>
                    <a:pt x="2" y="29"/>
                    <a:pt x="0" y="10"/>
                    <a:pt x="14" y="0"/>
                  </a:cubicBezTo>
                  <a:cubicBezTo>
                    <a:pt x="14" y="0"/>
                    <a:pt x="9" y="32"/>
                    <a:pt x="28" y="25"/>
                  </a:cubicBezTo>
                  <a:cubicBezTo>
                    <a:pt x="47" y="18"/>
                    <a:pt x="58" y="12"/>
                    <a:pt x="70" y="9"/>
                  </a:cubicBezTo>
                  <a:cubicBezTo>
                    <a:pt x="82" y="6"/>
                    <a:pt x="110" y="6"/>
                    <a:pt x="116" y="16"/>
                  </a:cubicBezTo>
                  <a:cubicBezTo>
                    <a:pt x="123" y="26"/>
                    <a:pt x="122" y="47"/>
                    <a:pt x="91" y="5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89"/>
            <p:cNvSpPr>
              <a:spLocks/>
            </p:cNvSpPr>
            <p:nvPr/>
          </p:nvSpPr>
          <p:spPr bwMode="auto">
            <a:xfrm>
              <a:off x="2415455" y="3485485"/>
              <a:ext cx="542294" cy="289104"/>
            </a:xfrm>
            <a:custGeom>
              <a:avLst/>
              <a:gdLst>
                <a:gd name="T0" fmla="*/ 29 w 127"/>
                <a:gd name="T1" fmla="*/ 50 h 68"/>
                <a:gd name="T2" fmla="*/ 60 w 127"/>
                <a:gd name="T3" fmla="*/ 63 h 68"/>
                <a:gd name="T4" fmla="*/ 111 w 127"/>
                <a:gd name="T5" fmla="*/ 58 h 68"/>
                <a:gd name="T6" fmla="*/ 116 w 127"/>
                <a:gd name="T7" fmla="*/ 19 h 68"/>
                <a:gd name="T8" fmla="*/ 96 w 127"/>
                <a:gd name="T9" fmla="*/ 39 h 68"/>
                <a:gd name="T10" fmla="*/ 59 w 127"/>
                <a:gd name="T11" fmla="*/ 13 h 68"/>
                <a:gd name="T12" fmla="*/ 13 w 127"/>
                <a:gd name="T13" fmla="*/ 9 h 68"/>
                <a:gd name="T14" fmla="*/ 29 w 127"/>
                <a:gd name="T15" fmla="*/ 5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8">
                  <a:moveTo>
                    <a:pt x="29" y="50"/>
                  </a:moveTo>
                  <a:cubicBezTo>
                    <a:pt x="29" y="50"/>
                    <a:pt x="46" y="59"/>
                    <a:pt x="60" y="63"/>
                  </a:cubicBezTo>
                  <a:cubicBezTo>
                    <a:pt x="75" y="68"/>
                    <a:pt x="102" y="67"/>
                    <a:pt x="111" y="58"/>
                  </a:cubicBezTo>
                  <a:cubicBezTo>
                    <a:pt x="120" y="50"/>
                    <a:pt x="127" y="32"/>
                    <a:pt x="116" y="19"/>
                  </a:cubicBezTo>
                  <a:cubicBezTo>
                    <a:pt x="116" y="19"/>
                    <a:pt x="113" y="51"/>
                    <a:pt x="96" y="39"/>
                  </a:cubicBezTo>
                  <a:cubicBezTo>
                    <a:pt x="79" y="28"/>
                    <a:pt x="70" y="19"/>
                    <a:pt x="59" y="13"/>
                  </a:cubicBezTo>
                  <a:cubicBezTo>
                    <a:pt x="48" y="8"/>
                    <a:pt x="21" y="0"/>
                    <a:pt x="13" y="9"/>
                  </a:cubicBezTo>
                  <a:cubicBezTo>
                    <a:pt x="4" y="17"/>
                    <a:pt x="0" y="38"/>
                    <a:pt x="29" y="50"/>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90"/>
            <p:cNvSpPr>
              <a:spLocks/>
            </p:cNvSpPr>
            <p:nvPr/>
          </p:nvSpPr>
          <p:spPr bwMode="auto">
            <a:xfrm>
              <a:off x="1623562" y="3569882"/>
              <a:ext cx="1393444" cy="463284"/>
            </a:xfrm>
            <a:custGeom>
              <a:avLst/>
              <a:gdLst>
                <a:gd name="T0" fmla="*/ 154 w 327"/>
                <a:gd name="T1" fmla="*/ 102 h 109"/>
                <a:gd name="T2" fmla="*/ 327 w 327"/>
                <a:gd name="T3" fmla="*/ 43 h 109"/>
                <a:gd name="T4" fmla="*/ 313 w 327"/>
                <a:gd name="T5" fmla="*/ 38 h 109"/>
                <a:gd name="T6" fmla="*/ 262 w 327"/>
                <a:gd name="T7" fmla="*/ 67 h 109"/>
                <a:gd name="T8" fmla="*/ 179 w 327"/>
                <a:gd name="T9" fmla="*/ 61 h 109"/>
                <a:gd name="T10" fmla="*/ 161 w 327"/>
                <a:gd name="T11" fmla="*/ 46 h 109"/>
                <a:gd name="T12" fmla="*/ 139 w 327"/>
                <a:gd name="T13" fmla="*/ 56 h 109"/>
                <a:gd name="T14" fmla="*/ 58 w 327"/>
                <a:gd name="T15" fmla="*/ 41 h 109"/>
                <a:gd name="T16" fmla="*/ 15 w 327"/>
                <a:gd name="T17" fmla="*/ 1 h 109"/>
                <a:gd name="T18" fmla="*/ 0 w 327"/>
                <a:gd name="T19" fmla="*/ 2 h 109"/>
                <a:gd name="T20" fmla="*/ 154 w 327"/>
                <a:gd name="T21" fmla="*/ 10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109">
                  <a:moveTo>
                    <a:pt x="154" y="102"/>
                  </a:moveTo>
                  <a:cubicBezTo>
                    <a:pt x="218" y="109"/>
                    <a:pt x="280" y="86"/>
                    <a:pt x="327" y="43"/>
                  </a:cubicBezTo>
                  <a:cubicBezTo>
                    <a:pt x="322" y="40"/>
                    <a:pt x="317" y="38"/>
                    <a:pt x="313" y="38"/>
                  </a:cubicBezTo>
                  <a:cubicBezTo>
                    <a:pt x="302" y="37"/>
                    <a:pt x="282" y="62"/>
                    <a:pt x="262" y="67"/>
                  </a:cubicBezTo>
                  <a:cubicBezTo>
                    <a:pt x="242" y="71"/>
                    <a:pt x="188" y="69"/>
                    <a:pt x="179" y="61"/>
                  </a:cubicBezTo>
                  <a:cubicBezTo>
                    <a:pt x="171" y="54"/>
                    <a:pt x="161" y="46"/>
                    <a:pt x="161" y="46"/>
                  </a:cubicBezTo>
                  <a:cubicBezTo>
                    <a:pt x="161" y="46"/>
                    <a:pt x="148" y="51"/>
                    <a:pt x="139" y="56"/>
                  </a:cubicBezTo>
                  <a:cubicBezTo>
                    <a:pt x="129" y="61"/>
                    <a:pt x="76" y="51"/>
                    <a:pt x="58" y="41"/>
                  </a:cubicBezTo>
                  <a:cubicBezTo>
                    <a:pt x="39" y="32"/>
                    <a:pt x="26" y="3"/>
                    <a:pt x="15" y="1"/>
                  </a:cubicBezTo>
                  <a:cubicBezTo>
                    <a:pt x="11" y="0"/>
                    <a:pt x="6" y="1"/>
                    <a:pt x="0" y="2"/>
                  </a:cubicBezTo>
                  <a:cubicBezTo>
                    <a:pt x="35" y="56"/>
                    <a:pt x="89" y="94"/>
                    <a:pt x="154" y="102"/>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91"/>
            <p:cNvSpPr>
              <a:spLocks noEditPoints="1"/>
            </p:cNvSpPr>
            <p:nvPr/>
          </p:nvSpPr>
          <p:spPr bwMode="auto">
            <a:xfrm>
              <a:off x="1632541" y="2792354"/>
              <a:ext cx="1779515" cy="790097"/>
            </a:xfrm>
            <a:custGeom>
              <a:avLst/>
              <a:gdLst>
                <a:gd name="T0" fmla="*/ 409 w 418"/>
                <a:gd name="T1" fmla="*/ 52 h 186"/>
                <a:gd name="T2" fmla="*/ 250 w 418"/>
                <a:gd name="T3" fmla="*/ 30 h 186"/>
                <a:gd name="T4" fmla="*/ 228 w 418"/>
                <a:gd name="T5" fmla="*/ 41 h 186"/>
                <a:gd name="T6" fmla="*/ 209 w 418"/>
                <a:gd name="T7" fmla="*/ 43 h 186"/>
                <a:gd name="T8" fmla="*/ 191 w 418"/>
                <a:gd name="T9" fmla="*/ 36 h 186"/>
                <a:gd name="T10" fmla="*/ 171 w 418"/>
                <a:gd name="T11" fmla="*/ 21 h 186"/>
                <a:gd name="T12" fmla="*/ 12 w 418"/>
                <a:gd name="T13" fmla="*/ 5 h 186"/>
                <a:gd name="T14" fmla="*/ 2 w 418"/>
                <a:gd name="T15" fmla="*/ 9 h 186"/>
                <a:gd name="T16" fmla="*/ 0 w 418"/>
                <a:gd name="T17" fmla="*/ 29 h 186"/>
                <a:gd name="T18" fmla="*/ 6 w 418"/>
                <a:gd name="T19" fmla="*/ 36 h 186"/>
                <a:gd name="T20" fmla="*/ 8 w 418"/>
                <a:gd name="T21" fmla="*/ 85 h 186"/>
                <a:gd name="T22" fmla="*/ 84 w 418"/>
                <a:gd name="T23" fmla="*/ 153 h 186"/>
                <a:gd name="T24" fmla="*/ 163 w 418"/>
                <a:gd name="T25" fmla="*/ 123 h 186"/>
                <a:gd name="T26" fmla="*/ 186 w 418"/>
                <a:gd name="T27" fmla="*/ 80 h 186"/>
                <a:gd name="T28" fmla="*/ 190 w 418"/>
                <a:gd name="T29" fmla="*/ 69 h 186"/>
                <a:gd name="T30" fmla="*/ 206 w 418"/>
                <a:gd name="T31" fmla="*/ 67 h 186"/>
                <a:gd name="T32" fmla="*/ 221 w 418"/>
                <a:gd name="T33" fmla="*/ 72 h 186"/>
                <a:gd name="T34" fmla="*/ 222 w 418"/>
                <a:gd name="T35" fmla="*/ 85 h 186"/>
                <a:gd name="T36" fmla="*/ 234 w 418"/>
                <a:gd name="T37" fmla="*/ 131 h 186"/>
                <a:gd name="T38" fmla="*/ 304 w 418"/>
                <a:gd name="T39" fmla="*/ 180 h 186"/>
                <a:gd name="T40" fmla="*/ 394 w 418"/>
                <a:gd name="T41" fmla="*/ 131 h 186"/>
                <a:gd name="T42" fmla="*/ 407 w 418"/>
                <a:gd name="T43" fmla="*/ 84 h 186"/>
                <a:gd name="T44" fmla="*/ 415 w 418"/>
                <a:gd name="T45" fmla="*/ 78 h 186"/>
                <a:gd name="T46" fmla="*/ 418 w 418"/>
                <a:gd name="T47" fmla="*/ 58 h 186"/>
                <a:gd name="T48" fmla="*/ 409 w 418"/>
                <a:gd name="T49" fmla="*/ 52 h 186"/>
                <a:gd name="T50" fmla="*/ 177 w 418"/>
                <a:gd name="T51" fmla="*/ 74 h 186"/>
                <a:gd name="T52" fmla="*/ 92 w 418"/>
                <a:gd name="T53" fmla="*/ 145 h 186"/>
                <a:gd name="T54" fmla="*/ 52 w 418"/>
                <a:gd name="T55" fmla="*/ 138 h 186"/>
                <a:gd name="T56" fmla="*/ 25 w 418"/>
                <a:gd name="T57" fmla="*/ 113 h 186"/>
                <a:gd name="T58" fmla="*/ 22 w 418"/>
                <a:gd name="T59" fmla="*/ 106 h 186"/>
                <a:gd name="T60" fmla="*/ 18 w 418"/>
                <a:gd name="T61" fmla="*/ 84 h 186"/>
                <a:gd name="T62" fmla="*/ 17 w 418"/>
                <a:gd name="T63" fmla="*/ 48 h 186"/>
                <a:gd name="T64" fmla="*/ 27 w 418"/>
                <a:gd name="T65" fmla="*/ 18 h 186"/>
                <a:gd name="T66" fmla="*/ 71 w 418"/>
                <a:gd name="T67" fmla="*/ 11 h 186"/>
                <a:gd name="T68" fmla="*/ 109 w 418"/>
                <a:gd name="T69" fmla="*/ 13 h 186"/>
                <a:gd name="T70" fmla="*/ 133 w 418"/>
                <a:gd name="T71" fmla="*/ 17 h 186"/>
                <a:gd name="T72" fmla="*/ 155 w 418"/>
                <a:gd name="T73" fmla="*/ 24 h 186"/>
                <a:gd name="T74" fmla="*/ 177 w 418"/>
                <a:gd name="T75" fmla="*/ 37 h 186"/>
                <a:gd name="T76" fmla="*/ 179 w 418"/>
                <a:gd name="T77" fmla="*/ 41 h 186"/>
                <a:gd name="T78" fmla="*/ 178 w 418"/>
                <a:gd name="T79" fmla="*/ 71 h 186"/>
                <a:gd name="T80" fmla="*/ 177 w 418"/>
                <a:gd name="T81" fmla="*/ 74 h 186"/>
                <a:gd name="T82" fmla="*/ 393 w 418"/>
                <a:gd name="T83" fmla="*/ 93 h 186"/>
                <a:gd name="T84" fmla="*/ 384 w 418"/>
                <a:gd name="T85" fmla="*/ 127 h 186"/>
                <a:gd name="T86" fmla="*/ 376 w 418"/>
                <a:gd name="T87" fmla="*/ 148 h 186"/>
                <a:gd name="T88" fmla="*/ 371 w 418"/>
                <a:gd name="T89" fmla="*/ 154 h 186"/>
                <a:gd name="T90" fmla="*/ 338 w 418"/>
                <a:gd name="T91" fmla="*/ 172 h 186"/>
                <a:gd name="T92" fmla="*/ 298 w 418"/>
                <a:gd name="T93" fmla="*/ 170 h 186"/>
                <a:gd name="T94" fmla="*/ 232 w 418"/>
                <a:gd name="T95" fmla="*/ 80 h 186"/>
                <a:gd name="T96" fmla="*/ 232 w 418"/>
                <a:gd name="T97" fmla="*/ 77 h 186"/>
                <a:gd name="T98" fmla="*/ 238 w 418"/>
                <a:gd name="T99" fmla="*/ 48 h 186"/>
                <a:gd name="T100" fmla="*/ 241 w 418"/>
                <a:gd name="T101" fmla="*/ 45 h 186"/>
                <a:gd name="T102" fmla="*/ 265 w 418"/>
                <a:gd name="T103" fmla="*/ 37 h 186"/>
                <a:gd name="T104" fmla="*/ 288 w 418"/>
                <a:gd name="T105" fmla="*/ 36 h 186"/>
                <a:gd name="T106" fmla="*/ 313 w 418"/>
                <a:gd name="T107" fmla="*/ 38 h 186"/>
                <a:gd name="T108" fmla="*/ 350 w 418"/>
                <a:gd name="T109" fmla="*/ 44 h 186"/>
                <a:gd name="T110" fmla="*/ 391 w 418"/>
                <a:gd name="T111" fmla="*/ 62 h 186"/>
                <a:gd name="T112" fmla="*/ 393 w 418"/>
                <a:gd name="T11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8" h="186">
                  <a:moveTo>
                    <a:pt x="409" y="52"/>
                  </a:moveTo>
                  <a:cubicBezTo>
                    <a:pt x="357" y="35"/>
                    <a:pt x="304" y="26"/>
                    <a:pt x="250" y="30"/>
                  </a:cubicBezTo>
                  <a:cubicBezTo>
                    <a:pt x="239" y="31"/>
                    <a:pt x="232" y="35"/>
                    <a:pt x="228" y="41"/>
                  </a:cubicBezTo>
                  <a:cubicBezTo>
                    <a:pt x="220" y="42"/>
                    <a:pt x="212" y="44"/>
                    <a:pt x="209" y="43"/>
                  </a:cubicBezTo>
                  <a:cubicBezTo>
                    <a:pt x="205" y="43"/>
                    <a:pt x="198" y="40"/>
                    <a:pt x="191" y="36"/>
                  </a:cubicBezTo>
                  <a:cubicBezTo>
                    <a:pt x="188" y="30"/>
                    <a:pt x="182" y="24"/>
                    <a:pt x="171" y="21"/>
                  </a:cubicBezTo>
                  <a:cubicBezTo>
                    <a:pt x="120" y="4"/>
                    <a:pt x="66" y="0"/>
                    <a:pt x="12" y="5"/>
                  </a:cubicBezTo>
                  <a:cubicBezTo>
                    <a:pt x="3" y="6"/>
                    <a:pt x="2" y="9"/>
                    <a:pt x="2" y="9"/>
                  </a:cubicBezTo>
                  <a:cubicBezTo>
                    <a:pt x="0" y="29"/>
                    <a:pt x="0" y="29"/>
                    <a:pt x="0" y="29"/>
                  </a:cubicBezTo>
                  <a:cubicBezTo>
                    <a:pt x="0" y="29"/>
                    <a:pt x="2" y="30"/>
                    <a:pt x="6" y="36"/>
                  </a:cubicBezTo>
                  <a:cubicBezTo>
                    <a:pt x="10" y="42"/>
                    <a:pt x="6" y="49"/>
                    <a:pt x="8" y="85"/>
                  </a:cubicBezTo>
                  <a:cubicBezTo>
                    <a:pt x="11" y="120"/>
                    <a:pt x="32" y="147"/>
                    <a:pt x="84" y="153"/>
                  </a:cubicBezTo>
                  <a:cubicBezTo>
                    <a:pt x="116" y="157"/>
                    <a:pt x="143" y="149"/>
                    <a:pt x="163" y="123"/>
                  </a:cubicBezTo>
                  <a:cubicBezTo>
                    <a:pt x="173" y="110"/>
                    <a:pt x="180" y="95"/>
                    <a:pt x="186" y="80"/>
                  </a:cubicBezTo>
                  <a:cubicBezTo>
                    <a:pt x="187" y="76"/>
                    <a:pt x="189" y="73"/>
                    <a:pt x="190" y="69"/>
                  </a:cubicBezTo>
                  <a:cubicBezTo>
                    <a:pt x="198" y="68"/>
                    <a:pt x="206" y="67"/>
                    <a:pt x="206" y="67"/>
                  </a:cubicBezTo>
                  <a:cubicBezTo>
                    <a:pt x="206" y="67"/>
                    <a:pt x="213" y="69"/>
                    <a:pt x="221" y="72"/>
                  </a:cubicBezTo>
                  <a:cubicBezTo>
                    <a:pt x="221" y="76"/>
                    <a:pt x="222" y="81"/>
                    <a:pt x="222" y="85"/>
                  </a:cubicBezTo>
                  <a:cubicBezTo>
                    <a:pt x="224" y="100"/>
                    <a:pt x="227" y="117"/>
                    <a:pt x="234" y="131"/>
                  </a:cubicBezTo>
                  <a:cubicBezTo>
                    <a:pt x="248" y="162"/>
                    <a:pt x="272" y="176"/>
                    <a:pt x="304" y="180"/>
                  </a:cubicBezTo>
                  <a:cubicBezTo>
                    <a:pt x="356" y="186"/>
                    <a:pt x="383" y="165"/>
                    <a:pt x="394" y="131"/>
                  </a:cubicBezTo>
                  <a:cubicBezTo>
                    <a:pt x="405" y="97"/>
                    <a:pt x="402" y="89"/>
                    <a:pt x="407" y="84"/>
                  </a:cubicBezTo>
                  <a:cubicBezTo>
                    <a:pt x="412" y="78"/>
                    <a:pt x="415" y="78"/>
                    <a:pt x="415" y="78"/>
                  </a:cubicBezTo>
                  <a:cubicBezTo>
                    <a:pt x="418" y="58"/>
                    <a:pt x="418" y="58"/>
                    <a:pt x="418" y="58"/>
                  </a:cubicBezTo>
                  <a:cubicBezTo>
                    <a:pt x="418" y="58"/>
                    <a:pt x="417" y="55"/>
                    <a:pt x="409" y="52"/>
                  </a:cubicBezTo>
                  <a:close/>
                  <a:moveTo>
                    <a:pt x="177" y="74"/>
                  </a:moveTo>
                  <a:cubicBezTo>
                    <a:pt x="165" y="107"/>
                    <a:pt x="149" y="150"/>
                    <a:pt x="92" y="145"/>
                  </a:cubicBezTo>
                  <a:cubicBezTo>
                    <a:pt x="79" y="144"/>
                    <a:pt x="65" y="143"/>
                    <a:pt x="52" y="138"/>
                  </a:cubicBezTo>
                  <a:cubicBezTo>
                    <a:pt x="40" y="133"/>
                    <a:pt x="32" y="125"/>
                    <a:pt x="25" y="113"/>
                  </a:cubicBezTo>
                  <a:cubicBezTo>
                    <a:pt x="23" y="111"/>
                    <a:pt x="22" y="108"/>
                    <a:pt x="22" y="106"/>
                  </a:cubicBezTo>
                  <a:cubicBezTo>
                    <a:pt x="19" y="99"/>
                    <a:pt x="19" y="91"/>
                    <a:pt x="18" y="84"/>
                  </a:cubicBezTo>
                  <a:cubicBezTo>
                    <a:pt x="17" y="72"/>
                    <a:pt x="17" y="60"/>
                    <a:pt x="17" y="48"/>
                  </a:cubicBezTo>
                  <a:cubicBezTo>
                    <a:pt x="18" y="38"/>
                    <a:pt x="18" y="26"/>
                    <a:pt x="27" y="18"/>
                  </a:cubicBezTo>
                  <a:cubicBezTo>
                    <a:pt x="37" y="9"/>
                    <a:pt x="58" y="11"/>
                    <a:pt x="71" y="11"/>
                  </a:cubicBezTo>
                  <a:cubicBezTo>
                    <a:pt x="86" y="11"/>
                    <a:pt x="94" y="12"/>
                    <a:pt x="109" y="13"/>
                  </a:cubicBezTo>
                  <a:cubicBezTo>
                    <a:pt x="117" y="14"/>
                    <a:pt x="125" y="16"/>
                    <a:pt x="133" y="17"/>
                  </a:cubicBezTo>
                  <a:cubicBezTo>
                    <a:pt x="140" y="19"/>
                    <a:pt x="148" y="21"/>
                    <a:pt x="155" y="24"/>
                  </a:cubicBezTo>
                  <a:cubicBezTo>
                    <a:pt x="163" y="27"/>
                    <a:pt x="171" y="30"/>
                    <a:pt x="177" y="37"/>
                  </a:cubicBezTo>
                  <a:cubicBezTo>
                    <a:pt x="177" y="38"/>
                    <a:pt x="178" y="39"/>
                    <a:pt x="179" y="41"/>
                  </a:cubicBezTo>
                  <a:cubicBezTo>
                    <a:pt x="184" y="50"/>
                    <a:pt x="182" y="61"/>
                    <a:pt x="178" y="71"/>
                  </a:cubicBezTo>
                  <a:cubicBezTo>
                    <a:pt x="178" y="72"/>
                    <a:pt x="178" y="73"/>
                    <a:pt x="177" y="74"/>
                  </a:cubicBezTo>
                  <a:close/>
                  <a:moveTo>
                    <a:pt x="393" y="93"/>
                  </a:moveTo>
                  <a:cubicBezTo>
                    <a:pt x="391" y="105"/>
                    <a:pt x="388" y="116"/>
                    <a:pt x="384" y="127"/>
                  </a:cubicBezTo>
                  <a:cubicBezTo>
                    <a:pt x="382" y="134"/>
                    <a:pt x="380" y="142"/>
                    <a:pt x="376" y="148"/>
                  </a:cubicBezTo>
                  <a:cubicBezTo>
                    <a:pt x="374" y="150"/>
                    <a:pt x="373" y="153"/>
                    <a:pt x="371" y="154"/>
                  </a:cubicBezTo>
                  <a:cubicBezTo>
                    <a:pt x="361" y="164"/>
                    <a:pt x="352" y="170"/>
                    <a:pt x="338" y="172"/>
                  </a:cubicBezTo>
                  <a:cubicBezTo>
                    <a:pt x="325" y="174"/>
                    <a:pt x="311" y="172"/>
                    <a:pt x="298" y="170"/>
                  </a:cubicBezTo>
                  <a:cubicBezTo>
                    <a:pt x="241" y="161"/>
                    <a:pt x="236" y="116"/>
                    <a:pt x="232" y="80"/>
                  </a:cubicBezTo>
                  <a:cubicBezTo>
                    <a:pt x="232" y="79"/>
                    <a:pt x="232" y="78"/>
                    <a:pt x="232" y="77"/>
                  </a:cubicBezTo>
                  <a:cubicBezTo>
                    <a:pt x="230" y="67"/>
                    <a:pt x="231" y="56"/>
                    <a:pt x="238" y="48"/>
                  </a:cubicBezTo>
                  <a:cubicBezTo>
                    <a:pt x="239" y="47"/>
                    <a:pt x="240" y="46"/>
                    <a:pt x="241" y="45"/>
                  </a:cubicBezTo>
                  <a:cubicBezTo>
                    <a:pt x="248" y="39"/>
                    <a:pt x="257" y="38"/>
                    <a:pt x="265" y="37"/>
                  </a:cubicBezTo>
                  <a:cubicBezTo>
                    <a:pt x="273" y="36"/>
                    <a:pt x="281" y="36"/>
                    <a:pt x="288" y="36"/>
                  </a:cubicBezTo>
                  <a:cubicBezTo>
                    <a:pt x="296" y="36"/>
                    <a:pt x="305" y="37"/>
                    <a:pt x="313" y="38"/>
                  </a:cubicBezTo>
                  <a:cubicBezTo>
                    <a:pt x="328" y="40"/>
                    <a:pt x="336" y="41"/>
                    <a:pt x="350" y="44"/>
                  </a:cubicBezTo>
                  <a:cubicBezTo>
                    <a:pt x="362" y="47"/>
                    <a:pt x="384" y="50"/>
                    <a:pt x="391" y="62"/>
                  </a:cubicBezTo>
                  <a:cubicBezTo>
                    <a:pt x="398" y="71"/>
                    <a:pt x="395" y="83"/>
                    <a:pt x="393" y="93"/>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92"/>
            <p:cNvSpPr>
              <a:spLocks/>
            </p:cNvSpPr>
            <p:nvPr/>
          </p:nvSpPr>
          <p:spPr bwMode="auto">
            <a:xfrm>
              <a:off x="1364985" y="2758237"/>
              <a:ext cx="289104" cy="152633"/>
            </a:xfrm>
            <a:custGeom>
              <a:avLst/>
              <a:gdLst>
                <a:gd name="T0" fmla="*/ 57 w 68"/>
                <a:gd name="T1" fmla="*/ 35 h 36"/>
                <a:gd name="T2" fmla="*/ 6 w 68"/>
                <a:gd name="T3" fmla="*/ 21 h 36"/>
                <a:gd name="T4" fmla="*/ 1 w 68"/>
                <a:gd name="T5" fmla="*/ 12 h 36"/>
                <a:gd name="T6" fmla="*/ 3 w 68"/>
                <a:gd name="T7" fmla="*/ 6 h 36"/>
                <a:gd name="T8" fmla="*/ 11 w 68"/>
                <a:gd name="T9" fmla="*/ 1 h 36"/>
                <a:gd name="T10" fmla="*/ 62 w 68"/>
                <a:gd name="T11" fmla="*/ 15 h 36"/>
                <a:gd name="T12" fmla="*/ 67 w 68"/>
                <a:gd name="T13" fmla="*/ 24 h 36"/>
                <a:gd name="T14" fmla="*/ 65 w 68"/>
                <a:gd name="T15" fmla="*/ 30 h 36"/>
                <a:gd name="T16" fmla="*/ 57 w 68"/>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
                  <a:moveTo>
                    <a:pt x="57" y="35"/>
                  </a:moveTo>
                  <a:cubicBezTo>
                    <a:pt x="6" y="21"/>
                    <a:pt x="6" y="21"/>
                    <a:pt x="6" y="21"/>
                  </a:cubicBezTo>
                  <a:cubicBezTo>
                    <a:pt x="2" y="20"/>
                    <a:pt x="0" y="16"/>
                    <a:pt x="1" y="12"/>
                  </a:cubicBezTo>
                  <a:cubicBezTo>
                    <a:pt x="3" y="6"/>
                    <a:pt x="3" y="6"/>
                    <a:pt x="3" y="6"/>
                  </a:cubicBezTo>
                  <a:cubicBezTo>
                    <a:pt x="4" y="2"/>
                    <a:pt x="8" y="0"/>
                    <a:pt x="11" y="1"/>
                  </a:cubicBezTo>
                  <a:cubicBezTo>
                    <a:pt x="62" y="15"/>
                    <a:pt x="62" y="15"/>
                    <a:pt x="62" y="15"/>
                  </a:cubicBezTo>
                  <a:cubicBezTo>
                    <a:pt x="66" y="16"/>
                    <a:pt x="68" y="20"/>
                    <a:pt x="67" y="24"/>
                  </a:cubicBezTo>
                  <a:cubicBezTo>
                    <a:pt x="65" y="30"/>
                    <a:pt x="65" y="30"/>
                    <a:pt x="65" y="30"/>
                  </a:cubicBezTo>
                  <a:cubicBezTo>
                    <a:pt x="64" y="34"/>
                    <a:pt x="60" y="36"/>
                    <a:pt x="57" y="35"/>
                  </a:cubicBez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93"/>
            <p:cNvSpPr>
              <a:spLocks/>
            </p:cNvSpPr>
            <p:nvPr/>
          </p:nvSpPr>
          <p:spPr bwMode="auto">
            <a:xfrm>
              <a:off x="2604001" y="2936008"/>
              <a:ext cx="732636" cy="599756"/>
            </a:xfrm>
            <a:custGeom>
              <a:avLst/>
              <a:gdLst>
                <a:gd name="T0" fmla="*/ 123 w 172"/>
                <a:gd name="T1" fmla="*/ 9 h 141"/>
                <a:gd name="T2" fmla="*/ 84 w 172"/>
                <a:gd name="T3" fmla="*/ 2 h 141"/>
                <a:gd name="T4" fmla="*/ 59 w 172"/>
                <a:gd name="T5" fmla="*/ 0 h 141"/>
                <a:gd name="T6" fmla="*/ 36 w 172"/>
                <a:gd name="T7" fmla="*/ 1 h 141"/>
                <a:gd name="T8" fmla="*/ 11 w 172"/>
                <a:gd name="T9" fmla="*/ 9 h 141"/>
                <a:gd name="T10" fmla="*/ 8 w 172"/>
                <a:gd name="T11" fmla="*/ 12 h 141"/>
                <a:gd name="T12" fmla="*/ 1 w 172"/>
                <a:gd name="T13" fmla="*/ 43 h 141"/>
                <a:gd name="T14" fmla="*/ 2 w 172"/>
                <a:gd name="T15" fmla="*/ 46 h 141"/>
                <a:gd name="T16" fmla="*/ 69 w 172"/>
                <a:gd name="T17" fmla="*/ 138 h 141"/>
                <a:gd name="T18" fmla="*/ 111 w 172"/>
                <a:gd name="T19" fmla="*/ 139 h 141"/>
                <a:gd name="T20" fmla="*/ 144 w 172"/>
                <a:gd name="T21" fmla="*/ 122 h 141"/>
                <a:gd name="T22" fmla="*/ 149 w 172"/>
                <a:gd name="T23" fmla="*/ 115 h 141"/>
                <a:gd name="T24" fmla="*/ 158 w 172"/>
                <a:gd name="T25" fmla="*/ 94 h 141"/>
                <a:gd name="T26" fmla="*/ 167 w 172"/>
                <a:gd name="T27" fmla="*/ 59 h 141"/>
                <a:gd name="T28" fmla="*/ 165 w 172"/>
                <a:gd name="T29" fmla="*/ 27 h 141"/>
                <a:gd name="T30" fmla="*/ 123 w 172"/>
                <a:gd name="T31" fmla="*/ 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1">
                  <a:moveTo>
                    <a:pt x="123" y="9"/>
                  </a:moveTo>
                  <a:cubicBezTo>
                    <a:pt x="108" y="5"/>
                    <a:pt x="100" y="4"/>
                    <a:pt x="84" y="2"/>
                  </a:cubicBezTo>
                  <a:cubicBezTo>
                    <a:pt x="76" y="1"/>
                    <a:pt x="68" y="0"/>
                    <a:pt x="59" y="0"/>
                  </a:cubicBezTo>
                  <a:cubicBezTo>
                    <a:pt x="52" y="0"/>
                    <a:pt x="44" y="0"/>
                    <a:pt x="36" y="1"/>
                  </a:cubicBezTo>
                  <a:cubicBezTo>
                    <a:pt x="27" y="2"/>
                    <a:pt x="18" y="4"/>
                    <a:pt x="11" y="9"/>
                  </a:cubicBezTo>
                  <a:cubicBezTo>
                    <a:pt x="10" y="10"/>
                    <a:pt x="9" y="11"/>
                    <a:pt x="8" y="12"/>
                  </a:cubicBezTo>
                  <a:cubicBezTo>
                    <a:pt x="0" y="21"/>
                    <a:pt x="0" y="32"/>
                    <a:pt x="1" y="43"/>
                  </a:cubicBezTo>
                  <a:cubicBezTo>
                    <a:pt x="1" y="44"/>
                    <a:pt x="1" y="45"/>
                    <a:pt x="2" y="46"/>
                  </a:cubicBezTo>
                  <a:cubicBezTo>
                    <a:pt x="6" y="82"/>
                    <a:pt x="11" y="128"/>
                    <a:pt x="69" y="138"/>
                  </a:cubicBezTo>
                  <a:cubicBezTo>
                    <a:pt x="83" y="140"/>
                    <a:pt x="97" y="141"/>
                    <a:pt x="111" y="139"/>
                  </a:cubicBezTo>
                  <a:cubicBezTo>
                    <a:pt x="124" y="137"/>
                    <a:pt x="134" y="131"/>
                    <a:pt x="144" y="122"/>
                  </a:cubicBezTo>
                  <a:cubicBezTo>
                    <a:pt x="146" y="120"/>
                    <a:pt x="148" y="118"/>
                    <a:pt x="149" y="115"/>
                  </a:cubicBezTo>
                  <a:cubicBezTo>
                    <a:pt x="153" y="109"/>
                    <a:pt x="156" y="101"/>
                    <a:pt x="158" y="94"/>
                  </a:cubicBezTo>
                  <a:cubicBezTo>
                    <a:pt x="162" y="83"/>
                    <a:pt x="165" y="71"/>
                    <a:pt x="167" y="59"/>
                  </a:cubicBezTo>
                  <a:cubicBezTo>
                    <a:pt x="169" y="48"/>
                    <a:pt x="172" y="36"/>
                    <a:pt x="165" y="27"/>
                  </a:cubicBezTo>
                  <a:cubicBezTo>
                    <a:pt x="157" y="15"/>
                    <a:pt x="136" y="11"/>
                    <a:pt x="123" y="9"/>
                  </a:cubicBez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94"/>
            <p:cNvSpPr>
              <a:spLocks/>
            </p:cNvSpPr>
            <p:nvPr/>
          </p:nvSpPr>
          <p:spPr bwMode="auto">
            <a:xfrm>
              <a:off x="1691798" y="2821085"/>
              <a:ext cx="732636" cy="617712"/>
            </a:xfrm>
            <a:custGeom>
              <a:avLst/>
              <a:gdLst>
                <a:gd name="T0" fmla="*/ 56 w 172"/>
                <a:gd name="T1" fmla="*/ 2 h 145"/>
                <a:gd name="T2" fmla="*/ 95 w 172"/>
                <a:gd name="T3" fmla="*/ 5 h 145"/>
                <a:gd name="T4" fmla="*/ 120 w 172"/>
                <a:gd name="T5" fmla="*/ 9 h 145"/>
                <a:gd name="T6" fmla="*/ 142 w 172"/>
                <a:gd name="T7" fmla="*/ 15 h 145"/>
                <a:gd name="T8" fmla="*/ 164 w 172"/>
                <a:gd name="T9" fmla="*/ 29 h 145"/>
                <a:gd name="T10" fmla="*/ 167 w 172"/>
                <a:gd name="T11" fmla="*/ 33 h 145"/>
                <a:gd name="T12" fmla="*/ 166 w 172"/>
                <a:gd name="T13" fmla="*/ 64 h 145"/>
                <a:gd name="T14" fmla="*/ 165 w 172"/>
                <a:gd name="T15" fmla="*/ 67 h 145"/>
                <a:gd name="T16" fmla="*/ 78 w 172"/>
                <a:gd name="T17" fmla="*/ 140 h 145"/>
                <a:gd name="T18" fmla="*/ 37 w 172"/>
                <a:gd name="T19" fmla="*/ 132 h 145"/>
                <a:gd name="T20" fmla="*/ 9 w 172"/>
                <a:gd name="T21" fmla="*/ 107 h 145"/>
                <a:gd name="T22" fmla="*/ 5 w 172"/>
                <a:gd name="T23" fmla="*/ 100 h 145"/>
                <a:gd name="T24" fmla="*/ 2 w 172"/>
                <a:gd name="T25" fmla="*/ 77 h 145"/>
                <a:gd name="T26" fmla="*/ 1 w 172"/>
                <a:gd name="T27" fmla="*/ 41 h 145"/>
                <a:gd name="T28" fmla="*/ 11 w 172"/>
                <a:gd name="T29" fmla="*/ 10 h 145"/>
                <a:gd name="T30" fmla="*/ 56 w 172"/>
                <a:gd name="T31" fmla="*/ 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45">
                  <a:moveTo>
                    <a:pt x="56" y="2"/>
                  </a:moveTo>
                  <a:cubicBezTo>
                    <a:pt x="71" y="2"/>
                    <a:pt x="79" y="3"/>
                    <a:pt x="95" y="5"/>
                  </a:cubicBezTo>
                  <a:cubicBezTo>
                    <a:pt x="103" y="6"/>
                    <a:pt x="111" y="7"/>
                    <a:pt x="120" y="9"/>
                  </a:cubicBezTo>
                  <a:cubicBezTo>
                    <a:pt x="127" y="10"/>
                    <a:pt x="135" y="12"/>
                    <a:pt x="142" y="15"/>
                  </a:cubicBezTo>
                  <a:cubicBezTo>
                    <a:pt x="150" y="18"/>
                    <a:pt x="159" y="22"/>
                    <a:pt x="164" y="29"/>
                  </a:cubicBezTo>
                  <a:cubicBezTo>
                    <a:pt x="165" y="30"/>
                    <a:pt x="166" y="31"/>
                    <a:pt x="167" y="33"/>
                  </a:cubicBezTo>
                  <a:cubicBezTo>
                    <a:pt x="172" y="43"/>
                    <a:pt x="170" y="54"/>
                    <a:pt x="166" y="64"/>
                  </a:cubicBezTo>
                  <a:cubicBezTo>
                    <a:pt x="166" y="65"/>
                    <a:pt x="165" y="66"/>
                    <a:pt x="165" y="67"/>
                  </a:cubicBezTo>
                  <a:cubicBezTo>
                    <a:pt x="152" y="101"/>
                    <a:pt x="136" y="145"/>
                    <a:pt x="78" y="140"/>
                  </a:cubicBezTo>
                  <a:cubicBezTo>
                    <a:pt x="64" y="139"/>
                    <a:pt x="50" y="137"/>
                    <a:pt x="37" y="132"/>
                  </a:cubicBezTo>
                  <a:cubicBezTo>
                    <a:pt x="24" y="127"/>
                    <a:pt x="16" y="119"/>
                    <a:pt x="9" y="107"/>
                  </a:cubicBezTo>
                  <a:cubicBezTo>
                    <a:pt x="7" y="105"/>
                    <a:pt x="6" y="102"/>
                    <a:pt x="5" y="100"/>
                  </a:cubicBezTo>
                  <a:cubicBezTo>
                    <a:pt x="3" y="92"/>
                    <a:pt x="2" y="84"/>
                    <a:pt x="2" y="77"/>
                  </a:cubicBezTo>
                  <a:cubicBezTo>
                    <a:pt x="1" y="65"/>
                    <a:pt x="0" y="53"/>
                    <a:pt x="1" y="41"/>
                  </a:cubicBezTo>
                  <a:cubicBezTo>
                    <a:pt x="2" y="30"/>
                    <a:pt x="2" y="18"/>
                    <a:pt x="11" y="10"/>
                  </a:cubicBezTo>
                  <a:cubicBezTo>
                    <a:pt x="21" y="0"/>
                    <a:pt x="43" y="2"/>
                    <a:pt x="56" y="2"/>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95"/>
            <p:cNvSpPr>
              <a:spLocks/>
            </p:cNvSpPr>
            <p:nvPr/>
          </p:nvSpPr>
          <p:spPr bwMode="auto">
            <a:xfrm>
              <a:off x="3762212" y="3638118"/>
              <a:ext cx="127494" cy="102354"/>
            </a:xfrm>
            <a:custGeom>
              <a:avLst/>
              <a:gdLst>
                <a:gd name="T0" fmla="*/ 29 w 30"/>
                <a:gd name="T1" fmla="*/ 9 h 24"/>
                <a:gd name="T2" fmla="*/ 17 w 30"/>
                <a:gd name="T3" fmla="*/ 22 h 24"/>
                <a:gd name="T4" fmla="*/ 1 w 30"/>
                <a:gd name="T5" fmla="*/ 15 h 24"/>
                <a:gd name="T6" fmla="*/ 13 w 30"/>
                <a:gd name="T7" fmla="*/ 2 h 24"/>
                <a:gd name="T8" fmla="*/ 29 w 30"/>
                <a:gd name="T9" fmla="*/ 9 h 24"/>
              </a:gdLst>
              <a:ahLst/>
              <a:cxnLst>
                <a:cxn ang="0">
                  <a:pos x="T0" y="T1"/>
                </a:cxn>
                <a:cxn ang="0">
                  <a:pos x="T2" y="T3"/>
                </a:cxn>
                <a:cxn ang="0">
                  <a:pos x="T4" y="T5"/>
                </a:cxn>
                <a:cxn ang="0">
                  <a:pos x="T6" y="T7"/>
                </a:cxn>
                <a:cxn ang="0">
                  <a:pos x="T8" y="T9"/>
                </a:cxn>
              </a:cxnLst>
              <a:rect l="0" t="0" r="r" b="b"/>
              <a:pathLst>
                <a:path w="30" h="24">
                  <a:moveTo>
                    <a:pt x="29" y="9"/>
                  </a:moveTo>
                  <a:cubicBezTo>
                    <a:pt x="30" y="15"/>
                    <a:pt x="25" y="21"/>
                    <a:pt x="17" y="22"/>
                  </a:cubicBezTo>
                  <a:cubicBezTo>
                    <a:pt x="9" y="24"/>
                    <a:pt x="2" y="20"/>
                    <a:pt x="1" y="15"/>
                  </a:cubicBezTo>
                  <a:cubicBezTo>
                    <a:pt x="0" y="9"/>
                    <a:pt x="5" y="3"/>
                    <a:pt x="13" y="2"/>
                  </a:cubicBezTo>
                  <a:cubicBezTo>
                    <a:pt x="21" y="0"/>
                    <a:pt x="28" y="3"/>
                    <a:pt x="29"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Rectangle 96"/>
            <p:cNvSpPr>
              <a:spLocks noChangeArrowheads="1"/>
            </p:cNvSpPr>
            <p:nvPr/>
          </p:nvSpPr>
          <p:spPr bwMode="auto">
            <a:xfrm>
              <a:off x="3864565" y="3327465"/>
              <a:ext cx="21548" cy="353749"/>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97"/>
            <p:cNvSpPr>
              <a:spLocks/>
            </p:cNvSpPr>
            <p:nvPr/>
          </p:nvSpPr>
          <p:spPr bwMode="auto">
            <a:xfrm>
              <a:off x="4038746" y="3587839"/>
              <a:ext cx="132880" cy="102354"/>
            </a:xfrm>
            <a:custGeom>
              <a:avLst/>
              <a:gdLst>
                <a:gd name="T0" fmla="*/ 30 w 31"/>
                <a:gd name="T1" fmla="*/ 9 h 24"/>
                <a:gd name="T2" fmla="*/ 18 w 31"/>
                <a:gd name="T3" fmla="*/ 22 h 24"/>
                <a:gd name="T4" fmla="*/ 2 w 31"/>
                <a:gd name="T5" fmla="*/ 15 h 24"/>
                <a:gd name="T6" fmla="*/ 14 w 31"/>
                <a:gd name="T7" fmla="*/ 2 h 24"/>
                <a:gd name="T8" fmla="*/ 30 w 31"/>
                <a:gd name="T9" fmla="*/ 9 h 24"/>
              </a:gdLst>
              <a:ahLst/>
              <a:cxnLst>
                <a:cxn ang="0">
                  <a:pos x="T0" y="T1"/>
                </a:cxn>
                <a:cxn ang="0">
                  <a:pos x="T2" y="T3"/>
                </a:cxn>
                <a:cxn ang="0">
                  <a:pos x="T4" y="T5"/>
                </a:cxn>
                <a:cxn ang="0">
                  <a:pos x="T6" y="T7"/>
                </a:cxn>
                <a:cxn ang="0">
                  <a:pos x="T8" y="T9"/>
                </a:cxn>
              </a:cxnLst>
              <a:rect l="0" t="0" r="r" b="b"/>
              <a:pathLst>
                <a:path w="31" h="24">
                  <a:moveTo>
                    <a:pt x="30" y="9"/>
                  </a:moveTo>
                  <a:cubicBezTo>
                    <a:pt x="31" y="15"/>
                    <a:pt x="26" y="21"/>
                    <a:pt x="18" y="22"/>
                  </a:cubicBezTo>
                  <a:cubicBezTo>
                    <a:pt x="10" y="24"/>
                    <a:pt x="3" y="20"/>
                    <a:pt x="2" y="15"/>
                  </a:cubicBezTo>
                  <a:cubicBezTo>
                    <a:pt x="0" y="9"/>
                    <a:pt x="6" y="3"/>
                    <a:pt x="14" y="2"/>
                  </a:cubicBezTo>
                  <a:cubicBezTo>
                    <a:pt x="22" y="0"/>
                    <a:pt x="29" y="4"/>
                    <a:pt x="30" y="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9" name="Rectangle 98"/>
            <p:cNvSpPr>
              <a:spLocks noChangeArrowheads="1"/>
            </p:cNvSpPr>
            <p:nvPr/>
          </p:nvSpPr>
          <p:spPr bwMode="auto">
            <a:xfrm>
              <a:off x="4144690" y="3280778"/>
              <a:ext cx="21548" cy="348361"/>
            </a:xfrm>
            <a:prstGeom prst="rect">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Freeform 99"/>
            <p:cNvSpPr>
              <a:spLocks/>
            </p:cNvSpPr>
            <p:nvPr/>
          </p:nvSpPr>
          <p:spPr bwMode="auto">
            <a:xfrm>
              <a:off x="3868156" y="3268209"/>
              <a:ext cx="298082" cy="98763"/>
            </a:xfrm>
            <a:custGeom>
              <a:avLst/>
              <a:gdLst>
                <a:gd name="T0" fmla="*/ 166 w 166"/>
                <a:gd name="T1" fmla="*/ 0 h 55"/>
                <a:gd name="T2" fmla="*/ 0 w 166"/>
                <a:gd name="T3" fmla="*/ 36 h 55"/>
                <a:gd name="T4" fmla="*/ 3 w 166"/>
                <a:gd name="T5" fmla="*/ 55 h 55"/>
                <a:gd name="T6" fmla="*/ 166 w 166"/>
                <a:gd name="T7" fmla="*/ 19 h 55"/>
                <a:gd name="T8" fmla="*/ 166 w 166"/>
                <a:gd name="T9" fmla="*/ 0 h 55"/>
              </a:gdLst>
              <a:ahLst/>
              <a:cxnLst>
                <a:cxn ang="0">
                  <a:pos x="T0" y="T1"/>
                </a:cxn>
                <a:cxn ang="0">
                  <a:pos x="T2" y="T3"/>
                </a:cxn>
                <a:cxn ang="0">
                  <a:pos x="T4" y="T5"/>
                </a:cxn>
                <a:cxn ang="0">
                  <a:pos x="T6" y="T7"/>
                </a:cxn>
                <a:cxn ang="0">
                  <a:pos x="T8" y="T9"/>
                </a:cxn>
              </a:cxnLst>
              <a:rect l="0" t="0" r="r" b="b"/>
              <a:pathLst>
                <a:path w="166" h="55">
                  <a:moveTo>
                    <a:pt x="166" y="0"/>
                  </a:moveTo>
                  <a:lnTo>
                    <a:pt x="0" y="36"/>
                  </a:lnTo>
                  <a:lnTo>
                    <a:pt x="3" y="55"/>
                  </a:lnTo>
                  <a:lnTo>
                    <a:pt x="166" y="19"/>
                  </a:lnTo>
                  <a:lnTo>
                    <a:pt x="166"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Freeform 100"/>
            <p:cNvSpPr>
              <a:spLocks/>
            </p:cNvSpPr>
            <p:nvPr/>
          </p:nvSpPr>
          <p:spPr bwMode="auto">
            <a:xfrm>
              <a:off x="4324258" y="3068888"/>
              <a:ext cx="127494" cy="407619"/>
            </a:xfrm>
            <a:custGeom>
              <a:avLst/>
              <a:gdLst>
                <a:gd name="T0" fmla="*/ 30 w 30"/>
                <a:gd name="T1" fmla="*/ 82 h 96"/>
                <a:gd name="T2" fmla="*/ 30 w 30"/>
                <a:gd name="T3" fmla="*/ 82 h 96"/>
                <a:gd name="T4" fmla="*/ 30 w 30"/>
                <a:gd name="T5" fmla="*/ 0 h 96"/>
                <a:gd name="T6" fmla="*/ 25 w 30"/>
                <a:gd name="T7" fmla="*/ 0 h 96"/>
                <a:gd name="T8" fmla="*/ 25 w 30"/>
                <a:gd name="T9" fmla="*/ 75 h 96"/>
                <a:gd name="T10" fmla="*/ 14 w 30"/>
                <a:gd name="T11" fmla="*/ 74 h 96"/>
                <a:gd name="T12" fmla="*/ 1 w 30"/>
                <a:gd name="T13" fmla="*/ 87 h 96"/>
                <a:gd name="T14" fmla="*/ 17 w 30"/>
                <a:gd name="T15" fmla="*/ 94 h 96"/>
                <a:gd name="T16" fmla="*/ 30 w 30"/>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96">
                  <a:moveTo>
                    <a:pt x="30" y="82"/>
                  </a:moveTo>
                  <a:cubicBezTo>
                    <a:pt x="30" y="82"/>
                    <a:pt x="30" y="82"/>
                    <a:pt x="30" y="82"/>
                  </a:cubicBezTo>
                  <a:cubicBezTo>
                    <a:pt x="30" y="0"/>
                    <a:pt x="30" y="0"/>
                    <a:pt x="30" y="0"/>
                  </a:cubicBezTo>
                  <a:cubicBezTo>
                    <a:pt x="25" y="0"/>
                    <a:pt x="25" y="0"/>
                    <a:pt x="25" y="0"/>
                  </a:cubicBezTo>
                  <a:cubicBezTo>
                    <a:pt x="25" y="75"/>
                    <a:pt x="25" y="75"/>
                    <a:pt x="25" y="75"/>
                  </a:cubicBezTo>
                  <a:cubicBezTo>
                    <a:pt x="22" y="74"/>
                    <a:pt x="18" y="73"/>
                    <a:pt x="14" y="74"/>
                  </a:cubicBezTo>
                  <a:cubicBezTo>
                    <a:pt x="6" y="75"/>
                    <a:pt x="0" y="81"/>
                    <a:pt x="1" y="87"/>
                  </a:cubicBezTo>
                  <a:cubicBezTo>
                    <a:pt x="2" y="93"/>
                    <a:pt x="10" y="96"/>
                    <a:pt x="17" y="94"/>
                  </a:cubicBezTo>
                  <a:cubicBezTo>
                    <a:pt x="25" y="93"/>
                    <a:pt x="30" y="88"/>
                    <a:pt x="30" y="82"/>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Freeform 101"/>
            <p:cNvSpPr>
              <a:spLocks/>
            </p:cNvSpPr>
            <p:nvPr/>
          </p:nvSpPr>
          <p:spPr bwMode="auto">
            <a:xfrm>
              <a:off x="4426612" y="2991675"/>
              <a:ext cx="152633" cy="294491"/>
            </a:xfrm>
            <a:custGeom>
              <a:avLst/>
              <a:gdLst>
                <a:gd name="T0" fmla="*/ 1 w 36"/>
                <a:gd name="T1" fmla="*/ 0 h 69"/>
                <a:gd name="T2" fmla="*/ 30 w 36"/>
                <a:gd name="T3" fmla="*/ 27 h 69"/>
                <a:gd name="T4" fmla="*/ 34 w 36"/>
                <a:gd name="T5" fmla="*/ 50 h 69"/>
                <a:gd name="T6" fmla="*/ 25 w 36"/>
                <a:gd name="T7" fmla="*/ 69 h 69"/>
                <a:gd name="T8" fmla="*/ 18 w 36"/>
                <a:gd name="T9" fmla="*/ 30 h 69"/>
                <a:gd name="T10" fmla="*/ 1 w 36"/>
                <a:gd name="T11" fmla="*/ 19 h 69"/>
                <a:gd name="T12" fmla="*/ 1 w 3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1" y="0"/>
                  </a:moveTo>
                  <a:cubicBezTo>
                    <a:pt x="10" y="9"/>
                    <a:pt x="21" y="17"/>
                    <a:pt x="30" y="27"/>
                  </a:cubicBezTo>
                  <a:cubicBezTo>
                    <a:pt x="36" y="34"/>
                    <a:pt x="36" y="42"/>
                    <a:pt x="34" y="50"/>
                  </a:cubicBezTo>
                  <a:cubicBezTo>
                    <a:pt x="33" y="57"/>
                    <a:pt x="29" y="63"/>
                    <a:pt x="25" y="69"/>
                  </a:cubicBezTo>
                  <a:cubicBezTo>
                    <a:pt x="25" y="69"/>
                    <a:pt x="36" y="42"/>
                    <a:pt x="18" y="30"/>
                  </a:cubicBezTo>
                  <a:cubicBezTo>
                    <a:pt x="0" y="18"/>
                    <a:pt x="1" y="19"/>
                    <a:pt x="1" y="19"/>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p:cNvSpPr>
            <p:nvPr/>
          </p:nvSpPr>
          <p:spPr bwMode="auto">
            <a:xfrm>
              <a:off x="4426612" y="3119167"/>
              <a:ext cx="152633" cy="298082"/>
            </a:xfrm>
            <a:custGeom>
              <a:avLst/>
              <a:gdLst>
                <a:gd name="T0" fmla="*/ 1 w 36"/>
                <a:gd name="T1" fmla="*/ 0 h 70"/>
                <a:gd name="T2" fmla="*/ 30 w 36"/>
                <a:gd name="T3" fmla="*/ 28 h 70"/>
                <a:gd name="T4" fmla="*/ 34 w 36"/>
                <a:gd name="T5" fmla="*/ 51 h 70"/>
                <a:gd name="T6" fmla="*/ 25 w 36"/>
                <a:gd name="T7" fmla="*/ 70 h 70"/>
                <a:gd name="T8" fmla="*/ 18 w 36"/>
                <a:gd name="T9" fmla="*/ 31 h 70"/>
                <a:gd name="T10" fmla="*/ 1 w 36"/>
                <a:gd name="T11" fmla="*/ 20 h 70"/>
                <a:gd name="T12" fmla="*/ 1 w 36"/>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6" h="70">
                  <a:moveTo>
                    <a:pt x="1" y="0"/>
                  </a:moveTo>
                  <a:cubicBezTo>
                    <a:pt x="10" y="10"/>
                    <a:pt x="21" y="18"/>
                    <a:pt x="30" y="28"/>
                  </a:cubicBezTo>
                  <a:cubicBezTo>
                    <a:pt x="36" y="35"/>
                    <a:pt x="36" y="43"/>
                    <a:pt x="34" y="51"/>
                  </a:cubicBezTo>
                  <a:cubicBezTo>
                    <a:pt x="33" y="58"/>
                    <a:pt x="29" y="64"/>
                    <a:pt x="25" y="70"/>
                  </a:cubicBezTo>
                  <a:cubicBezTo>
                    <a:pt x="25" y="70"/>
                    <a:pt x="36" y="43"/>
                    <a:pt x="18" y="31"/>
                  </a:cubicBezTo>
                  <a:cubicBezTo>
                    <a:pt x="0" y="19"/>
                    <a:pt x="1" y="20"/>
                    <a:pt x="1" y="20"/>
                  </a:cubicBezTo>
                  <a:lnTo>
                    <a:pt x="1" y="0"/>
                  </a:ln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3280971" y="4309701"/>
              <a:ext cx="251395" cy="256782"/>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07" name="Group 106"/>
          <p:cNvGrpSpPr/>
          <p:nvPr/>
        </p:nvGrpSpPr>
        <p:grpSpPr>
          <a:xfrm>
            <a:off x="3982692" y="3875537"/>
            <a:ext cx="408317" cy="487424"/>
            <a:chOff x="4763" y="4111625"/>
            <a:chExt cx="811212" cy="968375"/>
          </a:xfrm>
          <a:solidFill>
            <a:schemeClr val="accent3"/>
          </a:solidFill>
        </p:grpSpPr>
        <p:sp>
          <p:nvSpPr>
            <p:cNvPr id="10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15" name="Group 114"/>
          <p:cNvGrpSpPr/>
          <p:nvPr/>
        </p:nvGrpSpPr>
        <p:grpSpPr>
          <a:xfrm>
            <a:off x="3948895" y="2187265"/>
            <a:ext cx="484228" cy="485826"/>
            <a:chOff x="6110288" y="2439988"/>
            <a:chExt cx="962025" cy="965200"/>
          </a:xfrm>
          <a:solidFill>
            <a:schemeClr val="accent1"/>
          </a:solidFill>
        </p:grpSpPr>
        <p:sp>
          <p:nvSpPr>
            <p:cNvPr id="11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26" name="Group 125"/>
          <p:cNvGrpSpPr/>
          <p:nvPr/>
        </p:nvGrpSpPr>
        <p:grpSpPr>
          <a:xfrm>
            <a:off x="3937615" y="3035840"/>
            <a:ext cx="491513" cy="485826"/>
            <a:chOff x="8145463" y="2447925"/>
            <a:chExt cx="960437" cy="949325"/>
          </a:xfrm>
          <a:solidFill>
            <a:schemeClr val="accent2"/>
          </a:solidFill>
        </p:grpSpPr>
        <p:sp>
          <p:nvSpPr>
            <p:cNvPr id="12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3995558" y="4712439"/>
            <a:ext cx="379951" cy="483574"/>
            <a:chOff x="34925" y="2444750"/>
            <a:chExt cx="750887" cy="955675"/>
          </a:xfrm>
          <a:solidFill>
            <a:schemeClr val="accent4"/>
          </a:solidFill>
        </p:grpSpPr>
        <p:sp>
          <p:nvSpPr>
            <p:cNvPr id="13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42" name="TextBox 141"/>
          <p:cNvSpPr txBox="1"/>
          <p:nvPr/>
        </p:nvSpPr>
        <p:spPr>
          <a:xfrm>
            <a:off x="4588140" y="218929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3" name="TextBox 142"/>
          <p:cNvSpPr txBox="1"/>
          <p:nvPr/>
        </p:nvSpPr>
        <p:spPr>
          <a:xfrm>
            <a:off x="4588140" y="3034342"/>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4" name="TextBox 143"/>
          <p:cNvSpPr txBox="1"/>
          <p:nvPr/>
        </p:nvSpPr>
        <p:spPr>
          <a:xfrm>
            <a:off x="4588140" y="3870004"/>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5" name="TextBox 144"/>
          <p:cNvSpPr txBox="1"/>
          <p:nvPr/>
        </p:nvSpPr>
        <p:spPr>
          <a:xfrm>
            <a:off x="4588140" y="4714809"/>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46" name="Rectangle 145"/>
          <p:cNvSpPr/>
          <p:nvPr/>
        </p:nvSpPr>
        <p:spPr>
          <a:xfrm>
            <a:off x="4588139" y="2458288"/>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7" name="Rectangle 146"/>
          <p:cNvSpPr/>
          <p:nvPr/>
        </p:nvSpPr>
        <p:spPr>
          <a:xfrm>
            <a:off x="4588139" y="3313275"/>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8" name="Rectangle 147"/>
          <p:cNvSpPr/>
          <p:nvPr/>
        </p:nvSpPr>
        <p:spPr>
          <a:xfrm>
            <a:off x="4588139" y="4198000"/>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
        <p:nvSpPr>
          <p:cNvPr id="149" name="Rectangle 148"/>
          <p:cNvSpPr/>
          <p:nvPr/>
        </p:nvSpPr>
        <p:spPr>
          <a:xfrm>
            <a:off x="4588139" y="5051564"/>
            <a:ext cx="4005942" cy="50783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a:t>
            </a:r>
          </a:p>
        </p:txBody>
      </p:sp>
    </p:spTree>
    <p:extLst>
      <p:ext uri="{BB962C8B-B14F-4D97-AF65-F5344CB8AC3E}">
        <p14:creationId xmlns:p14="http://schemas.microsoft.com/office/powerpoint/2010/main" val="1597152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46" name="Group 45"/>
          <p:cNvGrpSpPr/>
          <p:nvPr/>
        </p:nvGrpSpPr>
        <p:grpSpPr>
          <a:xfrm>
            <a:off x="3098927" y="1945898"/>
            <a:ext cx="2946146" cy="3259722"/>
            <a:chOff x="1939926" y="1728788"/>
            <a:chExt cx="3848100" cy="4257675"/>
          </a:xfrm>
        </p:grpSpPr>
        <p:sp>
          <p:nvSpPr>
            <p:cNvPr id="6" name="Freeform 5"/>
            <p:cNvSpPr>
              <a:spLocks/>
            </p:cNvSpPr>
            <p:nvPr/>
          </p:nvSpPr>
          <p:spPr bwMode="auto">
            <a:xfrm>
              <a:off x="2695576" y="4557713"/>
              <a:ext cx="1557338" cy="1428750"/>
            </a:xfrm>
            <a:custGeom>
              <a:avLst/>
              <a:gdLst>
                <a:gd name="T0" fmla="*/ 405 w 414"/>
                <a:gd name="T1" fmla="*/ 27 h 380"/>
                <a:gd name="T2" fmla="*/ 347 w 414"/>
                <a:gd name="T3" fmla="*/ 0 h 380"/>
                <a:gd name="T4" fmla="*/ 67 w 414"/>
                <a:gd name="T5" fmla="*/ 0 h 380"/>
                <a:gd name="T6" fmla="*/ 9 w 414"/>
                <a:gd name="T7" fmla="*/ 27 h 380"/>
                <a:gd name="T8" fmla="*/ 6 w 414"/>
                <a:gd name="T9" fmla="*/ 29 h 380"/>
                <a:gd name="T10" fmla="*/ 0 w 414"/>
                <a:gd name="T11" fmla="*/ 39 h 380"/>
                <a:gd name="T12" fmla="*/ 1 w 414"/>
                <a:gd name="T13" fmla="*/ 57 h 380"/>
                <a:gd name="T14" fmla="*/ 18 w 414"/>
                <a:gd name="T15" fmla="*/ 304 h 380"/>
                <a:gd name="T16" fmla="*/ 24 w 414"/>
                <a:gd name="T17" fmla="*/ 380 h 380"/>
                <a:gd name="T18" fmla="*/ 390 w 414"/>
                <a:gd name="T19" fmla="*/ 380 h 380"/>
                <a:gd name="T20" fmla="*/ 413 w 414"/>
                <a:gd name="T21" fmla="*/ 57 h 380"/>
                <a:gd name="T22" fmla="*/ 414 w 414"/>
                <a:gd name="T23" fmla="*/ 39 h 380"/>
                <a:gd name="T24" fmla="*/ 405 w 414"/>
                <a:gd name="T25" fmla="*/ 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380">
                  <a:moveTo>
                    <a:pt x="405" y="27"/>
                  </a:moveTo>
                  <a:cubicBezTo>
                    <a:pt x="399" y="23"/>
                    <a:pt x="360" y="6"/>
                    <a:pt x="347" y="0"/>
                  </a:cubicBezTo>
                  <a:cubicBezTo>
                    <a:pt x="67" y="0"/>
                    <a:pt x="67" y="0"/>
                    <a:pt x="67" y="0"/>
                  </a:cubicBezTo>
                  <a:cubicBezTo>
                    <a:pt x="54" y="6"/>
                    <a:pt x="15" y="23"/>
                    <a:pt x="9" y="27"/>
                  </a:cubicBezTo>
                  <a:cubicBezTo>
                    <a:pt x="8" y="27"/>
                    <a:pt x="7" y="28"/>
                    <a:pt x="6" y="29"/>
                  </a:cubicBezTo>
                  <a:cubicBezTo>
                    <a:pt x="1" y="33"/>
                    <a:pt x="0" y="39"/>
                    <a:pt x="0" y="39"/>
                  </a:cubicBezTo>
                  <a:cubicBezTo>
                    <a:pt x="1" y="57"/>
                    <a:pt x="1" y="57"/>
                    <a:pt x="1" y="57"/>
                  </a:cubicBezTo>
                  <a:cubicBezTo>
                    <a:pt x="18" y="304"/>
                    <a:pt x="18" y="304"/>
                    <a:pt x="18" y="304"/>
                  </a:cubicBezTo>
                  <a:cubicBezTo>
                    <a:pt x="24" y="380"/>
                    <a:pt x="24" y="380"/>
                    <a:pt x="24" y="380"/>
                  </a:cubicBezTo>
                  <a:cubicBezTo>
                    <a:pt x="390" y="380"/>
                    <a:pt x="390" y="380"/>
                    <a:pt x="390" y="380"/>
                  </a:cubicBezTo>
                  <a:cubicBezTo>
                    <a:pt x="413" y="57"/>
                    <a:pt x="413" y="57"/>
                    <a:pt x="413" y="57"/>
                  </a:cubicBezTo>
                  <a:cubicBezTo>
                    <a:pt x="414" y="39"/>
                    <a:pt x="414" y="39"/>
                    <a:pt x="414" y="39"/>
                  </a:cubicBezTo>
                  <a:cubicBezTo>
                    <a:pt x="414" y="39"/>
                    <a:pt x="412" y="31"/>
                    <a:pt x="405" y="27"/>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3260726" y="4398963"/>
              <a:ext cx="428625" cy="4254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2297113" y="2360613"/>
              <a:ext cx="2354263" cy="2354263"/>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302126"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9"/>
            <p:cNvSpPr>
              <a:spLocks noChangeArrowheads="1"/>
            </p:cNvSpPr>
            <p:nvPr/>
          </p:nvSpPr>
          <p:spPr bwMode="auto">
            <a:xfrm>
              <a:off x="2195513" y="3492501"/>
              <a:ext cx="450850" cy="44767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2297113" y="2360613"/>
              <a:ext cx="2354263" cy="1865313"/>
            </a:xfrm>
            <a:custGeom>
              <a:avLst/>
              <a:gdLst>
                <a:gd name="T0" fmla="*/ 59 w 626"/>
                <a:gd name="T1" fmla="*/ 241 h 496"/>
                <a:gd name="T2" fmla="*/ 567 w 626"/>
                <a:gd name="T3" fmla="*/ 241 h 496"/>
                <a:gd name="T4" fmla="*/ 567 w 626"/>
                <a:gd name="T5" fmla="*/ 496 h 496"/>
                <a:gd name="T6" fmla="*/ 626 w 626"/>
                <a:gd name="T7" fmla="*/ 313 h 496"/>
                <a:gd name="T8" fmla="*/ 313 w 626"/>
                <a:gd name="T9" fmla="*/ 0 h 496"/>
                <a:gd name="T10" fmla="*/ 0 w 626"/>
                <a:gd name="T11" fmla="*/ 313 h 496"/>
                <a:gd name="T12" fmla="*/ 59 w 626"/>
                <a:gd name="T13" fmla="*/ 496 h 496"/>
                <a:gd name="T14" fmla="*/ 59 w 626"/>
                <a:gd name="T15" fmla="*/ 241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496">
                  <a:moveTo>
                    <a:pt x="59" y="241"/>
                  </a:moveTo>
                  <a:cubicBezTo>
                    <a:pt x="567" y="241"/>
                    <a:pt x="567" y="241"/>
                    <a:pt x="567" y="241"/>
                  </a:cubicBezTo>
                  <a:cubicBezTo>
                    <a:pt x="567" y="496"/>
                    <a:pt x="567" y="496"/>
                    <a:pt x="567" y="496"/>
                  </a:cubicBezTo>
                  <a:cubicBezTo>
                    <a:pt x="604" y="444"/>
                    <a:pt x="626" y="381"/>
                    <a:pt x="626" y="313"/>
                  </a:cubicBezTo>
                  <a:cubicBezTo>
                    <a:pt x="626" y="140"/>
                    <a:pt x="486" y="0"/>
                    <a:pt x="313" y="0"/>
                  </a:cubicBezTo>
                  <a:cubicBezTo>
                    <a:pt x="140" y="0"/>
                    <a:pt x="0" y="140"/>
                    <a:pt x="0" y="313"/>
                  </a:cubicBezTo>
                  <a:cubicBezTo>
                    <a:pt x="0" y="381"/>
                    <a:pt x="22" y="444"/>
                    <a:pt x="59" y="496"/>
                  </a:cubicBezTo>
                  <a:lnTo>
                    <a:pt x="59" y="241"/>
                  </a:ln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Oval 11"/>
            <p:cNvSpPr>
              <a:spLocks noChangeArrowheads="1"/>
            </p:cNvSpPr>
            <p:nvPr/>
          </p:nvSpPr>
          <p:spPr bwMode="auto">
            <a:xfrm>
              <a:off x="2151063" y="3132138"/>
              <a:ext cx="368300" cy="368300"/>
            </a:xfrm>
            <a:prstGeom prst="ellipse">
              <a:avLst/>
            </a:pr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2154238" y="2890838"/>
              <a:ext cx="398463" cy="398463"/>
            </a:xfrm>
            <a:custGeom>
              <a:avLst/>
              <a:gdLst>
                <a:gd name="T0" fmla="*/ 101 w 106"/>
                <a:gd name="T1" fmla="*/ 61 h 106"/>
                <a:gd name="T2" fmla="*/ 45 w 106"/>
                <a:gd name="T3" fmla="*/ 101 h 106"/>
                <a:gd name="T4" fmla="*/ 5 w 106"/>
                <a:gd name="T5" fmla="*/ 45 h 106"/>
                <a:gd name="T6" fmla="*/ 61 w 106"/>
                <a:gd name="T7" fmla="*/ 5 h 106"/>
                <a:gd name="T8" fmla="*/ 101 w 106"/>
                <a:gd name="T9" fmla="*/ 61 h 106"/>
              </a:gdLst>
              <a:ahLst/>
              <a:cxnLst>
                <a:cxn ang="0">
                  <a:pos x="T0" y="T1"/>
                </a:cxn>
                <a:cxn ang="0">
                  <a:pos x="T2" y="T3"/>
                </a:cxn>
                <a:cxn ang="0">
                  <a:pos x="T4" y="T5"/>
                </a:cxn>
                <a:cxn ang="0">
                  <a:pos x="T6" y="T7"/>
                </a:cxn>
                <a:cxn ang="0">
                  <a:pos x="T8" y="T9"/>
                </a:cxn>
              </a:cxnLst>
              <a:rect l="0" t="0" r="r" b="b"/>
              <a:pathLst>
                <a:path w="106" h="106">
                  <a:moveTo>
                    <a:pt x="101" y="61"/>
                  </a:moveTo>
                  <a:cubicBezTo>
                    <a:pt x="97" y="88"/>
                    <a:pt x="72" y="106"/>
                    <a:pt x="45" y="101"/>
                  </a:cubicBezTo>
                  <a:cubicBezTo>
                    <a:pt x="18" y="97"/>
                    <a:pt x="0" y="71"/>
                    <a:pt x="5" y="45"/>
                  </a:cubicBezTo>
                  <a:cubicBezTo>
                    <a:pt x="9" y="18"/>
                    <a:pt x="35" y="0"/>
                    <a:pt x="61" y="5"/>
                  </a:cubicBezTo>
                  <a:cubicBezTo>
                    <a:pt x="88" y="9"/>
                    <a:pt x="106" y="34"/>
                    <a:pt x="101" y="6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2263776" y="2651126"/>
              <a:ext cx="417513" cy="420688"/>
            </a:xfrm>
            <a:custGeom>
              <a:avLst/>
              <a:gdLst>
                <a:gd name="T0" fmla="*/ 100 w 111"/>
                <a:gd name="T1" fmla="*/ 76 h 112"/>
                <a:gd name="T2" fmla="*/ 35 w 111"/>
                <a:gd name="T3" fmla="*/ 100 h 112"/>
                <a:gd name="T4" fmla="*/ 11 w 111"/>
                <a:gd name="T5" fmla="*/ 36 h 112"/>
                <a:gd name="T6" fmla="*/ 76 w 111"/>
                <a:gd name="T7" fmla="*/ 11 h 112"/>
                <a:gd name="T8" fmla="*/ 100 w 111"/>
                <a:gd name="T9" fmla="*/ 76 h 112"/>
              </a:gdLst>
              <a:ahLst/>
              <a:cxnLst>
                <a:cxn ang="0">
                  <a:pos x="T0" y="T1"/>
                </a:cxn>
                <a:cxn ang="0">
                  <a:pos x="T2" y="T3"/>
                </a:cxn>
                <a:cxn ang="0">
                  <a:pos x="T4" y="T5"/>
                </a:cxn>
                <a:cxn ang="0">
                  <a:pos x="T6" y="T7"/>
                </a:cxn>
                <a:cxn ang="0">
                  <a:pos x="T8" y="T9"/>
                </a:cxn>
              </a:cxnLst>
              <a:rect l="0" t="0" r="r" b="b"/>
              <a:pathLst>
                <a:path w="111" h="112">
                  <a:moveTo>
                    <a:pt x="100" y="76"/>
                  </a:moveTo>
                  <a:cubicBezTo>
                    <a:pt x="89" y="101"/>
                    <a:pt x="60" y="112"/>
                    <a:pt x="35" y="100"/>
                  </a:cubicBezTo>
                  <a:cubicBezTo>
                    <a:pt x="10" y="89"/>
                    <a:pt x="0" y="60"/>
                    <a:pt x="11" y="36"/>
                  </a:cubicBezTo>
                  <a:cubicBezTo>
                    <a:pt x="22" y="11"/>
                    <a:pt x="51" y="0"/>
                    <a:pt x="76" y="11"/>
                  </a:cubicBezTo>
                  <a:cubicBezTo>
                    <a:pt x="100" y="23"/>
                    <a:pt x="111" y="52"/>
                    <a:pt x="100" y="7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2451101" y="2413001"/>
              <a:ext cx="414338" cy="414338"/>
            </a:xfrm>
            <a:custGeom>
              <a:avLst/>
              <a:gdLst>
                <a:gd name="T0" fmla="*/ 93 w 110"/>
                <a:gd name="T1" fmla="*/ 86 h 110"/>
                <a:gd name="T2" fmla="*/ 24 w 110"/>
                <a:gd name="T3" fmla="*/ 93 h 110"/>
                <a:gd name="T4" fmla="*/ 17 w 110"/>
                <a:gd name="T5" fmla="*/ 24 h 110"/>
                <a:gd name="T6" fmla="*/ 86 w 110"/>
                <a:gd name="T7" fmla="*/ 17 h 110"/>
                <a:gd name="T8" fmla="*/ 93 w 110"/>
                <a:gd name="T9" fmla="*/ 86 h 110"/>
              </a:gdLst>
              <a:ahLst/>
              <a:cxnLst>
                <a:cxn ang="0">
                  <a:pos x="T0" y="T1"/>
                </a:cxn>
                <a:cxn ang="0">
                  <a:pos x="T2" y="T3"/>
                </a:cxn>
                <a:cxn ang="0">
                  <a:pos x="T4" y="T5"/>
                </a:cxn>
                <a:cxn ang="0">
                  <a:pos x="T6" y="T7"/>
                </a:cxn>
                <a:cxn ang="0">
                  <a:pos x="T8" y="T9"/>
                </a:cxn>
              </a:cxnLst>
              <a:rect l="0" t="0" r="r" b="b"/>
              <a:pathLst>
                <a:path w="110" h="110">
                  <a:moveTo>
                    <a:pt x="93" y="86"/>
                  </a:moveTo>
                  <a:cubicBezTo>
                    <a:pt x="75" y="107"/>
                    <a:pt x="44" y="110"/>
                    <a:pt x="24" y="93"/>
                  </a:cubicBezTo>
                  <a:cubicBezTo>
                    <a:pt x="3" y="75"/>
                    <a:pt x="0" y="45"/>
                    <a:pt x="17" y="24"/>
                  </a:cubicBezTo>
                  <a:cubicBezTo>
                    <a:pt x="34" y="3"/>
                    <a:pt x="65" y="0"/>
                    <a:pt x="86" y="17"/>
                  </a:cubicBezTo>
                  <a:cubicBezTo>
                    <a:pt x="107" y="34"/>
                    <a:pt x="110" y="65"/>
                    <a:pt x="93" y="8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2703513" y="2222501"/>
              <a:ext cx="417513" cy="415925"/>
            </a:xfrm>
            <a:custGeom>
              <a:avLst/>
              <a:gdLst>
                <a:gd name="T0" fmla="*/ 83 w 111"/>
                <a:gd name="T1" fmla="*/ 95 h 111"/>
                <a:gd name="T2" fmla="*/ 15 w 111"/>
                <a:gd name="T3" fmla="*/ 83 h 111"/>
                <a:gd name="T4" fmla="*/ 27 w 111"/>
                <a:gd name="T5" fmla="*/ 15 h 111"/>
                <a:gd name="T6" fmla="*/ 96 w 111"/>
                <a:gd name="T7" fmla="*/ 27 h 111"/>
                <a:gd name="T8" fmla="*/ 83 w 111"/>
                <a:gd name="T9" fmla="*/ 95 h 111"/>
              </a:gdLst>
              <a:ahLst/>
              <a:cxnLst>
                <a:cxn ang="0">
                  <a:pos x="T0" y="T1"/>
                </a:cxn>
                <a:cxn ang="0">
                  <a:pos x="T2" y="T3"/>
                </a:cxn>
                <a:cxn ang="0">
                  <a:pos x="T4" y="T5"/>
                </a:cxn>
                <a:cxn ang="0">
                  <a:pos x="T6" y="T7"/>
                </a:cxn>
                <a:cxn ang="0">
                  <a:pos x="T8" y="T9"/>
                </a:cxn>
              </a:cxnLst>
              <a:rect l="0" t="0" r="r" b="b"/>
              <a:pathLst>
                <a:path w="111" h="111">
                  <a:moveTo>
                    <a:pt x="83" y="95"/>
                  </a:moveTo>
                  <a:cubicBezTo>
                    <a:pt x="61" y="111"/>
                    <a:pt x="31" y="105"/>
                    <a:pt x="15" y="83"/>
                  </a:cubicBezTo>
                  <a:cubicBezTo>
                    <a:pt x="0" y="61"/>
                    <a:pt x="5" y="30"/>
                    <a:pt x="27" y="15"/>
                  </a:cubicBezTo>
                  <a:cubicBezTo>
                    <a:pt x="50" y="0"/>
                    <a:pt x="80" y="5"/>
                    <a:pt x="96" y="27"/>
                  </a:cubicBezTo>
                  <a:cubicBezTo>
                    <a:pt x="111" y="49"/>
                    <a:pt x="105" y="80"/>
                    <a:pt x="83"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3000376" y="2109788"/>
              <a:ext cx="414338" cy="412750"/>
            </a:xfrm>
            <a:custGeom>
              <a:avLst/>
              <a:gdLst>
                <a:gd name="T0" fmla="*/ 71 w 110"/>
                <a:gd name="T1" fmla="*/ 101 h 110"/>
                <a:gd name="T2" fmla="*/ 8 w 110"/>
                <a:gd name="T3" fmla="*/ 71 h 110"/>
                <a:gd name="T4" fmla="*/ 39 w 110"/>
                <a:gd name="T5" fmla="*/ 8 h 110"/>
                <a:gd name="T6" fmla="*/ 101 w 110"/>
                <a:gd name="T7" fmla="*/ 39 h 110"/>
                <a:gd name="T8" fmla="*/ 71 w 110"/>
                <a:gd name="T9" fmla="*/ 101 h 110"/>
              </a:gdLst>
              <a:ahLst/>
              <a:cxnLst>
                <a:cxn ang="0">
                  <a:pos x="T0" y="T1"/>
                </a:cxn>
                <a:cxn ang="0">
                  <a:pos x="T2" y="T3"/>
                </a:cxn>
                <a:cxn ang="0">
                  <a:pos x="T4" y="T5"/>
                </a:cxn>
                <a:cxn ang="0">
                  <a:pos x="T6" y="T7"/>
                </a:cxn>
                <a:cxn ang="0">
                  <a:pos x="T8" y="T9"/>
                </a:cxn>
              </a:cxnLst>
              <a:rect l="0" t="0" r="r" b="b"/>
              <a:pathLst>
                <a:path w="110" h="110">
                  <a:moveTo>
                    <a:pt x="71" y="101"/>
                  </a:moveTo>
                  <a:cubicBezTo>
                    <a:pt x="45" y="110"/>
                    <a:pt x="17" y="96"/>
                    <a:pt x="8" y="71"/>
                  </a:cubicBezTo>
                  <a:cubicBezTo>
                    <a:pt x="0" y="45"/>
                    <a:pt x="13" y="17"/>
                    <a:pt x="39" y="8"/>
                  </a:cubicBezTo>
                  <a:cubicBezTo>
                    <a:pt x="64" y="0"/>
                    <a:pt x="92" y="13"/>
                    <a:pt x="101" y="39"/>
                  </a:cubicBezTo>
                  <a:cubicBezTo>
                    <a:pt x="110" y="64"/>
                    <a:pt x="96" y="92"/>
                    <a:pt x="71" y="101"/>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3275013" y="2090738"/>
              <a:ext cx="387350" cy="387350"/>
            </a:xfrm>
            <a:custGeom>
              <a:avLst/>
              <a:gdLst>
                <a:gd name="T0" fmla="*/ 57 w 103"/>
                <a:gd name="T1" fmla="*/ 100 h 103"/>
                <a:gd name="T2" fmla="*/ 3 w 103"/>
                <a:gd name="T3" fmla="*/ 56 h 103"/>
                <a:gd name="T4" fmla="*/ 46 w 103"/>
                <a:gd name="T5" fmla="*/ 3 h 103"/>
                <a:gd name="T6" fmla="*/ 100 w 103"/>
                <a:gd name="T7" fmla="*/ 46 h 103"/>
                <a:gd name="T8" fmla="*/ 57 w 103"/>
                <a:gd name="T9" fmla="*/ 100 h 103"/>
              </a:gdLst>
              <a:ahLst/>
              <a:cxnLst>
                <a:cxn ang="0">
                  <a:pos x="T0" y="T1"/>
                </a:cxn>
                <a:cxn ang="0">
                  <a:pos x="T2" y="T3"/>
                </a:cxn>
                <a:cxn ang="0">
                  <a:pos x="T4" y="T5"/>
                </a:cxn>
                <a:cxn ang="0">
                  <a:pos x="T6" y="T7"/>
                </a:cxn>
                <a:cxn ang="0">
                  <a:pos x="T8" y="T9"/>
                </a:cxn>
              </a:cxnLst>
              <a:rect l="0" t="0" r="r" b="b"/>
              <a:pathLst>
                <a:path w="103" h="103">
                  <a:moveTo>
                    <a:pt x="57" y="100"/>
                  </a:moveTo>
                  <a:cubicBezTo>
                    <a:pt x="30" y="103"/>
                    <a:pt x="6" y="83"/>
                    <a:pt x="3" y="56"/>
                  </a:cubicBezTo>
                  <a:cubicBezTo>
                    <a:pt x="0" y="29"/>
                    <a:pt x="20" y="5"/>
                    <a:pt x="46" y="3"/>
                  </a:cubicBezTo>
                  <a:cubicBezTo>
                    <a:pt x="73" y="0"/>
                    <a:pt x="97" y="19"/>
                    <a:pt x="100" y="46"/>
                  </a:cubicBezTo>
                  <a:cubicBezTo>
                    <a:pt x="103" y="73"/>
                    <a:pt x="84" y="97"/>
                    <a:pt x="57"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3541713" y="2116138"/>
              <a:ext cx="392113" cy="392113"/>
            </a:xfrm>
            <a:custGeom>
              <a:avLst/>
              <a:gdLst>
                <a:gd name="T0" fmla="*/ 46 w 104"/>
                <a:gd name="T1" fmla="*/ 100 h 104"/>
                <a:gd name="T2" fmla="*/ 3 w 104"/>
                <a:gd name="T3" fmla="*/ 46 h 104"/>
                <a:gd name="T4" fmla="*/ 58 w 104"/>
                <a:gd name="T5" fmla="*/ 3 h 104"/>
                <a:gd name="T6" fmla="*/ 100 w 104"/>
                <a:gd name="T7" fmla="*/ 58 h 104"/>
                <a:gd name="T8" fmla="*/ 46 w 104"/>
                <a:gd name="T9" fmla="*/ 100 h 104"/>
              </a:gdLst>
              <a:ahLst/>
              <a:cxnLst>
                <a:cxn ang="0">
                  <a:pos x="T0" y="T1"/>
                </a:cxn>
                <a:cxn ang="0">
                  <a:pos x="T2" y="T3"/>
                </a:cxn>
                <a:cxn ang="0">
                  <a:pos x="T4" y="T5"/>
                </a:cxn>
                <a:cxn ang="0">
                  <a:pos x="T6" y="T7"/>
                </a:cxn>
                <a:cxn ang="0">
                  <a:pos x="T8" y="T9"/>
                </a:cxn>
              </a:cxnLst>
              <a:rect l="0" t="0" r="r" b="b"/>
              <a:pathLst>
                <a:path w="104" h="104">
                  <a:moveTo>
                    <a:pt x="46" y="100"/>
                  </a:moveTo>
                  <a:cubicBezTo>
                    <a:pt x="19" y="97"/>
                    <a:pt x="0" y="73"/>
                    <a:pt x="3" y="46"/>
                  </a:cubicBezTo>
                  <a:cubicBezTo>
                    <a:pt x="6" y="19"/>
                    <a:pt x="31" y="0"/>
                    <a:pt x="58" y="3"/>
                  </a:cubicBezTo>
                  <a:cubicBezTo>
                    <a:pt x="85" y="7"/>
                    <a:pt x="104" y="31"/>
                    <a:pt x="100" y="58"/>
                  </a:cubicBezTo>
                  <a:cubicBezTo>
                    <a:pt x="97" y="85"/>
                    <a:pt x="72" y="104"/>
                    <a:pt x="4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3805238" y="2192338"/>
              <a:ext cx="422275" cy="417513"/>
            </a:xfrm>
            <a:custGeom>
              <a:avLst/>
              <a:gdLst>
                <a:gd name="T0" fmla="*/ 36 w 112"/>
                <a:gd name="T1" fmla="*/ 100 h 111"/>
                <a:gd name="T2" fmla="*/ 11 w 112"/>
                <a:gd name="T3" fmla="*/ 36 h 111"/>
                <a:gd name="T4" fmla="*/ 76 w 112"/>
                <a:gd name="T5" fmla="*/ 10 h 111"/>
                <a:gd name="T6" fmla="*/ 101 w 112"/>
                <a:gd name="T7" fmla="*/ 75 h 111"/>
                <a:gd name="T8" fmla="*/ 36 w 112"/>
                <a:gd name="T9" fmla="*/ 100 h 111"/>
              </a:gdLst>
              <a:ahLst/>
              <a:cxnLst>
                <a:cxn ang="0">
                  <a:pos x="T0" y="T1"/>
                </a:cxn>
                <a:cxn ang="0">
                  <a:pos x="T2" y="T3"/>
                </a:cxn>
                <a:cxn ang="0">
                  <a:pos x="T4" y="T5"/>
                </a:cxn>
                <a:cxn ang="0">
                  <a:pos x="T6" y="T7"/>
                </a:cxn>
                <a:cxn ang="0">
                  <a:pos x="T8" y="T9"/>
                </a:cxn>
              </a:cxnLst>
              <a:rect l="0" t="0" r="r" b="b"/>
              <a:pathLst>
                <a:path w="112" h="111">
                  <a:moveTo>
                    <a:pt x="36" y="100"/>
                  </a:moveTo>
                  <a:cubicBezTo>
                    <a:pt x="12" y="89"/>
                    <a:pt x="0" y="60"/>
                    <a:pt x="11" y="36"/>
                  </a:cubicBezTo>
                  <a:cubicBezTo>
                    <a:pt x="22" y="11"/>
                    <a:pt x="51" y="0"/>
                    <a:pt x="76" y="10"/>
                  </a:cubicBezTo>
                  <a:cubicBezTo>
                    <a:pt x="100" y="21"/>
                    <a:pt x="112" y="50"/>
                    <a:pt x="101" y="75"/>
                  </a:cubicBezTo>
                  <a:cubicBezTo>
                    <a:pt x="90" y="100"/>
                    <a:pt x="61" y="111"/>
                    <a:pt x="36" y="100"/>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4054476" y="2376488"/>
              <a:ext cx="412750" cy="417513"/>
            </a:xfrm>
            <a:custGeom>
              <a:avLst/>
              <a:gdLst>
                <a:gd name="T0" fmla="*/ 26 w 110"/>
                <a:gd name="T1" fmla="*/ 95 h 111"/>
                <a:gd name="T2" fmla="*/ 16 w 110"/>
                <a:gd name="T3" fmla="*/ 26 h 111"/>
                <a:gd name="T4" fmla="*/ 84 w 110"/>
                <a:gd name="T5" fmla="*/ 16 h 111"/>
                <a:gd name="T6" fmla="*/ 94 w 110"/>
                <a:gd name="T7" fmla="*/ 85 h 111"/>
                <a:gd name="T8" fmla="*/ 26 w 110"/>
                <a:gd name="T9" fmla="*/ 95 h 111"/>
              </a:gdLst>
              <a:ahLst/>
              <a:cxnLst>
                <a:cxn ang="0">
                  <a:pos x="T0" y="T1"/>
                </a:cxn>
                <a:cxn ang="0">
                  <a:pos x="T2" y="T3"/>
                </a:cxn>
                <a:cxn ang="0">
                  <a:pos x="T4" y="T5"/>
                </a:cxn>
                <a:cxn ang="0">
                  <a:pos x="T6" y="T7"/>
                </a:cxn>
                <a:cxn ang="0">
                  <a:pos x="T8" y="T9"/>
                </a:cxn>
              </a:cxnLst>
              <a:rect l="0" t="0" r="r" b="b"/>
              <a:pathLst>
                <a:path w="110" h="111">
                  <a:moveTo>
                    <a:pt x="26" y="95"/>
                  </a:moveTo>
                  <a:cubicBezTo>
                    <a:pt x="4" y="79"/>
                    <a:pt x="0" y="48"/>
                    <a:pt x="16" y="26"/>
                  </a:cubicBezTo>
                  <a:cubicBezTo>
                    <a:pt x="32" y="5"/>
                    <a:pt x="62" y="0"/>
                    <a:pt x="84" y="16"/>
                  </a:cubicBezTo>
                  <a:cubicBezTo>
                    <a:pt x="106" y="32"/>
                    <a:pt x="110" y="63"/>
                    <a:pt x="94" y="85"/>
                  </a:cubicBezTo>
                  <a:cubicBezTo>
                    <a:pt x="78" y="106"/>
                    <a:pt x="48" y="111"/>
                    <a:pt x="26" y="95"/>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214813" y="2560638"/>
              <a:ext cx="411163" cy="409575"/>
            </a:xfrm>
            <a:custGeom>
              <a:avLst/>
              <a:gdLst>
                <a:gd name="T0" fmla="*/ 18 w 109"/>
                <a:gd name="T1" fmla="*/ 87 h 109"/>
                <a:gd name="T2" fmla="*/ 22 w 109"/>
                <a:gd name="T3" fmla="*/ 18 h 109"/>
                <a:gd name="T4" fmla="*/ 91 w 109"/>
                <a:gd name="T5" fmla="*/ 22 h 109"/>
                <a:gd name="T6" fmla="*/ 87 w 109"/>
                <a:gd name="T7" fmla="*/ 91 h 109"/>
                <a:gd name="T8" fmla="*/ 18 w 109"/>
                <a:gd name="T9" fmla="*/ 87 h 109"/>
              </a:gdLst>
              <a:ahLst/>
              <a:cxnLst>
                <a:cxn ang="0">
                  <a:pos x="T0" y="T1"/>
                </a:cxn>
                <a:cxn ang="0">
                  <a:pos x="T2" y="T3"/>
                </a:cxn>
                <a:cxn ang="0">
                  <a:pos x="T4" y="T5"/>
                </a:cxn>
                <a:cxn ang="0">
                  <a:pos x="T6" y="T7"/>
                </a:cxn>
                <a:cxn ang="0">
                  <a:pos x="T8" y="T9"/>
                </a:cxn>
              </a:cxnLst>
              <a:rect l="0" t="0" r="r" b="b"/>
              <a:pathLst>
                <a:path w="109" h="109">
                  <a:moveTo>
                    <a:pt x="18" y="87"/>
                  </a:moveTo>
                  <a:cubicBezTo>
                    <a:pt x="0" y="67"/>
                    <a:pt x="2" y="36"/>
                    <a:pt x="22" y="18"/>
                  </a:cubicBezTo>
                  <a:cubicBezTo>
                    <a:pt x="43" y="0"/>
                    <a:pt x="74" y="2"/>
                    <a:pt x="91" y="22"/>
                  </a:cubicBezTo>
                  <a:cubicBezTo>
                    <a:pt x="109" y="42"/>
                    <a:pt x="108" y="73"/>
                    <a:pt x="87" y="91"/>
                  </a:cubicBezTo>
                  <a:cubicBezTo>
                    <a:pt x="67" y="109"/>
                    <a:pt x="36" y="107"/>
                    <a:pt x="18" y="87"/>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4310063" y="2717801"/>
              <a:ext cx="420688" cy="422275"/>
            </a:xfrm>
            <a:custGeom>
              <a:avLst/>
              <a:gdLst>
                <a:gd name="T0" fmla="*/ 15 w 112"/>
                <a:gd name="T1" fmla="*/ 82 h 112"/>
                <a:gd name="T2" fmla="*/ 30 w 112"/>
                <a:gd name="T3" fmla="*/ 15 h 112"/>
                <a:gd name="T4" fmla="*/ 98 w 112"/>
                <a:gd name="T5" fmla="*/ 30 h 112"/>
                <a:gd name="T6" fmla="*/ 82 w 112"/>
                <a:gd name="T7" fmla="*/ 97 h 112"/>
                <a:gd name="T8" fmla="*/ 15 w 112"/>
                <a:gd name="T9" fmla="*/ 82 h 112"/>
              </a:gdLst>
              <a:ahLst/>
              <a:cxnLst>
                <a:cxn ang="0">
                  <a:pos x="T0" y="T1"/>
                </a:cxn>
                <a:cxn ang="0">
                  <a:pos x="T2" y="T3"/>
                </a:cxn>
                <a:cxn ang="0">
                  <a:pos x="T4" y="T5"/>
                </a:cxn>
                <a:cxn ang="0">
                  <a:pos x="T6" y="T7"/>
                </a:cxn>
                <a:cxn ang="0">
                  <a:pos x="T8" y="T9"/>
                </a:cxn>
              </a:cxnLst>
              <a:rect l="0" t="0" r="r" b="b"/>
              <a:pathLst>
                <a:path w="112" h="112">
                  <a:moveTo>
                    <a:pt x="15" y="82"/>
                  </a:moveTo>
                  <a:cubicBezTo>
                    <a:pt x="0" y="59"/>
                    <a:pt x="7" y="29"/>
                    <a:pt x="30" y="15"/>
                  </a:cubicBezTo>
                  <a:cubicBezTo>
                    <a:pt x="53" y="0"/>
                    <a:pt x="83" y="7"/>
                    <a:pt x="98" y="30"/>
                  </a:cubicBezTo>
                  <a:cubicBezTo>
                    <a:pt x="112" y="53"/>
                    <a:pt x="105" y="83"/>
                    <a:pt x="82" y="97"/>
                  </a:cubicBezTo>
                  <a:cubicBezTo>
                    <a:pt x="59" y="112"/>
                    <a:pt x="29" y="105"/>
                    <a:pt x="15" y="82"/>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4381501" y="2895601"/>
              <a:ext cx="417513" cy="415925"/>
            </a:xfrm>
            <a:custGeom>
              <a:avLst/>
              <a:gdLst>
                <a:gd name="T0" fmla="*/ 11 w 111"/>
                <a:gd name="T1" fmla="*/ 74 h 111"/>
                <a:gd name="T2" fmla="*/ 37 w 111"/>
                <a:gd name="T3" fmla="*/ 10 h 111"/>
                <a:gd name="T4" fmla="*/ 101 w 111"/>
                <a:gd name="T5" fmla="*/ 36 h 111"/>
                <a:gd name="T6" fmla="*/ 75 w 111"/>
                <a:gd name="T7" fmla="*/ 100 h 111"/>
                <a:gd name="T8" fmla="*/ 11 w 111"/>
                <a:gd name="T9" fmla="*/ 74 h 111"/>
              </a:gdLst>
              <a:ahLst/>
              <a:cxnLst>
                <a:cxn ang="0">
                  <a:pos x="T0" y="T1"/>
                </a:cxn>
                <a:cxn ang="0">
                  <a:pos x="T2" y="T3"/>
                </a:cxn>
                <a:cxn ang="0">
                  <a:pos x="T4" y="T5"/>
                </a:cxn>
                <a:cxn ang="0">
                  <a:pos x="T6" y="T7"/>
                </a:cxn>
                <a:cxn ang="0">
                  <a:pos x="T8" y="T9"/>
                </a:cxn>
              </a:cxnLst>
              <a:rect l="0" t="0" r="r" b="b"/>
              <a:pathLst>
                <a:path w="111" h="111">
                  <a:moveTo>
                    <a:pt x="11" y="74"/>
                  </a:moveTo>
                  <a:cubicBezTo>
                    <a:pt x="0" y="50"/>
                    <a:pt x="12" y="21"/>
                    <a:pt x="37" y="10"/>
                  </a:cubicBezTo>
                  <a:cubicBezTo>
                    <a:pt x="62" y="0"/>
                    <a:pt x="90" y="12"/>
                    <a:pt x="101" y="36"/>
                  </a:cubicBezTo>
                  <a:cubicBezTo>
                    <a:pt x="111" y="61"/>
                    <a:pt x="100" y="90"/>
                    <a:pt x="75" y="100"/>
                  </a:cubicBezTo>
                  <a:cubicBezTo>
                    <a:pt x="50" y="111"/>
                    <a:pt x="21" y="99"/>
                    <a:pt x="11" y="7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4411663" y="3090863"/>
              <a:ext cx="406400" cy="406400"/>
            </a:xfrm>
            <a:custGeom>
              <a:avLst/>
              <a:gdLst>
                <a:gd name="T0" fmla="*/ 6 w 108"/>
                <a:gd name="T1" fmla="*/ 66 h 108"/>
                <a:gd name="T2" fmla="*/ 42 w 108"/>
                <a:gd name="T3" fmla="*/ 7 h 108"/>
                <a:gd name="T4" fmla="*/ 101 w 108"/>
                <a:gd name="T5" fmla="*/ 42 h 108"/>
                <a:gd name="T6" fmla="*/ 66 w 108"/>
                <a:gd name="T7" fmla="*/ 102 h 108"/>
                <a:gd name="T8" fmla="*/ 6 w 108"/>
                <a:gd name="T9" fmla="*/ 66 h 108"/>
              </a:gdLst>
              <a:ahLst/>
              <a:cxnLst>
                <a:cxn ang="0">
                  <a:pos x="T0" y="T1"/>
                </a:cxn>
                <a:cxn ang="0">
                  <a:pos x="T2" y="T3"/>
                </a:cxn>
                <a:cxn ang="0">
                  <a:pos x="T4" y="T5"/>
                </a:cxn>
                <a:cxn ang="0">
                  <a:pos x="T6" y="T7"/>
                </a:cxn>
                <a:cxn ang="0">
                  <a:pos x="T8" y="T9"/>
                </a:cxn>
              </a:cxnLst>
              <a:rect l="0" t="0" r="r" b="b"/>
              <a:pathLst>
                <a:path w="108" h="108">
                  <a:moveTo>
                    <a:pt x="6" y="66"/>
                  </a:moveTo>
                  <a:cubicBezTo>
                    <a:pt x="0" y="40"/>
                    <a:pt x="16" y="13"/>
                    <a:pt x="42" y="7"/>
                  </a:cubicBezTo>
                  <a:cubicBezTo>
                    <a:pt x="68" y="0"/>
                    <a:pt x="95" y="16"/>
                    <a:pt x="101" y="42"/>
                  </a:cubicBezTo>
                  <a:cubicBezTo>
                    <a:pt x="108" y="69"/>
                    <a:pt x="92" y="95"/>
                    <a:pt x="66" y="102"/>
                  </a:cubicBezTo>
                  <a:cubicBezTo>
                    <a:pt x="40" y="108"/>
                    <a:pt x="13" y="92"/>
                    <a:pt x="6" y="66"/>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3271838" y="4256088"/>
              <a:ext cx="406400" cy="176213"/>
            </a:xfrm>
            <a:custGeom>
              <a:avLst/>
              <a:gdLst>
                <a:gd name="T0" fmla="*/ 54 w 108"/>
                <a:gd name="T1" fmla="*/ 47 h 47"/>
                <a:gd name="T2" fmla="*/ 108 w 108"/>
                <a:gd name="T3" fmla="*/ 0 h 47"/>
                <a:gd name="T4" fmla="*/ 0 w 108"/>
                <a:gd name="T5" fmla="*/ 0 h 47"/>
                <a:gd name="T6" fmla="*/ 54 w 108"/>
                <a:gd name="T7" fmla="*/ 47 h 47"/>
              </a:gdLst>
              <a:ahLst/>
              <a:cxnLst>
                <a:cxn ang="0">
                  <a:pos x="T0" y="T1"/>
                </a:cxn>
                <a:cxn ang="0">
                  <a:pos x="T2" y="T3"/>
                </a:cxn>
                <a:cxn ang="0">
                  <a:pos x="T4" y="T5"/>
                </a:cxn>
                <a:cxn ang="0">
                  <a:pos x="T6" y="T7"/>
                </a:cxn>
              </a:cxnLst>
              <a:rect l="0" t="0" r="r" b="b"/>
              <a:pathLst>
                <a:path w="108" h="47">
                  <a:moveTo>
                    <a:pt x="54" y="47"/>
                  </a:moveTo>
                  <a:cubicBezTo>
                    <a:pt x="84" y="47"/>
                    <a:pt x="108" y="26"/>
                    <a:pt x="108" y="0"/>
                  </a:cubicBezTo>
                  <a:cubicBezTo>
                    <a:pt x="0" y="0"/>
                    <a:pt x="0" y="0"/>
                    <a:pt x="0" y="0"/>
                  </a:cubicBezTo>
                  <a:cubicBezTo>
                    <a:pt x="0" y="26"/>
                    <a:pt x="24" y="47"/>
                    <a:pt x="54" y="47"/>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2873376" y="4110038"/>
              <a:ext cx="631825" cy="300038"/>
            </a:xfrm>
            <a:custGeom>
              <a:avLst/>
              <a:gdLst>
                <a:gd name="T0" fmla="*/ 128 w 168"/>
                <a:gd name="T1" fmla="*/ 64 h 80"/>
                <a:gd name="T2" fmla="*/ 83 w 168"/>
                <a:gd name="T3" fmla="*/ 76 h 80"/>
                <a:gd name="T4" fmla="*/ 16 w 168"/>
                <a:gd name="T5" fmla="*/ 62 h 80"/>
                <a:gd name="T6" fmla="*/ 16 w 168"/>
                <a:gd name="T7" fmla="*/ 8 h 80"/>
                <a:gd name="T8" fmla="*/ 39 w 168"/>
                <a:gd name="T9" fmla="*/ 39 h 80"/>
                <a:gd name="T10" fmla="*/ 93 w 168"/>
                <a:gd name="T11" fmla="*/ 10 h 80"/>
                <a:gd name="T12" fmla="*/ 156 w 168"/>
                <a:gd name="T13" fmla="*/ 12 h 80"/>
                <a:gd name="T14" fmla="*/ 128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128" y="64"/>
                  </a:moveTo>
                  <a:cubicBezTo>
                    <a:pt x="128" y="64"/>
                    <a:pt x="103" y="73"/>
                    <a:pt x="83" y="76"/>
                  </a:cubicBezTo>
                  <a:cubicBezTo>
                    <a:pt x="62" y="80"/>
                    <a:pt x="27" y="75"/>
                    <a:pt x="16" y="62"/>
                  </a:cubicBezTo>
                  <a:cubicBezTo>
                    <a:pt x="6" y="49"/>
                    <a:pt x="0" y="24"/>
                    <a:pt x="16" y="8"/>
                  </a:cubicBezTo>
                  <a:cubicBezTo>
                    <a:pt x="16" y="8"/>
                    <a:pt x="15" y="52"/>
                    <a:pt x="39" y="39"/>
                  </a:cubicBezTo>
                  <a:cubicBezTo>
                    <a:pt x="64" y="27"/>
                    <a:pt x="77" y="16"/>
                    <a:pt x="93" y="10"/>
                  </a:cubicBezTo>
                  <a:cubicBezTo>
                    <a:pt x="109" y="5"/>
                    <a:pt x="146" y="0"/>
                    <a:pt x="156" y="12"/>
                  </a:cubicBezTo>
                  <a:cubicBezTo>
                    <a:pt x="166" y="25"/>
                    <a:pt x="168" y="53"/>
                    <a:pt x="128"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3444876" y="4110038"/>
              <a:ext cx="631825" cy="300038"/>
            </a:xfrm>
            <a:custGeom>
              <a:avLst/>
              <a:gdLst>
                <a:gd name="T0" fmla="*/ 40 w 168"/>
                <a:gd name="T1" fmla="*/ 64 h 80"/>
                <a:gd name="T2" fmla="*/ 85 w 168"/>
                <a:gd name="T3" fmla="*/ 76 h 80"/>
                <a:gd name="T4" fmla="*/ 152 w 168"/>
                <a:gd name="T5" fmla="*/ 62 h 80"/>
                <a:gd name="T6" fmla="*/ 152 w 168"/>
                <a:gd name="T7" fmla="*/ 8 h 80"/>
                <a:gd name="T8" fmla="*/ 129 w 168"/>
                <a:gd name="T9" fmla="*/ 39 h 80"/>
                <a:gd name="T10" fmla="*/ 75 w 168"/>
                <a:gd name="T11" fmla="*/ 10 h 80"/>
                <a:gd name="T12" fmla="*/ 12 w 168"/>
                <a:gd name="T13" fmla="*/ 12 h 80"/>
                <a:gd name="T14" fmla="*/ 40 w 168"/>
                <a:gd name="T15" fmla="*/ 64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0">
                  <a:moveTo>
                    <a:pt x="40" y="64"/>
                  </a:moveTo>
                  <a:cubicBezTo>
                    <a:pt x="40" y="64"/>
                    <a:pt x="65" y="73"/>
                    <a:pt x="85" y="76"/>
                  </a:cubicBezTo>
                  <a:cubicBezTo>
                    <a:pt x="106" y="80"/>
                    <a:pt x="141" y="75"/>
                    <a:pt x="152" y="62"/>
                  </a:cubicBezTo>
                  <a:cubicBezTo>
                    <a:pt x="162" y="49"/>
                    <a:pt x="168" y="24"/>
                    <a:pt x="152" y="8"/>
                  </a:cubicBezTo>
                  <a:cubicBezTo>
                    <a:pt x="152" y="8"/>
                    <a:pt x="153" y="52"/>
                    <a:pt x="129" y="39"/>
                  </a:cubicBezTo>
                  <a:cubicBezTo>
                    <a:pt x="104" y="27"/>
                    <a:pt x="91" y="16"/>
                    <a:pt x="75" y="10"/>
                  </a:cubicBezTo>
                  <a:cubicBezTo>
                    <a:pt x="59" y="5"/>
                    <a:pt x="22" y="0"/>
                    <a:pt x="12" y="12"/>
                  </a:cubicBezTo>
                  <a:cubicBezTo>
                    <a:pt x="2" y="25"/>
                    <a:pt x="0" y="53"/>
                    <a:pt x="40" y="64"/>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2620963" y="4327526"/>
              <a:ext cx="1708150" cy="387350"/>
            </a:xfrm>
            <a:custGeom>
              <a:avLst/>
              <a:gdLst>
                <a:gd name="T0" fmla="*/ 227 w 454"/>
                <a:gd name="T1" fmla="*/ 103 h 103"/>
                <a:gd name="T2" fmla="*/ 454 w 454"/>
                <a:gd name="T3" fmla="*/ 5 h 103"/>
                <a:gd name="T4" fmla="*/ 435 w 454"/>
                <a:gd name="T5" fmla="*/ 0 h 103"/>
                <a:gd name="T6" fmla="*/ 369 w 454"/>
                <a:gd name="T7" fmla="*/ 44 h 103"/>
                <a:gd name="T8" fmla="*/ 255 w 454"/>
                <a:gd name="T9" fmla="*/ 50 h 103"/>
                <a:gd name="T10" fmla="*/ 227 w 454"/>
                <a:gd name="T11" fmla="*/ 34 h 103"/>
                <a:gd name="T12" fmla="*/ 199 w 454"/>
                <a:gd name="T13" fmla="*/ 50 h 103"/>
                <a:gd name="T14" fmla="*/ 85 w 454"/>
                <a:gd name="T15" fmla="*/ 44 h 103"/>
                <a:gd name="T16" fmla="*/ 19 w 454"/>
                <a:gd name="T17" fmla="*/ 0 h 103"/>
                <a:gd name="T18" fmla="*/ 0 w 454"/>
                <a:gd name="T19" fmla="*/ 5 h 103"/>
                <a:gd name="T20" fmla="*/ 227 w 454"/>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4" h="103">
                  <a:moveTo>
                    <a:pt x="227" y="103"/>
                  </a:moveTo>
                  <a:cubicBezTo>
                    <a:pt x="316" y="103"/>
                    <a:pt x="397" y="65"/>
                    <a:pt x="454" y="5"/>
                  </a:cubicBezTo>
                  <a:cubicBezTo>
                    <a:pt x="447" y="2"/>
                    <a:pt x="440" y="0"/>
                    <a:pt x="435" y="0"/>
                  </a:cubicBezTo>
                  <a:cubicBezTo>
                    <a:pt x="419" y="1"/>
                    <a:pt x="396" y="35"/>
                    <a:pt x="369" y="44"/>
                  </a:cubicBezTo>
                  <a:cubicBezTo>
                    <a:pt x="342" y="52"/>
                    <a:pt x="268" y="57"/>
                    <a:pt x="255" y="50"/>
                  </a:cubicBezTo>
                  <a:cubicBezTo>
                    <a:pt x="243" y="42"/>
                    <a:pt x="227" y="34"/>
                    <a:pt x="227" y="34"/>
                  </a:cubicBezTo>
                  <a:cubicBezTo>
                    <a:pt x="227" y="34"/>
                    <a:pt x="211" y="42"/>
                    <a:pt x="199" y="50"/>
                  </a:cubicBezTo>
                  <a:cubicBezTo>
                    <a:pt x="186" y="57"/>
                    <a:pt x="112" y="52"/>
                    <a:pt x="85" y="44"/>
                  </a:cubicBezTo>
                  <a:cubicBezTo>
                    <a:pt x="58" y="35"/>
                    <a:pt x="35" y="1"/>
                    <a:pt x="19" y="0"/>
                  </a:cubicBezTo>
                  <a:cubicBezTo>
                    <a:pt x="14" y="0"/>
                    <a:pt x="7" y="2"/>
                    <a:pt x="0" y="5"/>
                  </a:cubicBezTo>
                  <a:cubicBezTo>
                    <a:pt x="57" y="65"/>
                    <a:pt x="137" y="103"/>
                    <a:pt x="227" y="103"/>
                  </a:cubicBezTo>
                  <a:close/>
                </a:path>
              </a:pathLst>
            </a:custGeom>
            <a:solidFill>
              <a:srgbClr val="725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noEditPoints="1"/>
            </p:cNvSpPr>
            <p:nvPr/>
          </p:nvSpPr>
          <p:spPr bwMode="auto">
            <a:xfrm>
              <a:off x="2382838" y="3346451"/>
              <a:ext cx="2182813" cy="796925"/>
            </a:xfrm>
            <a:custGeom>
              <a:avLst/>
              <a:gdLst>
                <a:gd name="T0" fmla="*/ 567 w 580"/>
                <a:gd name="T1" fmla="*/ 19 h 212"/>
                <a:gd name="T2" fmla="*/ 345 w 580"/>
                <a:gd name="T3" fmla="*/ 16 h 212"/>
                <a:gd name="T4" fmla="*/ 316 w 580"/>
                <a:gd name="T5" fmla="*/ 33 h 212"/>
                <a:gd name="T6" fmla="*/ 290 w 580"/>
                <a:gd name="T7" fmla="*/ 40 h 212"/>
                <a:gd name="T8" fmla="*/ 264 w 580"/>
                <a:gd name="T9" fmla="*/ 33 h 212"/>
                <a:gd name="T10" fmla="*/ 235 w 580"/>
                <a:gd name="T11" fmla="*/ 16 h 212"/>
                <a:gd name="T12" fmla="*/ 13 w 580"/>
                <a:gd name="T13" fmla="*/ 19 h 212"/>
                <a:gd name="T14" fmla="*/ 0 w 580"/>
                <a:gd name="T15" fmla="*/ 26 h 212"/>
                <a:gd name="T16" fmla="*/ 0 w 580"/>
                <a:gd name="T17" fmla="*/ 54 h 212"/>
                <a:gd name="T18" fmla="*/ 10 w 580"/>
                <a:gd name="T19" fmla="*/ 63 h 212"/>
                <a:gd name="T20" fmla="*/ 21 w 580"/>
                <a:gd name="T21" fmla="*/ 130 h 212"/>
                <a:gd name="T22" fmla="*/ 136 w 580"/>
                <a:gd name="T23" fmla="*/ 212 h 212"/>
                <a:gd name="T24" fmla="*/ 241 w 580"/>
                <a:gd name="T25" fmla="*/ 157 h 212"/>
                <a:gd name="T26" fmla="*/ 265 w 580"/>
                <a:gd name="T27" fmla="*/ 95 h 212"/>
                <a:gd name="T28" fmla="*/ 268 w 580"/>
                <a:gd name="T29" fmla="*/ 78 h 212"/>
                <a:gd name="T30" fmla="*/ 290 w 580"/>
                <a:gd name="T31" fmla="*/ 73 h 212"/>
                <a:gd name="T32" fmla="*/ 312 w 580"/>
                <a:gd name="T33" fmla="*/ 78 h 212"/>
                <a:gd name="T34" fmla="*/ 315 w 580"/>
                <a:gd name="T35" fmla="*/ 95 h 212"/>
                <a:gd name="T36" fmla="*/ 339 w 580"/>
                <a:gd name="T37" fmla="*/ 157 h 212"/>
                <a:gd name="T38" fmla="*/ 444 w 580"/>
                <a:gd name="T39" fmla="*/ 212 h 212"/>
                <a:gd name="T40" fmla="*/ 559 w 580"/>
                <a:gd name="T41" fmla="*/ 130 h 212"/>
                <a:gd name="T42" fmla="*/ 570 w 580"/>
                <a:gd name="T43" fmla="*/ 63 h 212"/>
                <a:gd name="T44" fmla="*/ 580 w 580"/>
                <a:gd name="T45" fmla="*/ 54 h 212"/>
                <a:gd name="T46" fmla="*/ 580 w 580"/>
                <a:gd name="T47" fmla="*/ 26 h 212"/>
                <a:gd name="T48" fmla="*/ 567 w 580"/>
                <a:gd name="T49" fmla="*/ 19 h 212"/>
                <a:gd name="T50" fmla="*/ 252 w 580"/>
                <a:gd name="T51" fmla="*/ 87 h 212"/>
                <a:gd name="T52" fmla="*/ 146 w 580"/>
                <a:gd name="T53" fmla="*/ 200 h 212"/>
                <a:gd name="T54" fmla="*/ 90 w 580"/>
                <a:gd name="T55" fmla="*/ 196 h 212"/>
                <a:gd name="T56" fmla="*/ 48 w 580"/>
                <a:gd name="T57" fmla="*/ 166 h 212"/>
                <a:gd name="T58" fmla="*/ 43 w 580"/>
                <a:gd name="T59" fmla="*/ 157 h 212"/>
                <a:gd name="T60" fmla="*/ 34 w 580"/>
                <a:gd name="T61" fmla="*/ 127 h 212"/>
                <a:gd name="T62" fmla="*/ 27 w 580"/>
                <a:gd name="T63" fmla="*/ 78 h 212"/>
                <a:gd name="T64" fmla="*/ 35 w 580"/>
                <a:gd name="T65" fmla="*/ 36 h 212"/>
                <a:gd name="T66" fmla="*/ 95 w 580"/>
                <a:gd name="T67" fmla="*/ 18 h 212"/>
                <a:gd name="T68" fmla="*/ 148 w 580"/>
                <a:gd name="T69" fmla="*/ 15 h 212"/>
                <a:gd name="T70" fmla="*/ 182 w 580"/>
                <a:gd name="T71" fmla="*/ 17 h 212"/>
                <a:gd name="T72" fmla="*/ 213 w 580"/>
                <a:gd name="T73" fmla="*/ 22 h 212"/>
                <a:gd name="T74" fmla="*/ 245 w 580"/>
                <a:gd name="T75" fmla="*/ 37 h 212"/>
                <a:gd name="T76" fmla="*/ 249 w 580"/>
                <a:gd name="T77" fmla="*/ 41 h 212"/>
                <a:gd name="T78" fmla="*/ 253 w 580"/>
                <a:gd name="T79" fmla="*/ 83 h 212"/>
                <a:gd name="T80" fmla="*/ 252 w 580"/>
                <a:gd name="T81" fmla="*/ 87 h 212"/>
                <a:gd name="T82" fmla="*/ 553 w 580"/>
                <a:gd name="T83" fmla="*/ 78 h 212"/>
                <a:gd name="T84" fmla="*/ 546 w 580"/>
                <a:gd name="T85" fmla="*/ 127 h 212"/>
                <a:gd name="T86" fmla="*/ 537 w 580"/>
                <a:gd name="T87" fmla="*/ 157 h 212"/>
                <a:gd name="T88" fmla="*/ 532 w 580"/>
                <a:gd name="T89" fmla="*/ 166 h 212"/>
                <a:gd name="T90" fmla="*/ 490 w 580"/>
                <a:gd name="T91" fmla="*/ 196 h 212"/>
                <a:gd name="T92" fmla="*/ 434 w 580"/>
                <a:gd name="T93" fmla="*/ 200 h 212"/>
                <a:gd name="T94" fmla="*/ 328 w 580"/>
                <a:gd name="T95" fmla="*/ 87 h 212"/>
                <a:gd name="T96" fmla="*/ 327 w 580"/>
                <a:gd name="T97" fmla="*/ 83 h 212"/>
                <a:gd name="T98" fmla="*/ 331 w 580"/>
                <a:gd name="T99" fmla="*/ 41 h 212"/>
                <a:gd name="T100" fmla="*/ 335 w 580"/>
                <a:gd name="T101" fmla="*/ 37 h 212"/>
                <a:gd name="T102" fmla="*/ 367 w 580"/>
                <a:gd name="T103" fmla="*/ 22 h 212"/>
                <a:gd name="T104" fmla="*/ 398 w 580"/>
                <a:gd name="T105" fmla="*/ 17 h 212"/>
                <a:gd name="T106" fmla="*/ 432 w 580"/>
                <a:gd name="T107" fmla="*/ 15 h 212"/>
                <a:gd name="T108" fmla="*/ 485 w 580"/>
                <a:gd name="T109" fmla="*/ 18 h 212"/>
                <a:gd name="T110" fmla="*/ 545 w 580"/>
                <a:gd name="T111" fmla="*/ 36 h 212"/>
                <a:gd name="T112" fmla="*/ 553 w 580"/>
                <a:gd name="T113"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212">
                  <a:moveTo>
                    <a:pt x="567" y="19"/>
                  </a:moveTo>
                  <a:cubicBezTo>
                    <a:pt x="494" y="4"/>
                    <a:pt x="419" y="0"/>
                    <a:pt x="345" y="16"/>
                  </a:cubicBezTo>
                  <a:cubicBezTo>
                    <a:pt x="330" y="19"/>
                    <a:pt x="321" y="25"/>
                    <a:pt x="316" y="33"/>
                  </a:cubicBezTo>
                  <a:cubicBezTo>
                    <a:pt x="306" y="37"/>
                    <a:pt x="295" y="40"/>
                    <a:pt x="290" y="40"/>
                  </a:cubicBezTo>
                  <a:cubicBezTo>
                    <a:pt x="285" y="40"/>
                    <a:pt x="274" y="37"/>
                    <a:pt x="264" y="33"/>
                  </a:cubicBezTo>
                  <a:cubicBezTo>
                    <a:pt x="259" y="25"/>
                    <a:pt x="250" y="19"/>
                    <a:pt x="235" y="16"/>
                  </a:cubicBezTo>
                  <a:cubicBezTo>
                    <a:pt x="161" y="0"/>
                    <a:pt x="86" y="4"/>
                    <a:pt x="13" y="19"/>
                  </a:cubicBezTo>
                  <a:cubicBezTo>
                    <a:pt x="1" y="22"/>
                    <a:pt x="0" y="26"/>
                    <a:pt x="0" y="26"/>
                  </a:cubicBezTo>
                  <a:cubicBezTo>
                    <a:pt x="0" y="54"/>
                    <a:pt x="0" y="54"/>
                    <a:pt x="0" y="54"/>
                  </a:cubicBezTo>
                  <a:cubicBezTo>
                    <a:pt x="0" y="54"/>
                    <a:pt x="3" y="55"/>
                    <a:pt x="10" y="63"/>
                  </a:cubicBezTo>
                  <a:cubicBezTo>
                    <a:pt x="16" y="71"/>
                    <a:pt x="11" y="81"/>
                    <a:pt x="21" y="130"/>
                  </a:cubicBezTo>
                  <a:cubicBezTo>
                    <a:pt x="30" y="179"/>
                    <a:pt x="63" y="212"/>
                    <a:pt x="136" y="212"/>
                  </a:cubicBezTo>
                  <a:cubicBezTo>
                    <a:pt x="181" y="212"/>
                    <a:pt x="217" y="197"/>
                    <a:pt x="241" y="157"/>
                  </a:cubicBezTo>
                  <a:cubicBezTo>
                    <a:pt x="252" y="138"/>
                    <a:pt x="259" y="116"/>
                    <a:pt x="265" y="95"/>
                  </a:cubicBezTo>
                  <a:cubicBezTo>
                    <a:pt x="266" y="89"/>
                    <a:pt x="267" y="84"/>
                    <a:pt x="268" y="78"/>
                  </a:cubicBezTo>
                  <a:cubicBezTo>
                    <a:pt x="280" y="75"/>
                    <a:pt x="290" y="73"/>
                    <a:pt x="290" y="73"/>
                  </a:cubicBezTo>
                  <a:cubicBezTo>
                    <a:pt x="290" y="73"/>
                    <a:pt x="300" y="75"/>
                    <a:pt x="312" y="78"/>
                  </a:cubicBezTo>
                  <a:cubicBezTo>
                    <a:pt x="313" y="84"/>
                    <a:pt x="314" y="89"/>
                    <a:pt x="315" y="95"/>
                  </a:cubicBezTo>
                  <a:cubicBezTo>
                    <a:pt x="321" y="116"/>
                    <a:pt x="328" y="138"/>
                    <a:pt x="339" y="157"/>
                  </a:cubicBezTo>
                  <a:cubicBezTo>
                    <a:pt x="363" y="197"/>
                    <a:pt x="399" y="212"/>
                    <a:pt x="444" y="212"/>
                  </a:cubicBezTo>
                  <a:cubicBezTo>
                    <a:pt x="517" y="212"/>
                    <a:pt x="549" y="179"/>
                    <a:pt x="559" y="130"/>
                  </a:cubicBezTo>
                  <a:cubicBezTo>
                    <a:pt x="569" y="81"/>
                    <a:pt x="564" y="71"/>
                    <a:pt x="570" y="63"/>
                  </a:cubicBezTo>
                  <a:cubicBezTo>
                    <a:pt x="577" y="55"/>
                    <a:pt x="580" y="54"/>
                    <a:pt x="580" y="54"/>
                  </a:cubicBezTo>
                  <a:cubicBezTo>
                    <a:pt x="580" y="26"/>
                    <a:pt x="580" y="26"/>
                    <a:pt x="580" y="26"/>
                  </a:cubicBezTo>
                  <a:cubicBezTo>
                    <a:pt x="580" y="26"/>
                    <a:pt x="579" y="22"/>
                    <a:pt x="567" y="19"/>
                  </a:cubicBezTo>
                  <a:close/>
                  <a:moveTo>
                    <a:pt x="252" y="87"/>
                  </a:moveTo>
                  <a:cubicBezTo>
                    <a:pt x="240" y="135"/>
                    <a:pt x="226" y="197"/>
                    <a:pt x="146" y="200"/>
                  </a:cubicBezTo>
                  <a:cubicBezTo>
                    <a:pt x="128" y="201"/>
                    <a:pt x="108" y="201"/>
                    <a:pt x="90" y="196"/>
                  </a:cubicBezTo>
                  <a:cubicBezTo>
                    <a:pt x="72" y="191"/>
                    <a:pt x="60" y="181"/>
                    <a:pt x="48" y="166"/>
                  </a:cubicBezTo>
                  <a:cubicBezTo>
                    <a:pt x="46" y="164"/>
                    <a:pt x="44" y="160"/>
                    <a:pt x="43" y="157"/>
                  </a:cubicBezTo>
                  <a:cubicBezTo>
                    <a:pt x="38" y="148"/>
                    <a:pt x="36" y="137"/>
                    <a:pt x="34" y="127"/>
                  </a:cubicBezTo>
                  <a:cubicBezTo>
                    <a:pt x="31" y="111"/>
                    <a:pt x="29" y="95"/>
                    <a:pt x="27" y="78"/>
                  </a:cubicBezTo>
                  <a:cubicBezTo>
                    <a:pt x="26" y="64"/>
                    <a:pt x="25" y="48"/>
                    <a:pt x="35" y="36"/>
                  </a:cubicBezTo>
                  <a:cubicBezTo>
                    <a:pt x="48" y="21"/>
                    <a:pt x="78" y="20"/>
                    <a:pt x="95" y="18"/>
                  </a:cubicBezTo>
                  <a:cubicBezTo>
                    <a:pt x="115" y="16"/>
                    <a:pt x="127" y="16"/>
                    <a:pt x="148" y="15"/>
                  </a:cubicBezTo>
                  <a:cubicBezTo>
                    <a:pt x="159" y="15"/>
                    <a:pt x="170" y="16"/>
                    <a:pt x="182" y="17"/>
                  </a:cubicBezTo>
                  <a:cubicBezTo>
                    <a:pt x="192" y="18"/>
                    <a:pt x="203" y="19"/>
                    <a:pt x="213" y="22"/>
                  </a:cubicBezTo>
                  <a:cubicBezTo>
                    <a:pt x="224" y="25"/>
                    <a:pt x="236" y="28"/>
                    <a:pt x="245" y="37"/>
                  </a:cubicBezTo>
                  <a:cubicBezTo>
                    <a:pt x="246" y="38"/>
                    <a:pt x="248" y="40"/>
                    <a:pt x="249" y="41"/>
                  </a:cubicBezTo>
                  <a:cubicBezTo>
                    <a:pt x="258" y="54"/>
                    <a:pt x="256" y="69"/>
                    <a:pt x="253" y="83"/>
                  </a:cubicBezTo>
                  <a:cubicBezTo>
                    <a:pt x="253" y="85"/>
                    <a:pt x="252" y="86"/>
                    <a:pt x="252" y="87"/>
                  </a:cubicBezTo>
                  <a:close/>
                  <a:moveTo>
                    <a:pt x="553" y="78"/>
                  </a:moveTo>
                  <a:cubicBezTo>
                    <a:pt x="551" y="95"/>
                    <a:pt x="549" y="111"/>
                    <a:pt x="546" y="127"/>
                  </a:cubicBezTo>
                  <a:cubicBezTo>
                    <a:pt x="544" y="137"/>
                    <a:pt x="542" y="148"/>
                    <a:pt x="537" y="157"/>
                  </a:cubicBezTo>
                  <a:cubicBezTo>
                    <a:pt x="536" y="160"/>
                    <a:pt x="534" y="164"/>
                    <a:pt x="532" y="166"/>
                  </a:cubicBezTo>
                  <a:cubicBezTo>
                    <a:pt x="520" y="181"/>
                    <a:pt x="508" y="191"/>
                    <a:pt x="490" y="196"/>
                  </a:cubicBezTo>
                  <a:cubicBezTo>
                    <a:pt x="472" y="201"/>
                    <a:pt x="452" y="201"/>
                    <a:pt x="434" y="200"/>
                  </a:cubicBezTo>
                  <a:cubicBezTo>
                    <a:pt x="354" y="197"/>
                    <a:pt x="340" y="135"/>
                    <a:pt x="328" y="87"/>
                  </a:cubicBezTo>
                  <a:cubicBezTo>
                    <a:pt x="328" y="86"/>
                    <a:pt x="327" y="85"/>
                    <a:pt x="327" y="83"/>
                  </a:cubicBezTo>
                  <a:cubicBezTo>
                    <a:pt x="324" y="69"/>
                    <a:pt x="322" y="54"/>
                    <a:pt x="331" y="41"/>
                  </a:cubicBezTo>
                  <a:cubicBezTo>
                    <a:pt x="332" y="40"/>
                    <a:pt x="334" y="38"/>
                    <a:pt x="335" y="37"/>
                  </a:cubicBezTo>
                  <a:cubicBezTo>
                    <a:pt x="344" y="28"/>
                    <a:pt x="356" y="25"/>
                    <a:pt x="367" y="22"/>
                  </a:cubicBezTo>
                  <a:cubicBezTo>
                    <a:pt x="377" y="19"/>
                    <a:pt x="388" y="18"/>
                    <a:pt x="398" y="17"/>
                  </a:cubicBezTo>
                  <a:cubicBezTo>
                    <a:pt x="410" y="16"/>
                    <a:pt x="421" y="15"/>
                    <a:pt x="432" y="15"/>
                  </a:cubicBezTo>
                  <a:cubicBezTo>
                    <a:pt x="453" y="16"/>
                    <a:pt x="465" y="16"/>
                    <a:pt x="485" y="18"/>
                  </a:cubicBezTo>
                  <a:cubicBezTo>
                    <a:pt x="502" y="20"/>
                    <a:pt x="532" y="21"/>
                    <a:pt x="545" y="36"/>
                  </a:cubicBezTo>
                  <a:cubicBezTo>
                    <a:pt x="555" y="48"/>
                    <a:pt x="553" y="64"/>
                    <a:pt x="553" y="78"/>
                  </a:cubicBezTo>
                  <a:close/>
                </a:path>
              </a:pathLst>
            </a:custGeom>
            <a:solidFill>
              <a:srgbClr val="6B5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0"/>
            <p:cNvSpPr>
              <a:spLocks/>
            </p:cNvSpPr>
            <p:nvPr/>
          </p:nvSpPr>
          <p:spPr bwMode="auto">
            <a:xfrm>
              <a:off x="2711451" y="3706813"/>
              <a:ext cx="503238" cy="184150"/>
            </a:xfrm>
            <a:custGeom>
              <a:avLst/>
              <a:gdLst>
                <a:gd name="T0" fmla="*/ 127 w 134"/>
                <a:gd name="T1" fmla="*/ 1 h 49"/>
                <a:gd name="T2" fmla="*/ 132 w 134"/>
                <a:gd name="T3" fmla="*/ 3 h 49"/>
                <a:gd name="T4" fmla="*/ 132 w 134"/>
                <a:gd name="T5" fmla="*/ 13 h 49"/>
                <a:gd name="T6" fmla="*/ 69 w 134"/>
                <a:gd name="T7" fmla="*/ 48 h 49"/>
                <a:gd name="T8" fmla="*/ 2 w 134"/>
                <a:gd name="T9" fmla="*/ 13 h 49"/>
                <a:gd name="T10" fmla="*/ 2 w 134"/>
                <a:gd name="T11" fmla="*/ 3 h 49"/>
                <a:gd name="T12" fmla="*/ 11 w 134"/>
                <a:gd name="T13" fmla="*/ 3 h 49"/>
                <a:gd name="T14" fmla="*/ 69 w 134"/>
                <a:gd name="T15" fmla="*/ 34 h 49"/>
                <a:gd name="T16" fmla="*/ 123 w 134"/>
                <a:gd name="T17" fmla="*/ 4 h 49"/>
                <a:gd name="T18" fmla="*/ 127 w 134"/>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9">
                  <a:moveTo>
                    <a:pt x="127" y="1"/>
                  </a:moveTo>
                  <a:cubicBezTo>
                    <a:pt x="129" y="1"/>
                    <a:pt x="130" y="2"/>
                    <a:pt x="132" y="3"/>
                  </a:cubicBezTo>
                  <a:cubicBezTo>
                    <a:pt x="134" y="5"/>
                    <a:pt x="134"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3733801" y="3706813"/>
              <a:ext cx="508000" cy="184150"/>
            </a:xfrm>
            <a:custGeom>
              <a:avLst/>
              <a:gdLst>
                <a:gd name="T0" fmla="*/ 127 w 135"/>
                <a:gd name="T1" fmla="*/ 1 h 49"/>
                <a:gd name="T2" fmla="*/ 132 w 135"/>
                <a:gd name="T3" fmla="*/ 3 h 49"/>
                <a:gd name="T4" fmla="*/ 132 w 135"/>
                <a:gd name="T5" fmla="*/ 13 h 49"/>
                <a:gd name="T6" fmla="*/ 69 w 135"/>
                <a:gd name="T7" fmla="*/ 48 h 49"/>
                <a:gd name="T8" fmla="*/ 2 w 135"/>
                <a:gd name="T9" fmla="*/ 13 h 49"/>
                <a:gd name="T10" fmla="*/ 2 w 135"/>
                <a:gd name="T11" fmla="*/ 3 h 49"/>
                <a:gd name="T12" fmla="*/ 11 w 135"/>
                <a:gd name="T13" fmla="*/ 3 h 49"/>
                <a:gd name="T14" fmla="*/ 69 w 135"/>
                <a:gd name="T15" fmla="*/ 34 h 49"/>
                <a:gd name="T16" fmla="*/ 123 w 135"/>
                <a:gd name="T17" fmla="*/ 4 h 49"/>
                <a:gd name="T18" fmla="*/ 127 w 135"/>
                <a:gd name="T1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49">
                  <a:moveTo>
                    <a:pt x="127" y="1"/>
                  </a:moveTo>
                  <a:cubicBezTo>
                    <a:pt x="129" y="1"/>
                    <a:pt x="130" y="2"/>
                    <a:pt x="132" y="3"/>
                  </a:cubicBezTo>
                  <a:cubicBezTo>
                    <a:pt x="134" y="5"/>
                    <a:pt x="135" y="10"/>
                    <a:pt x="132" y="13"/>
                  </a:cubicBezTo>
                  <a:cubicBezTo>
                    <a:pt x="131" y="14"/>
                    <a:pt x="106" y="46"/>
                    <a:pt x="69" y="48"/>
                  </a:cubicBezTo>
                  <a:cubicBezTo>
                    <a:pt x="46" y="49"/>
                    <a:pt x="23" y="37"/>
                    <a:pt x="2" y="13"/>
                  </a:cubicBezTo>
                  <a:cubicBezTo>
                    <a:pt x="0" y="11"/>
                    <a:pt x="0" y="6"/>
                    <a:pt x="2" y="3"/>
                  </a:cubicBezTo>
                  <a:cubicBezTo>
                    <a:pt x="5" y="0"/>
                    <a:pt x="9" y="0"/>
                    <a:pt x="11" y="3"/>
                  </a:cubicBezTo>
                  <a:cubicBezTo>
                    <a:pt x="30" y="24"/>
                    <a:pt x="49" y="34"/>
                    <a:pt x="69" y="34"/>
                  </a:cubicBezTo>
                  <a:cubicBezTo>
                    <a:pt x="100" y="32"/>
                    <a:pt x="122" y="4"/>
                    <a:pt x="123" y="4"/>
                  </a:cubicBezTo>
                  <a:cubicBezTo>
                    <a:pt x="124" y="2"/>
                    <a:pt x="126" y="1"/>
                    <a:pt x="12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2"/>
            <p:cNvSpPr>
              <a:spLocks/>
            </p:cNvSpPr>
            <p:nvPr/>
          </p:nvSpPr>
          <p:spPr bwMode="auto">
            <a:xfrm>
              <a:off x="1939926" y="3338513"/>
              <a:ext cx="247650" cy="560388"/>
            </a:xfrm>
            <a:custGeom>
              <a:avLst/>
              <a:gdLst>
                <a:gd name="T0" fmla="*/ 52 w 66"/>
                <a:gd name="T1" fmla="*/ 0 h 149"/>
                <a:gd name="T2" fmla="*/ 4 w 66"/>
                <a:gd name="T3" fmla="*/ 79 h 149"/>
                <a:gd name="T4" fmla="*/ 66 w 66"/>
                <a:gd name="T5" fmla="*/ 147 h 149"/>
                <a:gd name="T6" fmla="*/ 52 w 66"/>
                <a:gd name="T7" fmla="*/ 0 h 149"/>
              </a:gdLst>
              <a:ahLst/>
              <a:cxnLst>
                <a:cxn ang="0">
                  <a:pos x="T0" y="T1"/>
                </a:cxn>
                <a:cxn ang="0">
                  <a:pos x="T2" y="T3"/>
                </a:cxn>
                <a:cxn ang="0">
                  <a:pos x="T4" y="T5"/>
                </a:cxn>
                <a:cxn ang="0">
                  <a:pos x="T6" y="T7"/>
                </a:cxn>
              </a:cxnLst>
              <a:rect l="0" t="0" r="r" b="b"/>
              <a:pathLst>
                <a:path w="66" h="149">
                  <a:moveTo>
                    <a:pt x="52" y="0"/>
                  </a:moveTo>
                  <a:cubicBezTo>
                    <a:pt x="21" y="5"/>
                    <a:pt x="0" y="39"/>
                    <a:pt x="4" y="79"/>
                  </a:cubicBezTo>
                  <a:cubicBezTo>
                    <a:pt x="8" y="119"/>
                    <a:pt x="35" y="149"/>
                    <a:pt x="66" y="147"/>
                  </a:cubicBezTo>
                  <a:lnTo>
                    <a:pt x="52"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p:cNvSpPr>
              <a:spLocks/>
            </p:cNvSpPr>
            <p:nvPr/>
          </p:nvSpPr>
          <p:spPr bwMode="auto">
            <a:xfrm>
              <a:off x="2079626" y="3222626"/>
              <a:ext cx="300038" cy="774700"/>
            </a:xfrm>
            <a:custGeom>
              <a:avLst/>
              <a:gdLst>
                <a:gd name="T0" fmla="*/ 78 w 80"/>
                <a:gd name="T1" fmla="*/ 170 h 206"/>
                <a:gd name="T2" fmla="*/ 50 w 80"/>
                <a:gd name="T3" fmla="*/ 204 h 206"/>
                <a:gd name="T4" fmla="*/ 50 w 80"/>
                <a:gd name="T5" fmla="*/ 204 h 206"/>
                <a:gd name="T6" fmla="*/ 15 w 80"/>
                <a:gd name="T7" fmla="*/ 176 h 206"/>
                <a:gd name="T8" fmla="*/ 2 w 80"/>
                <a:gd name="T9" fmla="*/ 36 h 206"/>
                <a:gd name="T10" fmla="*/ 30 w 80"/>
                <a:gd name="T11" fmla="*/ 1 h 206"/>
                <a:gd name="T12" fmla="*/ 30 w 80"/>
                <a:gd name="T13" fmla="*/ 1 h 206"/>
                <a:gd name="T14" fmla="*/ 64 w 80"/>
                <a:gd name="T15" fmla="*/ 30 h 206"/>
                <a:gd name="T16" fmla="*/ 78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78" y="170"/>
                  </a:moveTo>
                  <a:cubicBezTo>
                    <a:pt x="80" y="187"/>
                    <a:pt x="67" y="203"/>
                    <a:pt x="50" y="204"/>
                  </a:cubicBezTo>
                  <a:cubicBezTo>
                    <a:pt x="50" y="204"/>
                    <a:pt x="50" y="204"/>
                    <a:pt x="50" y="204"/>
                  </a:cubicBezTo>
                  <a:cubicBezTo>
                    <a:pt x="33" y="206"/>
                    <a:pt x="17" y="193"/>
                    <a:pt x="15" y="176"/>
                  </a:cubicBezTo>
                  <a:cubicBezTo>
                    <a:pt x="2" y="36"/>
                    <a:pt x="2" y="36"/>
                    <a:pt x="2" y="36"/>
                  </a:cubicBezTo>
                  <a:cubicBezTo>
                    <a:pt x="0" y="19"/>
                    <a:pt x="13" y="3"/>
                    <a:pt x="30" y="1"/>
                  </a:cubicBezTo>
                  <a:cubicBezTo>
                    <a:pt x="30" y="1"/>
                    <a:pt x="30" y="1"/>
                    <a:pt x="30" y="1"/>
                  </a:cubicBezTo>
                  <a:cubicBezTo>
                    <a:pt x="47" y="0"/>
                    <a:pt x="63" y="12"/>
                    <a:pt x="64" y="30"/>
                  </a:cubicBezTo>
                  <a:lnTo>
                    <a:pt x="78"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4"/>
            <p:cNvSpPr>
              <a:spLocks/>
            </p:cNvSpPr>
            <p:nvPr/>
          </p:nvSpPr>
          <p:spPr bwMode="auto">
            <a:xfrm>
              <a:off x="4760913" y="3338513"/>
              <a:ext cx="247650" cy="560388"/>
            </a:xfrm>
            <a:custGeom>
              <a:avLst/>
              <a:gdLst>
                <a:gd name="T0" fmla="*/ 14 w 66"/>
                <a:gd name="T1" fmla="*/ 0 h 149"/>
                <a:gd name="T2" fmla="*/ 62 w 66"/>
                <a:gd name="T3" fmla="*/ 79 h 149"/>
                <a:gd name="T4" fmla="*/ 0 w 66"/>
                <a:gd name="T5" fmla="*/ 147 h 149"/>
                <a:gd name="T6" fmla="*/ 14 w 66"/>
                <a:gd name="T7" fmla="*/ 0 h 149"/>
              </a:gdLst>
              <a:ahLst/>
              <a:cxnLst>
                <a:cxn ang="0">
                  <a:pos x="T0" y="T1"/>
                </a:cxn>
                <a:cxn ang="0">
                  <a:pos x="T2" y="T3"/>
                </a:cxn>
                <a:cxn ang="0">
                  <a:pos x="T4" y="T5"/>
                </a:cxn>
                <a:cxn ang="0">
                  <a:pos x="T6" y="T7"/>
                </a:cxn>
              </a:cxnLst>
              <a:rect l="0" t="0" r="r" b="b"/>
              <a:pathLst>
                <a:path w="66" h="149">
                  <a:moveTo>
                    <a:pt x="14" y="0"/>
                  </a:moveTo>
                  <a:cubicBezTo>
                    <a:pt x="45" y="5"/>
                    <a:pt x="66" y="39"/>
                    <a:pt x="62" y="79"/>
                  </a:cubicBezTo>
                  <a:cubicBezTo>
                    <a:pt x="58" y="119"/>
                    <a:pt x="31" y="149"/>
                    <a:pt x="0" y="147"/>
                  </a:cubicBezTo>
                  <a:lnTo>
                    <a:pt x="14"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5"/>
            <p:cNvSpPr>
              <a:spLocks/>
            </p:cNvSpPr>
            <p:nvPr/>
          </p:nvSpPr>
          <p:spPr bwMode="auto">
            <a:xfrm>
              <a:off x="4568826" y="3222626"/>
              <a:ext cx="301625" cy="774700"/>
            </a:xfrm>
            <a:custGeom>
              <a:avLst/>
              <a:gdLst>
                <a:gd name="T0" fmla="*/ 2 w 80"/>
                <a:gd name="T1" fmla="*/ 170 h 206"/>
                <a:gd name="T2" fmla="*/ 30 w 80"/>
                <a:gd name="T3" fmla="*/ 204 h 206"/>
                <a:gd name="T4" fmla="*/ 30 w 80"/>
                <a:gd name="T5" fmla="*/ 204 h 206"/>
                <a:gd name="T6" fmla="*/ 65 w 80"/>
                <a:gd name="T7" fmla="*/ 176 h 206"/>
                <a:gd name="T8" fmla="*/ 78 w 80"/>
                <a:gd name="T9" fmla="*/ 36 h 206"/>
                <a:gd name="T10" fmla="*/ 50 w 80"/>
                <a:gd name="T11" fmla="*/ 1 h 206"/>
                <a:gd name="T12" fmla="*/ 50 w 80"/>
                <a:gd name="T13" fmla="*/ 1 h 206"/>
                <a:gd name="T14" fmla="*/ 15 w 80"/>
                <a:gd name="T15" fmla="*/ 30 h 206"/>
                <a:gd name="T16" fmla="*/ 2 w 80"/>
                <a:gd name="T17" fmla="*/ 17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06">
                  <a:moveTo>
                    <a:pt x="2" y="170"/>
                  </a:moveTo>
                  <a:cubicBezTo>
                    <a:pt x="0" y="187"/>
                    <a:pt x="13" y="203"/>
                    <a:pt x="30" y="204"/>
                  </a:cubicBezTo>
                  <a:cubicBezTo>
                    <a:pt x="30" y="204"/>
                    <a:pt x="30" y="204"/>
                    <a:pt x="30" y="204"/>
                  </a:cubicBezTo>
                  <a:cubicBezTo>
                    <a:pt x="47" y="206"/>
                    <a:pt x="63" y="193"/>
                    <a:pt x="65" y="176"/>
                  </a:cubicBezTo>
                  <a:cubicBezTo>
                    <a:pt x="78" y="36"/>
                    <a:pt x="78" y="36"/>
                    <a:pt x="78" y="36"/>
                  </a:cubicBezTo>
                  <a:cubicBezTo>
                    <a:pt x="80" y="19"/>
                    <a:pt x="67" y="3"/>
                    <a:pt x="50" y="1"/>
                  </a:cubicBezTo>
                  <a:cubicBezTo>
                    <a:pt x="50" y="1"/>
                    <a:pt x="50" y="1"/>
                    <a:pt x="50" y="1"/>
                  </a:cubicBezTo>
                  <a:cubicBezTo>
                    <a:pt x="33" y="0"/>
                    <a:pt x="17" y="12"/>
                    <a:pt x="15" y="30"/>
                  </a:cubicBezTo>
                  <a:lnTo>
                    <a:pt x="2" y="17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6"/>
            <p:cNvSpPr>
              <a:spLocks/>
            </p:cNvSpPr>
            <p:nvPr/>
          </p:nvSpPr>
          <p:spPr bwMode="auto">
            <a:xfrm>
              <a:off x="4489451" y="3770313"/>
              <a:ext cx="466725" cy="471488"/>
            </a:xfrm>
            <a:custGeom>
              <a:avLst/>
              <a:gdLst>
                <a:gd name="T0" fmla="*/ 113 w 124"/>
                <a:gd name="T1" fmla="*/ 82 h 125"/>
                <a:gd name="T2" fmla="*/ 42 w 124"/>
                <a:gd name="T3" fmla="*/ 114 h 125"/>
                <a:gd name="T4" fmla="*/ 11 w 124"/>
                <a:gd name="T5" fmla="*/ 43 h 125"/>
                <a:gd name="T6" fmla="*/ 82 w 124"/>
                <a:gd name="T7" fmla="*/ 11 h 125"/>
                <a:gd name="T8" fmla="*/ 113 w 124"/>
                <a:gd name="T9" fmla="*/ 82 h 125"/>
              </a:gdLst>
              <a:ahLst/>
              <a:cxnLst>
                <a:cxn ang="0">
                  <a:pos x="T0" y="T1"/>
                </a:cxn>
                <a:cxn ang="0">
                  <a:pos x="T2" y="T3"/>
                </a:cxn>
                <a:cxn ang="0">
                  <a:pos x="T4" y="T5"/>
                </a:cxn>
                <a:cxn ang="0">
                  <a:pos x="T6" y="T7"/>
                </a:cxn>
                <a:cxn ang="0">
                  <a:pos x="T8" y="T9"/>
                </a:cxn>
              </a:cxnLst>
              <a:rect l="0" t="0" r="r" b="b"/>
              <a:pathLst>
                <a:path w="124" h="125">
                  <a:moveTo>
                    <a:pt x="113" y="82"/>
                  </a:moveTo>
                  <a:cubicBezTo>
                    <a:pt x="102" y="111"/>
                    <a:pt x="71" y="125"/>
                    <a:pt x="42" y="114"/>
                  </a:cubicBezTo>
                  <a:cubicBezTo>
                    <a:pt x="14" y="103"/>
                    <a:pt x="0" y="71"/>
                    <a:pt x="11" y="43"/>
                  </a:cubicBezTo>
                  <a:cubicBezTo>
                    <a:pt x="22" y="15"/>
                    <a:pt x="53" y="0"/>
                    <a:pt x="82" y="11"/>
                  </a:cubicBezTo>
                  <a:cubicBezTo>
                    <a:pt x="110" y="22"/>
                    <a:pt x="124" y="54"/>
                    <a:pt x="113"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7"/>
            <p:cNvSpPr>
              <a:spLocks/>
            </p:cNvSpPr>
            <p:nvPr/>
          </p:nvSpPr>
          <p:spPr bwMode="auto">
            <a:xfrm>
              <a:off x="4076701" y="4022726"/>
              <a:ext cx="815975" cy="1316038"/>
            </a:xfrm>
            <a:custGeom>
              <a:avLst/>
              <a:gdLst>
                <a:gd name="T0" fmla="*/ 110 w 217"/>
                <a:gd name="T1" fmla="*/ 0 h 350"/>
                <a:gd name="T2" fmla="*/ 9 w 217"/>
                <a:gd name="T3" fmla="*/ 277 h 350"/>
                <a:gd name="T4" fmla="*/ 46 w 217"/>
                <a:gd name="T5" fmla="*/ 340 h 350"/>
                <a:gd name="T6" fmla="*/ 114 w 217"/>
                <a:gd name="T7" fmla="*/ 314 h 350"/>
                <a:gd name="T8" fmla="*/ 217 w 217"/>
                <a:gd name="T9" fmla="*/ 33 h 350"/>
                <a:gd name="T10" fmla="*/ 110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10" y="0"/>
                  </a:moveTo>
                  <a:cubicBezTo>
                    <a:pt x="9" y="277"/>
                    <a:pt x="9" y="277"/>
                    <a:pt x="9" y="277"/>
                  </a:cubicBezTo>
                  <a:cubicBezTo>
                    <a:pt x="0" y="302"/>
                    <a:pt x="17" y="330"/>
                    <a:pt x="46" y="340"/>
                  </a:cubicBezTo>
                  <a:cubicBezTo>
                    <a:pt x="74" y="350"/>
                    <a:pt x="105" y="338"/>
                    <a:pt x="114" y="314"/>
                  </a:cubicBezTo>
                  <a:cubicBezTo>
                    <a:pt x="217" y="33"/>
                    <a:pt x="217" y="33"/>
                    <a:pt x="217" y="33"/>
                  </a:cubicBezTo>
                  <a:lnTo>
                    <a:pt x="110"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8"/>
            <p:cNvSpPr>
              <a:spLocks/>
            </p:cNvSpPr>
            <p:nvPr/>
          </p:nvSpPr>
          <p:spPr bwMode="auto">
            <a:xfrm>
              <a:off x="1992313" y="3770313"/>
              <a:ext cx="466725" cy="471488"/>
            </a:xfrm>
            <a:custGeom>
              <a:avLst/>
              <a:gdLst>
                <a:gd name="T0" fmla="*/ 11 w 124"/>
                <a:gd name="T1" fmla="*/ 82 h 125"/>
                <a:gd name="T2" fmla="*/ 82 w 124"/>
                <a:gd name="T3" fmla="*/ 114 h 125"/>
                <a:gd name="T4" fmla="*/ 113 w 124"/>
                <a:gd name="T5" fmla="*/ 43 h 125"/>
                <a:gd name="T6" fmla="*/ 42 w 124"/>
                <a:gd name="T7" fmla="*/ 11 h 125"/>
                <a:gd name="T8" fmla="*/ 11 w 124"/>
                <a:gd name="T9" fmla="*/ 82 h 125"/>
              </a:gdLst>
              <a:ahLst/>
              <a:cxnLst>
                <a:cxn ang="0">
                  <a:pos x="T0" y="T1"/>
                </a:cxn>
                <a:cxn ang="0">
                  <a:pos x="T2" y="T3"/>
                </a:cxn>
                <a:cxn ang="0">
                  <a:pos x="T4" y="T5"/>
                </a:cxn>
                <a:cxn ang="0">
                  <a:pos x="T6" y="T7"/>
                </a:cxn>
                <a:cxn ang="0">
                  <a:pos x="T8" y="T9"/>
                </a:cxn>
              </a:cxnLst>
              <a:rect l="0" t="0" r="r" b="b"/>
              <a:pathLst>
                <a:path w="124" h="125">
                  <a:moveTo>
                    <a:pt x="11" y="82"/>
                  </a:moveTo>
                  <a:cubicBezTo>
                    <a:pt x="22" y="111"/>
                    <a:pt x="53" y="125"/>
                    <a:pt x="82" y="114"/>
                  </a:cubicBezTo>
                  <a:cubicBezTo>
                    <a:pt x="110" y="103"/>
                    <a:pt x="124" y="71"/>
                    <a:pt x="113" y="43"/>
                  </a:cubicBezTo>
                  <a:cubicBezTo>
                    <a:pt x="102" y="15"/>
                    <a:pt x="71" y="0"/>
                    <a:pt x="42" y="11"/>
                  </a:cubicBezTo>
                  <a:cubicBezTo>
                    <a:pt x="14" y="22"/>
                    <a:pt x="0" y="54"/>
                    <a:pt x="11" y="82"/>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9"/>
            <p:cNvSpPr>
              <a:spLocks/>
            </p:cNvSpPr>
            <p:nvPr/>
          </p:nvSpPr>
          <p:spPr bwMode="auto">
            <a:xfrm>
              <a:off x="2055813" y="4022726"/>
              <a:ext cx="817563" cy="1316038"/>
            </a:xfrm>
            <a:custGeom>
              <a:avLst/>
              <a:gdLst>
                <a:gd name="T0" fmla="*/ 107 w 217"/>
                <a:gd name="T1" fmla="*/ 0 h 350"/>
                <a:gd name="T2" fmla="*/ 208 w 217"/>
                <a:gd name="T3" fmla="*/ 277 h 350"/>
                <a:gd name="T4" fmla="*/ 171 w 217"/>
                <a:gd name="T5" fmla="*/ 340 h 350"/>
                <a:gd name="T6" fmla="*/ 103 w 217"/>
                <a:gd name="T7" fmla="*/ 314 h 350"/>
                <a:gd name="T8" fmla="*/ 0 w 217"/>
                <a:gd name="T9" fmla="*/ 33 h 350"/>
                <a:gd name="T10" fmla="*/ 107 w 217"/>
                <a:gd name="T11" fmla="*/ 0 h 350"/>
              </a:gdLst>
              <a:ahLst/>
              <a:cxnLst>
                <a:cxn ang="0">
                  <a:pos x="T0" y="T1"/>
                </a:cxn>
                <a:cxn ang="0">
                  <a:pos x="T2" y="T3"/>
                </a:cxn>
                <a:cxn ang="0">
                  <a:pos x="T4" y="T5"/>
                </a:cxn>
                <a:cxn ang="0">
                  <a:pos x="T6" y="T7"/>
                </a:cxn>
                <a:cxn ang="0">
                  <a:pos x="T8" y="T9"/>
                </a:cxn>
                <a:cxn ang="0">
                  <a:pos x="T10" y="T11"/>
                </a:cxn>
              </a:cxnLst>
              <a:rect l="0" t="0" r="r" b="b"/>
              <a:pathLst>
                <a:path w="217" h="350">
                  <a:moveTo>
                    <a:pt x="107" y="0"/>
                  </a:moveTo>
                  <a:cubicBezTo>
                    <a:pt x="208" y="277"/>
                    <a:pt x="208" y="277"/>
                    <a:pt x="208" y="277"/>
                  </a:cubicBezTo>
                  <a:cubicBezTo>
                    <a:pt x="217" y="302"/>
                    <a:pt x="200" y="330"/>
                    <a:pt x="171" y="340"/>
                  </a:cubicBezTo>
                  <a:cubicBezTo>
                    <a:pt x="142" y="350"/>
                    <a:pt x="112" y="338"/>
                    <a:pt x="103" y="314"/>
                  </a:cubicBezTo>
                  <a:cubicBezTo>
                    <a:pt x="0" y="33"/>
                    <a:pt x="0" y="33"/>
                    <a:pt x="0" y="33"/>
                  </a:cubicBezTo>
                  <a:lnTo>
                    <a:pt x="107" y="0"/>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40"/>
            <p:cNvSpPr>
              <a:spLocks/>
            </p:cNvSpPr>
            <p:nvPr/>
          </p:nvSpPr>
          <p:spPr bwMode="auto">
            <a:xfrm>
              <a:off x="4991101" y="2011363"/>
              <a:ext cx="184150" cy="598488"/>
            </a:xfrm>
            <a:custGeom>
              <a:avLst/>
              <a:gdLst>
                <a:gd name="T0" fmla="*/ 48 w 49"/>
                <a:gd name="T1" fmla="*/ 137 h 159"/>
                <a:gd name="T2" fmla="*/ 48 w 49"/>
                <a:gd name="T3" fmla="*/ 137 h 159"/>
                <a:gd name="T4" fmla="*/ 48 w 49"/>
                <a:gd name="T5" fmla="*/ 0 h 159"/>
                <a:gd name="T6" fmla="*/ 40 w 49"/>
                <a:gd name="T7" fmla="*/ 0 h 159"/>
                <a:gd name="T8" fmla="*/ 40 w 49"/>
                <a:gd name="T9" fmla="*/ 125 h 159"/>
                <a:gd name="T10" fmla="*/ 22 w 49"/>
                <a:gd name="T11" fmla="*/ 123 h 159"/>
                <a:gd name="T12" fmla="*/ 1 w 49"/>
                <a:gd name="T13" fmla="*/ 144 h 159"/>
                <a:gd name="T14" fmla="*/ 28 w 49"/>
                <a:gd name="T15" fmla="*/ 157 h 159"/>
                <a:gd name="T16" fmla="*/ 48 w 49"/>
                <a:gd name="T17"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59">
                  <a:moveTo>
                    <a:pt x="48" y="137"/>
                  </a:moveTo>
                  <a:cubicBezTo>
                    <a:pt x="48" y="137"/>
                    <a:pt x="48" y="137"/>
                    <a:pt x="48" y="137"/>
                  </a:cubicBezTo>
                  <a:cubicBezTo>
                    <a:pt x="48" y="0"/>
                    <a:pt x="48" y="0"/>
                    <a:pt x="48" y="0"/>
                  </a:cubicBezTo>
                  <a:cubicBezTo>
                    <a:pt x="40" y="0"/>
                    <a:pt x="40" y="0"/>
                    <a:pt x="40" y="0"/>
                  </a:cubicBezTo>
                  <a:cubicBezTo>
                    <a:pt x="40" y="125"/>
                    <a:pt x="40" y="125"/>
                    <a:pt x="40" y="125"/>
                  </a:cubicBezTo>
                  <a:cubicBezTo>
                    <a:pt x="35" y="122"/>
                    <a:pt x="28" y="121"/>
                    <a:pt x="22" y="123"/>
                  </a:cubicBezTo>
                  <a:cubicBezTo>
                    <a:pt x="9" y="125"/>
                    <a:pt x="0" y="135"/>
                    <a:pt x="1" y="144"/>
                  </a:cubicBezTo>
                  <a:cubicBezTo>
                    <a:pt x="3" y="154"/>
                    <a:pt x="15" y="159"/>
                    <a:pt x="28" y="157"/>
                  </a:cubicBezTo>
                  <a:cubicBezTo>
                    <a:pt x="40" y="154"/>
                    <a:pt x="49" y="146"/>
                    <a:pt x="48" y="137"/>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41"/>
            <p:cNvSpPr>
              <a:spLocks/>
            </p:cNvSpPr>
            <p:nvPr/>
          </p:nvSpPr>
          <p:spPr bwMode="auto">
            <a:xfrm>
              <a:off x="5137151" y="1898651"/>
              <a:ext cx="225425" cy="436563"/>
            </a:xfrm>
            <a:custGeom>
              <a:avLst/>
              <a:gdLst>
                <a:gd name="T0" fmla="*/ 1 w 60"/>
                <a:gd name="T1" fmla="*/ 0 h 116"/>
                <a:gd name="T2" fmla="*/ 50 w 60"/>
                <a:gd name="T3" fmla="*/ 46 h 116"/>
                <a:gd name="T4" fmla="*/ 56 w 60"/>
                <a:gd name="T5" fmla="*/ 84 h 116"/>
                <a:gd name="T6" fmla="*/ 41 w 60"/>
                <a:gd name="T7" fmla="*/ 116 h 116"/>
                <a:gd name="T8" fmla="*/ 30 w 60"/>
                <a:gd name="T9" fmla="*/ 51 h 116"/>
                <a:gd name="T10" fmla="*/ 1 w 60"/>
                <a:gd name="T11" fmla="*/ 32 h 116"/>
                <a:gd name="T12" fmla="*/ 1 w 60"/>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60" h="116">
                  <a:moveTo>
                    <a:pt x="1" y="0"/>
                  </a:moveTo>
                  <a:cubicBezTo>
                    <a:pt x="16" y="16"/>
                    <a:pt x="35" y="30"/>
                    <a:pt x="50" y="46"/>
                  </a:cubicBezTo>
                  <a:cubicBezTo>
                    <a:pt x="60" y="57"/>
                    <a:pt x="59" y="71"/>
                    <a:pt x="56" y="84"/>
                  </a:cubicBezTo>
                  <a:cubicBezTo>
                    <a:pt x="54" y="95"/>
                    <a:pt x="48" y="106"/>
                    <a:pt x="41" y="116"/>
                  </a:cubicBezTo>
                  <a:cubicBezTo>
                    <a:pt x="41" y="116"/>
                    <a:pt x="59" y="71"/>
                    <a:pt x="30" y="51"/>
                  </a:cubicBezTo>
                  <a:cubicBezTo>
                    <a:pt x="0" y="31"/>
                    <a:pt x="1" y="32"/>
                    <a:pt x="1" y="32"/>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42"/>
            <p:cNvSpPr>
              <a:spLocks/>
            </p:cNvSpPr>
            <p:nvPr/>
          </p:nvSpPr>
          <p:spPr bwMode="auto">
            <a:xfrm>
              <a:off x="5326063" y="1868488"/>
              <a:ext cx="231775" cy="744538"/>
            </a:xfrm>
            <a:custGeom>
              <a:avLst/>
              <a:gdLst>
                <a:gd name="T0" fmla="*/ 61 w 62"/>
                <a:gd name="T1" fmla="*/ 170 h 198"/>
                <a:gd name="T2" fmla="*/ 61 w 62"/>
                <a:gd name="T3" fmla="*/ 170 h 198"/>
                <a:gd name="T4" fmla="*/ 61 w 62"/>
                <a:gd name="T5" fmla="*/ 0 h 198"/>
                <a:gd name="T6" fmla="*/ 50 w 62"/>
                <a:gd name="T7" fmla="*/ 0 h 198"/>
                <a:gd name="T8" fmla="*/ 50 w 62"/>
                <a:gd name="T9" fmla="*/ 155 h 198"/>
                <a:gd name="T10" fmla="*/ 27 w 62"/>
                <a:gd name="T11" fmla="*/ 152 h 198"/>
                <a:gd name="T12" fmla="*/ 2 w 62"/>
                <a:gd name="T13" fmla="*/ 179 h 198"/>
                <a:gd name="T14" fmla="*/ 35 w 62"/>
                <a:gd name="T15" fmla="*/ 195 h 198"/>
                <a:gd name="T16" fmla="*/ 61 w 62"/>
                <a:gd name="T17" fmla="*/ 17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8">
                  <a:moveTo>
                    <a:pt x="61" y="170"/>
                  </a:moveTo>
                  <a:cubicBezTo>
                    <a:pt x="61" y="170"/>
                    <a:pt x="61" y="170"/>
                    <a:pt x="61" y="170"/>
                  </a:cubicBezTo>
                  <a:cubicBezTo>
                    <a:pt x="61" y="0"/>
                    <a:pt x="61" y="0"/>
                    <a:pt x="61" y="0"/>
                  </a:cubicBezTo>
                  <a:cubicBezTo>
                    <a:pt x="50" y="0"/>
                    <a:pt x="50" y="0"/>
                    <a:pt x="50" y="0"/>
                  </a:cubicBezTo>
                  <a:cubicBezTo>
                    <a:pt x="50" y="155"/>
                    <a:pt x="50" y="155"/>
                    <a:pt x="50" y="155"/>
                  </a:cubicBezTo>
                  <a:cubicBezTo>
                    <a:pt x="44" y="152"/>
                    <a:pt x="36" y="151"/>
                    <a:pt x="27" y="152"/>
                  </a:cubicBezTo>
                  <a:cubicBezTo>
                    <a:pt x="11" y="155"/>
                    <a:pt x="0" y="167"/>
                    <a:pt x="2" y="179"/>
                  </a:cubicBezTo>
                  <a:cubicBezTo>
                    <a:pt x="4" y="191"/>
                    <a:pt x="19" y="198"/>
                    <a:pt x="35" y="195"/>
                  </a:cubicBezTo>
                  <a:cubicBezTo>
                    <a:pt x="51" y="192"/>
                    <a:pt x="62" y="181"/>
                    <a:pt x="61" y="170"/>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3"/>
            <p:cNvSpPr>
              <a:spLocks/>
            </p:cNvSpPr>
            <p:nvPr/>
          </p:nvSpPr>
          <p:spPr bwMode="auto">
            <a:xfrm>
              <a:off x="5510213" y="1728788"/>
              <a:ext cx="277813" cy="538163"/>
            </a:xfrm>
            <a:custGeom>
              <a:avLst/>
              <a:gdLst>
                <a:gd name="T0" fmla="*/ 1 w 74"/>
                <a:gd name="T1" fmla="*/ 0 h 143"/>
                <a:gd name="T2" fmla="*/ 62 w 74"/>
                <a:gd name="T3" fmla="*/ 56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19"/>
                    <a:pt x="44" y="36"/>
                    <a:pt x="62" y="56"/>
                  </a:cubicBezTo>
                  <a:cubicBezTo>
                    <a:pt x="74" y="70"/>
                    <a:pt x="73" y="88"/>
                    <a:pt x="70" y="104"/>
                  </a:cubicBezTo>
                  <a:cubicBezTo>
                    <a:pt x="67" y="118"/>
                    <a:pt x="60" y="131"/>
                    <a:pt x="51" y="143"/>
                  </a:cubicBezTo>
                  <a:cubicBezTo>
                    <a:pt x="51" y="143"/>
                    <a:pt x="74" y="87"/>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4"/>
            <p:cNvSpPr>
              <a:spLocks/>
            </p:cNvSpPr>
            <p:nvPr/>
          </p:nvSpPr>
          <p:spPr bwMode="auto">
            <a:xfrm>
              <a:off x="5510213" y="1965326"/>
              <a:ext cx="277813" cy="538163"/>
            </a:xfrm>
            <a:custGeom>
              <a:avLst/>
              <a:gdLst>
                <a:gd name="T0" fmla="*/ 1 w 74"/>
                <a:gd name="T1" fmla="*/ 0 h 143"/>
                <a:gd name="T2" fmla="*/ 62 w 74"/>
                <a:gd name="T3" fmla="*/ 57 h 143"/>
                <a:gd name="T4" fmla="*/ 70 w 74"/>
                <a:gd name="T5" fmla="*/ 104 h 143"/>
                <a:gd name="T6" fmla="*/ 51 w 74"/>
                <a:gd name="T7" fmla="*/ 143 h 143"/>
                <a:gd name="T8" fmla="*/ 37 w 74"/>
                <a:gd name="T9" fmla="*/ 63 h 143"/>
                <a:gd name="T10" fmla="*/ 1 w 74"/>
                <a:gd name="T11" fmla="*/ 40 h 143"/>
                <a:gd name="T12" fmla="*/ 1 w 74"/>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74" h="143">
                  <a:moveTo>
                    <a:pt x="1" y="0"/>
                  </a:moveTo>
                  <a:cubicBezTo>
                    <a:pt x="20" y="20"/>
                    <a:pt x="44" y="37"/>
                    <a:pt x="62" y="57"/>
                  </a:cubicBezTo>
                  <a:cubicBezTo>
                    <a:pt x="74" y="71"/>
                    <a:pt x="73" y="88"/>
                    <a:pt x="70" y="104"/>
                  </a:cubicBezTo>
                  <a:cubicBezTo>
                    <a:pt x="67" y="118"/>
                    <a:pt x="60" y="131"/>
                    <a:pt x="51" y="143"/>
                  </a:cubicBezTo>
                  <a:cubicBezTo>
                    <a:pt x="51" y="143"/>
                    <a:pt x="74" y="88"/>
                    <a:pt x="37" y="63"/>
                  </a:cubicBezTo>
                  <a:cubicBezTo>
                    <a:pt x="0" y="38"/>
                    <a:pt x="1" y="40"/>
                    <a:pt x="1" y="40"/>
                  </a:cubicBezTo>
                  <a:lnTo>
                    <a:pt x="1"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0" y="5205621"/>
            <a:ext cx="9144000" cy="7951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8" name="TextBox 47"/>
          <p:cNvSpPr txBox="1"/>
          <p:nvPr/>
        </p:nvSpPr>
        <p:spPr>
          <a:xfrm>
            <a:off x="7322392" y="5556923"/>
            <a:ext cx="1491114" cy="219291"/>
          </a:xfrm>
          <a:prstGeom prst="rect">
            <a:avLst/>
          </a:prstGeom>
          <a:noFill/>
        </p:spPr>
        <p:txBody>
          <a:bodyPr wrap="none" rtlCol="0">
            <a:spAutoFit/>
          </a:bodyPr>
          <a:lstStyle/>
          <a:p>
            <a:pPr algn="r"/>
            <a:r>
              <a:rPr lang="en-US" sz="825" dirty="0">
                <a:solidFill>
                  <a:schemeClr val="bg1"/>
                </a:solidFill>
              </a:rPr>
              <a:t>@Yourdomainplaymix.com</a:t>
            </a:r>
            <a:endParaRPr lang="en-US" sz="825" dirty="0">
              <a:solidFill>
                <a:schemeClr val="bg1"/>
              </a:solidFill>
            </a:endParaRPr>
          </a:p>
        </p:txBody>
      </p:sp>
      <p:sp>
        <p:nvSpPr>
          <p:cNvPr id="49" name="Rectangle 48"/>
          <p:cNvSpPr/>
          <p:nvPr/>
        </p:nvSpPr>
        <p:spPr>
          <a:xfrm>
            <a:off x="933507" y="5280976"/>
            <a:ext cx="608352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50" name="Freeform 49"/>
          <p:cNvSpPr>
            <a:spLocks/>
          </p:cNvSpPr>
          <p:nvPr/>
        </p:nvSpPr>
        <p:spPr bwMode="auto">
          <a:xfrm rot="16200000">
            <a:off x="5743472"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50"/>
          <p:cNvSpPr>
            <a:spLocks/>
          </p:cNvSpPr>
          <p:nvPr/>
        </p:nvSpPr>
        <p:spPr bwMode="auto">
          <a:xfrm rot="5400000" flipH="1">
            <a:off x="2676671" y="3104636"/>
            <a:ext cx="115491" cy="567929"/>
          </a:xfrm>
          <a:custGeom>
            <a:avLst/>
            <a:gdLst>
              <a:gd name="T0" fmla="*/ 5 w 9"/>
              <a:gd name="T1" fmla="*/ 35 h 44"/>
              <a:gd name="T2" fmla="*/ 9 w 9"/>
              <a:gd name="T3" fmla="*/ 39 h 44"/>
              <a:gd name="T4" fmla="*/ 4 w 9"/>
              <a:gd name="T5" fmla="*/ 44 h 44"/>
              <a:gd name="T6" fmla="*/ 0 w 9"/>
              <a:gd name="T7" fmla="*/ 39 h 44"/>
              <a:gd name="T8" fmla="*/ 4 w 9"/>
              <a:gd name="T9" fmla="*/ 35 h 44"/>
              <a:gd name="T10" fmla="*/ 4 w 9"/>
              <a:gd name="T11" fmla="*/ 5 h 44"/>
              <a:gd name="T12" fmla="*/ 2 w 9"/>
              <a:gd name="T13" fmla="*/ 3 h 44"/>
              <a:gd name="T14" fmla="*/ 4 w 9"/>
              <a:gd name="T15" fmla="*/ 0 h 44"/>
              <a:gd name="T16" fmla="*/ 7 w 9"/>
              <a:gd name="T17" fmla="*/ 3 h 44"/>
              <a:gd name="T18" fmla="*/ 5 w 9"/>
              <a:gd name="T19" fmla="*/ 5 h 44"/>
              <a:gd name="T20" fmla="*/ 5 w 9"/>
              <a:gd name="T2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4">
                <a:moveTo>
                  <a:pt x="5" y="35"/>
                </a:moveTo>
                <a:cubicBezTo>
                  <a:pt x="7" y="35"/>
                  <a:pt x="9" y="37"/>
                  <a:pt x="9" y="39"/>
                </a:cubicBezTo>
                <a:cubicBezTo>
                  <a:pt x="9" y="42"/>
                  <a:pt x="7" y="44"/>
                  <a:pt x="4" y="44"/>
                </a:cubicBezTo>
                <a:cubicBezTo>
                  <a:pt x="2" y="44"/>
                  <a:pt x="0" y="42"/>
                  <a:pt x="0" y="39"/>
                </a:cubicBezTo>
                <a:cubicBezTo>
                  <a:pt x="0" y="37"/>
                  <a:pt x="1" y="35"/>
                  <a:pt x="4" y="35"/>
                </a:cubicBezTo>
                <a:cubicBezTo>
                  <a:pt x="4" y="5"/>
                  <a:pt x="4" y="5"/>
                  <a:pt x="4" y="5"/>
                </a:cubicBezTo>
                <a:cubicBezTo>
                  <a:pt x="2" y="5"/>
                  <a:pt x="2" y="4"/>
                  <a:pt x="2" y="3"/>
                </a:cubicBezTo>
                <a:cubicBezTo>
                  <a:pt x="2" y="1"/>
                  <a:pt x="3" y="0"/>
                  <a:pt x="4" y="0"/>
                </a:cubicBezTo>
                <a:cubicBezTo>
                  <a:pt x="6" y="0"/>
                  <a:pt x="7" y="1"/>
                  <a:pt x="7" y="3"/>
                </a:cubicBezTo>
                <a:cubicBezTo>
                  <a:pt x="7" y="4"/>
                  <a:pt x="6" y="5"/>
                  <a:pt x="5" y="5"/>
                </a:cubicBezTo>
                <a:cubicBezTo>
                  <a:pt x="5" y="35"/>
                  <a:pt x="5" y="35"/>
                  <a:pt x="5" y="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4" name="Group 83"/>
          <p:cNvGrpSpPr/>
          <p:nvPr/>
        </p:nvGrpSpPr>
        <p:grpSpPr>
          <a:xfrm>
            <a:off x="1714085" y="3066856"/>
            <a:ext cx="634587" cy="635306"/>
            <a:chOff x="1994480" y="2799258"/>
            <a:chExt cx="1139552" cy="1140842"/>
          </a:xfrm>
        </p:grpSpPr>
        <p:sp>
          <p:nvSpPr>
            <p:cNvPr id="53" name="Freeform 52"/>
            <p:cNvSpPr>
              <a:spLocks noEditPoints="1"/>
            </p:cNvSpPr>
            <p:nvPr/>
          </p:nvSpPr>
          <p:spPr bwMode="auto">
            <a:xfrm>
              <a:off x="1994480" y="2799258"/>
              <a:ext cx="1139552" cy="1140842"/>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2246981" y="3030127"/>
              <a:ext cx="645637" cy="647768"/>
              <a:chOff x="6110288" y="2439988"/>
              <a:chExt cx="962025" cy="965200"/>
            </a:xfrm>
            <a:solidFill>
              <a:schemeClr val="accent1"/>
            </a:solidFill>
          </p:grpSpPr>
          <p:sp>
            <p:nvSpPr>
              <p:cNvPr id="65"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4"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grpSp>
        <p:nvGrpSpPr>
          <p:cNvPr id="85" name="Group 84"/>
          <p:cNvGrpSpPr/>
          <p:nvPr/>
        </p:nvGrpSpPr>
        <p:grpSpPr>
          <a:xfrm>
            <a:off x="6193506" y="3066856"/>
            <a:ext cx="633869" cy="635306"/>
            <a:chOff x="10275128" y="2799258"/>
            <a:chExt cx="1138262" cy="1140842"/>
          </a:xfrm>
        </p:grpSpPr>
        <p:sp>
          <p:nvSpPr>
            <p:cNvPr id="59" name="Freeform 58"/>
            <p:cNvSpPr>
              <a:spLocks noEditPoints="1"/>
            </p:cNvSpPr>
            <p:nvPr/>
          </p:nvSpPr>
          <p:spPr bwMode="auto">
            <a:xfrm>
              <a:off x="10275128" y="2799258"/>
              <a:ext cx="1138262" cy="1140842"/>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10516583" y="3030127"/>
              <a:ext cx="655350" cy="647768"/>
              <a:chOff x="8145463" y="2447925"/>
              <a:chExt cx="960437" cy="949325"/>
            </a:xfrm>
            <a:solidFill>
              <a:schemeClr val="accent2"/>
            </a:solidFill>
          </p:grpSpPr>
          <p:sp>
            <p:nvSpPr>
              <p:cNvPr id="76"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86" name="TextBox 85"/>
          <p:cNvSpPr txBox="1"/>
          <p:nvPr/>
        </p:nvSpPr>
        <p:spPr>
          <a:xfrm>
            <a:off x="729405" y="3260148"/>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87" name="Rectangle 86"/>
          <p:cNvSpPr/>
          <p:nvPr/>
        </p:nvSpPr>
        <p:spPr>
          <a:xfrm>
            <a:off x="828427" y="3765349"/>
            <a:ext cx="15202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90" name="TextBox 89"/>
          <p:cNvSpPr txBox="1"/>
          <p:nvPr/>
        </p:nvSpPr>
        <p:spPr>
          <a:xfrm>
            <a:off x="6884078" y="3260148"/>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91" name="Rectangle 90"/>
          <p:cNvSpPr/>
          <p:nvPr/>
        </p:nvSpPr>
        <p:spPr>
          <a:xfrm>
            <a:off x="6193506" y="3765349"/>
            <a:ext cx="15202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3839212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5436394" y="3718063"/>
            <a:ext cx="1470422" cy="1054894"/>
            <a:chOff x="7248526" y="3708400"/>
            <a:chExt cx="1960562" cy="1406525"/>
          </a:xfrm>
        </p:grpSpPr>
        <p:sp>
          <p:nvSpPr>
            <p:cNvPr id="93" name="Oval 92"/>
            <p:cNvSpPr>
              <a:spLocks noChangeArrowheads="1"/>
            </p:cNvSpPr>
            <p:nvPr/>
          </p:nvSpPr>
          <p:spPr bwMode="auto">
            <a:xfrm>
              <a:off x="76549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Oval 93"/>
            <p:cNvSpPr>
              <a:spLocks noChangeArrowheads="1"/>
            </p:cNvSpPr>
            <p:nvPr/>
          </p:nvSpPr>
          <p:spPr bwMode="auto">
            <a:xfrm>
              <a:off x="75199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Oval 94"/>
            <p:cNvSpPr>
              <a:spLocks noChangeArrowheads="1"/>
            </p:cNvSpPr>
            <p:nvPr/>
          </p:nvSpPr>
          <p:spPr bwMode="auto">
            <a:xfrm>
              <a:off x="73850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Oval 95"/>
            <p:cNvSpPr>
              <a:spLocks noChangeArrowheads="1"/>
            </p:cNvSpPr>
            <p:nvPr/>
          </p:nvSpPr>
          <p:spPr bwMode="auto">
            <a:xfrm>
              <a:off x="7248526" y="4378325"/>
              <a:ext cx="65088"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6"/>
            <p:cNvSpPr>
              <a:spLocks noEditPoints="1"/>
            </p:cNvSpPr>
            <p:nvPr/>
          </p:nvSpPr>
          <p:spPr bwMode="auto">
            <a:xfrm>
              <a:off x="7808913" y="3708400"/>
              <a:ext cx="1400175" cy="1406525"/>
            </a:xfrm>
            <a:custGeom>
              <a:avLst/>
              <a:gdLst>
                <a:gd name="T0" fmla="*/ 186 w 373"/>
                <a:gd name="T1" fmla="*/ 374 h 374"/>
                <a:gd name="T2" fmla="*/ 0 w 373"/>
                <a:gd name="T3" fmla="*/ 187 h 374"/>
                <a:gd name="T4" fmla="*/ 186 w 373"/>
                <a:gd name="T5" fmla="*/ 0 h 374"/>
                <a:gd name="T6" fmla="*/ 373 w 373"/>
                <a:gd name="T7" fmla="*/ 187 h 374"/>
                <a:gd name="T8" fmla="*/ 186 w 373"/>
                <a:gd name="T9" fmla="*/ 374 h 374"/>
                <a:gd name="T10" fmla="*/ 186 w 373"/>
                <a:gd name="T11" fmla="*/ 10 h 374"/>
                <a:gd name="T12" fmla="*/ 10 w 373"/>
                <a:gd name="T13" fmla="*/ 187 h 374"/>
                <a:gd name="T14" fmla="*/ 186 w 373"/>
                <a:gd name="T15" fmla="*/ 364 h 374"/>
                <a:gd name="T16" fmla="*/ 363 w 373"/>
                <a:gd name="T17" fmla="*/ 187 h 374"/>
                <a:gd name="T18" fmla="*/ 186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6" y="374"/>
                  </a:moveTo>
                  <a:cubicBezTo>
                    <a:pt x="83" y="374"/>
                    <a:pt x="0" y="290"/>
                    <a:pt x="0" y="187"/>
                  </a:cubicBezTo>
                  <a:cubicBezTo>
                    <a:pt x="0" y="84"/>
                    <a:pt x="83" y="0"/>
                    <a:pt x="186" y="0"/>
                  </a:cubicBezTo>
                  <a:cubicBezTo>
                    <a:pt x="290" y="0"/>
                    <a:pt x="373" y="84"/>
                    <a:pt x="373" y="187"/>
                  </a:cubicBezTo>
                  <a:cubicBezTo>
                    <a:pt x="373" y="290"/>
                    <a:pt x="290" y="374"/>
                    <a:pt x="186" y="374"/>
                  </a:cubicBezTo>
                  <a:close/>
                  <a:moveTo>
                    <a:pt x="186" y="10"/>
                  </a:moveTo>
                  <a:cubicBezTo>
                    <a:pt x="89" y="10"/>
                    <a:pt x="10" y="90"/>
                    <a:pt x="10" y="187"/>
                  </a:cubicBezTo>
                  <a:cubicBezTo>
                    <a:pt x="10" y="285"/>
                    <a:pt x="89" y="364"/>
                    <a:pt x="186" y="364"/>
                  </a:cubicBezTo>
                  <a:cubicBezTo>
                    <a:pt x="284" y="364"/>
                    <a:pt x="363" y="285"/>
                    <a:pt x="363" y="187"/>
                  </a:cubicBezTo>
                  <a:cubicBezTo>
                    <a:pt x="363" y="90"/>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933506" y="1130008"/>
            <a:ext cx="3682418" cy="715581"/>
          </a:xfrm>
          <a:prstGeom prst="rect">
            <a:avLst/>
          </a:prstGeom>
          <a:noFill/>
        </p:spPr>
        <p:txBody>
          <a:bodyPr wrap="none" rtlCol="0">
            <a:spAutoFit/>
          </a:bodyPr>
          <a:lstStyle/>
          <a:p>
            <a:r>
              <a:rPr lang="en-US" sz="4050" dirty="0">
                <a:solidFill>
                  <a:schemeClr val="bg1">
                    <a:lumMod val="50000"/>
                  </a:schemeClr>
                </a:solidFill>
                <a:latin typeface="+mj-lt"/>
              </a:rPr>
              <a:t>Listen Music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6" name="Group 35"/>
          <p:cNvGrpSpPr/>
          <p:nvPr/>
        </p:nvGrpSpPr>
        <p:grpSpPr>
          <a:xfrm>
            <a:off x="3225395" y="2465269"/>
            <a:ext cx="2734884" cy="2447147"/>
            <a:chOff x="4554538" y="2305051"/>
            <a:chExt cx="3138488" cy="2808288"/>
          </a:xfrm>
        </p:grpSpPr>
        <p:sp>
          <p:nvSpPr>
            <p:cNvPr id="6" name="Freeform 5"/>
            <p:cNvSpPr>
              <a:spLocks noEditPoints="1"/>
            </p:cNvSpPr>
            <p:nvPr/>
          </p:nvSpPr>
          <p:spPr bwMode="auto">
            <a:xfrm>
              <a:off x="4583113" y="2362201"/>
              <a:ext cx="3081338" cy="2693988"/>
            </a:xfrm>
            <a:custGeom>
              <a:avLst/>
              <a:gdLst>
                <a:gd name="T0" fmla="*/ 48 w 109"/>
                <a:gd name="T1" fmla="*/ 72 h 95"/>
                <a:gd name="T2" fmla="*/ 48 w 109"/>
                <a:gd name="T3" fmla="*/ 72 h 95"/>
                <a:gd name="T4" fmla="*/ 48 w 109"/>
                <a:gd name="T5" fmla="*/ 72 h 95"/>
                <a:gd name="T6" fmla="*/ 48 w 109"/>
                <a:gd name="T7" fmla="*/ 72 h 95"/>
                <a:gd name="T8" fmla="*/ 46 w 109"/>
                <a:gd name="T9" fmla="*/ 71 h 95"/>
                <a:gd name="T10" fmla="*/ 45 w 109"/>
                <a:gd name="T11" fmla="*/ 71 h 95"/>
                <a:gd name="T12" fmla="*/ 45 w 109"/>
                <a:gd name="T13" fmla="*/ 71 h 95"/>
                <a:gd name="T14" fmla="*/ 45 w 109"/>
                <a:gd name="T15" fmla="*/ 71 h 95"/>
                <a:gd name="T16" fmla="*/ 46 w 109"/>
                <a:gd name="T17" fmla="*/ 71 h 95"/>
                <a:gd name="T18" fmla="*/ 61 w 109"/>
                <a:gd name="T19" fmla="*/ 0 h 95"/>
                <a:gd name="T20" fmla="*/ 55 w 109"/>
                <a:gd name="T21" fmla="*/ 2 h 95"/>
                <a:gd name="T22" fmla="*/ 47 w 109"/>
                <a:gd name="T23" fmla="*/ 0 h 95"/>
                <a:gd name="T24" fmla="*/ 45 w 109"/>
                <a:gd name="T25" fmla="*/ 1 h 95"/>
                <a:gd name="T26" fmla="*/ 32 w 109"/>
                <a:gd name="T27" fmla="*/ 7 h 95"/>
                <a:gd name="T28" fmla="*/ 28 w 109"/>
                <a:gd name="T29" fmla="*/ 6 h 95"/>
                <a:gd name="T30" fmla="*/ 23 w 109"/>
                <a:gd name="T31" fmla="*/ 8 h 95"/>
                <a:gd name="T32" fmla="*/ 23 w 109"/>
                <a:gd name="T33" fmla="*/ 8 h 95"/>
                <a:gd name="T34" fmla="*/ 23 w 109"/>
                <a:gd name="T35" fmla="*/ 8 h 95"/>
                <a:gd name="T36" fmla="*/ 19 w 109"/>
                <a:gd name="T37" fmla="*/ 12 h 95"/>
                <a:gd name="T38" fmla="*/ 19 w 109"/>
                <a:gd name="T39" fmla="*/ 12 h 95"/>
                <a:gd name="T40" fmla="*/ 6 w 109"/>
                <a:gd name="T41" fmla="*/ 25 h 95"/>
                <a:gd name="T42" fmla="*/ 6 w 109"/>
                <a:gd name="T43" fmla="*/ 26 h 95"/>
                <a:gd name="T44" fmla="*/ 1 w 109"/>
                <a:gd name="T45" fmla="*/ 43 h 95"/>
                <a:gd name="T46" fmla="*/ 11 w 109"/>
                <a:gd name="T47" fmla="*/ 58 h 95"/>
                <a:gd name="T48" fmla="*/ 11 w 109"/>
                <a:gd name="T49" fmla="*/ 59 h 95"/>
                <a:gd name="T50" fmla="*/ 15 w 109"/>
                <a:gd name="T51" fmla="*/ 59 h 95"/>
                <a:gd name="T52" fmla="*/ 16 w 109"/>
                <a:gd name="T53" fmla="*/ 59 h 95"/>
                <a:gd name="T54" fmla="*/ 19 w 109"/>
                <a:gd name="T55" fmla="*/ 58 h 95"/>
                <a:gd name="T56" fmla="*/ 25 w 109"/>
                <a:gd name="T57" fmla="*/ 60 h 95"/>
                <a:gd name="T58" fmla="*/ 29 w 109"/>
                <a:gd name="T59" fmla="*/ 59 h 95"/>
                <a:gd name="T60" fmla="*/ 31 w 109"/>
                <a:gd name="T61" fmla="*/ 65 h 95"/>
                <a:gd name="T62" fmla="*/ 42 w 109"/>
                <a:gd name="T63" fmla="*/ 72 h 95"/>
                <a:gd name="T64" fmla="*/ 45 w 109"/>
                <a:gd name="T65" fmla="*/ 71 h 95"/>
                <a:gd name="T66" fmla="*/ 50 w 109"/>
                <a:gd name="T67" fmla="*/ 73 h 95"/>
                <a:gd name="T68" fmla="*/ 68 w 109"/>
                <a:gd name="T69" fmla="*/ 95 h 95"/>
                <a:gd name="T70" fmla="*/ 78 w 109"/>
                <a:gd name="T71" fmla="*/ 95 h 95"/>
                <a:gd name="T72" fmla="*/ 76 w 109"/>
                <a:gd name="T73" fmla="*/ 81 h 95"/>
                <a:gd name="T74" fmla="*/ 76 w 109"/>
                <a:gd name="T75" fmla="*/ 81 h 95"/>
                <a:gd name="T76" fmla="*/ 80 w 109"/>
                <a:gd name="T77" fmla="*/ 81 h 95"/>
                <a:gd name="T78" fmla="*/ 91 w 109"/>
                <a:gd name="T79" fmla="*/ 79 h 95"/>
                <a:gd name="T80" fmla="*/ 92 w 109"/>
                <a:gd name="T81" fmla="*/ 77 h 95"/>
                <a:gd name="T82" fmla="*/ 99 w 109"/>
                <a:gd name="T83" fmla="*/ 67 h 95"/>
                <a:gd name="T84" fmla="*/ 99 w 109"/>
                <a:gd name="T85" fmla="*/ 67 h 95"/>
                <a:gd name="T86" fmla="*/ 99 w 109"/>
                <a:gd name="T87" fmla="*/ 66 h 95"/>
                <a:gd name="T88" fmla="*/ 99 w 109"/>
                <a:gd name="T89" fmla="*/ 65 h 95"/>
                <a:gd name="T90" fmla="*/ 98 w 109"/>
                <a:gd name="T91" fmla="*/ 62 h 95"/>
                <a:gd name="T92" fmla="*/ 98 w 109"/>
                <a:gd name="T93" fmla="*/ 61 h 95"/>
                <a:gd name="T94" fmla="*/ 109 w 109"/>
                <a:gd name="T95" fmla="*/ 49 h 95"/>
                <a:gd name="T96" fmla="*/ 109 w 109"/>
                <a:gd name="T97" fmla="*/ 48 h 95"/>
                <a:gd name="T98" fmla="*/ 108 w 109"/>
                <a:gd name="T99" fmla="*/ 43 h 95"/>
                <a:gd name="T100" fmla="*/ 107 w 109"/>
                <a:gd name="T101" fmla="*/ 42 h 95"/>
                <a:gd name="T102" fmla="*/ 109 w 109"/>
                <a:gd name="T103" fmla="*/ 36 h 95"/>
                <a:gd name="T104" fmla="*/ 100 w 109"/>
                <a:gd name="T105" fmla="*/ 24 h 95"/>
                <a:gd name="T106" fmla="*/ 95 w 109"/>
                <a:gd name="T107" fmla="*/ 15 h 95"/>
                <a:gd name="T108" fmla="*/ 85 w 109"/>
                <a:gd name="T109" fmla="*/ 10 h 95"/>
                <a:gd name="T110" fmla="*/ 74 w 109"/>
                <a:gd name="T111" fmla="*/ 3 h 95"/>
                <a:gd name="T112" fmla="*/ 69 w 109"/>
                <a:gd name="T113" fmla="*/ 4 h 95"/>
                <a:gd name="T114" fmla="*/ 61 w 109"/>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95">
                  <a:moveTo>
                    <a:pt x="48" y="72"/>
                  </a:moveTo>
                  <a:cubicBezTo>
                    <a:pt x="48" y="72"/>
                    <a:pt x="48" y="72"/>
                    <a:pt x="48" y="72"/>
                  </a:cubicBezTo>
                  <a:cubicBezTo>
                    <a:pt x="48" y="72"/>
                    <a:pt x="48" y="72"/>
                    <a:pt x="48" y="72"/>
                  </a:cubicBezTo>
                  <a:cubicBezTo>
                    <a:pt x="48" y="72"/>
                    <a:pt x="48" y="72"/>
                    <a:pt x="48" y="72"/>
                  </a:cubicBezTo>
                  <a:moveTo>
                    <a:pt x="46" y="71"/>
                  </a:moveTo>
                  <a:cubicBezTo>
                    <a:pt x="46" y="71"/>
                    <a:pt x="45" y="71"/>
                    <a:pt x="45" y="71"/>
                  </a:cubicBezTo>
                  <a:cubicBezTo>
                    <a:pt x="45" y="71"/>
                    <a:pt x="45" y="71"/>
                    <a:pt x="45" y="71"/>
                  </a:cubicBezTo>
                  <a:cubicBezTo>
                    <a:pt x="45" y="71"/>
                    <a:pt x="45" y="71"/>
                    <a:pt x="45" y="71"/>
                  </a:cubicBezTo>
                  <a:cubicBezTo>
                    <a:pt x="46" y="71"/>
                    <a:pt x="46" y="71"/>
                    <a:pt x="46" y="71"/>
                  </a:cubicBezTo>
                  <a:moveTo>
                    <a:pt x="61" y="0"/>
                  </a:moveTo>
                  <a:cubicBezTo>
                    <a:pt x="59" y="0"/>
                    <a:pt x="57" y="1"/>
                    <a:pt x="55" y="2"/>
                  </a:cubicBezTo>
                  <a:cubicBezTo>
                    <a:pt x="53" y="1"/>
                    <a:pt x="50" y="0"/>
                    <a:pt x="47" y="0"/>
                  </a:cubicBezTo>
                  <a:cubicBezTo>
                    <a:pt x="46" y="0"/>
                    <a:pt x="45"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2" y="59"/>
                    <a:pt x="13" y="59"/>
                    <a:pt x="15" y="59"/>
                  </a:cubicBezTo>
                  <a:cubicBezTo>
                    <a:pt x="15" y="59"/>
                    <a:pt x="15"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4" y="69"/>
                    <a:pt x="38" y="72"/>
                    <a:pt x="42" y="72"/>
                  </a:cubicBezTo>
                  <a:cubicBezTo>
                    <a:pt x="43" y="72"/>
                    <a:pt x="44" y="72"/>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4583113" y="2362201"/>
              <a:ext cx="3081338" cy="2693988"/>
            </a:xfrm>
            <a:custGeom>
              <a:avLst/>
              <a:gdLst>
                <a:gd name="T0" fmla="*/ 108 w 109"/>
                <a:gd name="T1" fmla="*/ 43 h 95"/>
                <a:gd name="T2" fmla="*/ 107 w 109"/>
                <a:gd name="T3" fmla="*/ 42 h 95"/>
                <a:gd name="T4" fmla="*/ 109 w 109"/>
                <a:gd name="T5" fmla="*/ 36 h 95"/>
                <a:gd name="T6" fmla="*/ 100 w 109"/>
                <a:gd name="T7" fmla="*/ 24 h 95"/>
                <a:gd name="T8" fmla="*/ 95 w 109"/>
                <a:gd name="T9" fmla="*/ 15 h 95"/>
                <a:gd name="T10" fmla="*/ 85 w 109"/>
                <a:gd name="T11" fmla="*/ 10 h 95"/>
                <a:gd name="T12" fmla="*/ 74 w 109"/>
                <a:gd name="T13" fmla="*/ 3 h 95"/>
                <a:gd name="T14" fmla="*/ 69 w 109"/>
                <a:gd name="T15" fmla="*/ 4 h 95"/>
                <a:gd name="T16" fmla="*/ 61 w 109"/>
                <a:gd name="T17" fmla="*/ 0 h 95"/>
                <a:gd name="T18" fmla="*/ 55 w 109"/>
                <a:gd name="T19" fmla="*/ 2 h 95"/>
                <a:gd name="T20" fmla="*/ 45 w 109"/>
                <a:gd name="T21" fmla="*/ 1 h 95"/>
                <a:gd name="T22" fmla="*/ 32 w 109"/>
                <a:gd name="T23" fmla="*/ 7 h 95"/>
                <a:gd name="T24" fmla="*/ 28 w 109"/>
                <a:gd name="T25" fmla="*/ 6 h 95"/>
                <a:gd name="T26" fmla="*/ 23 w 109"/>
                <a:gd name="T27" fmla="*/ 8 h 95"/>
                <a:gd name="T28" fmla="*/ 23 w 109"/>
                <a:gd name="T29" fmla="*/ 8 h 95"/>
                <a:gd name="T30" fmla="*/ 23 w 109"/>
                <a:gd name="T31" fmla="*/ 8 h 95"/>
                <a:gd name="T32" fmla="*/ 19 w 109"/>
                <a:gd name="T33" fmla="*/ 12 h 95"/>
                <a:gd name="T34" fmla="*/ 19 w 109"/>
                <a:gd name="T35" fmla="*/ 12 h 95"/>
                <a:gd name="T36" fmla="*/ 6 w 109"/>
                <a:gd name="T37" fmla="*/ 25 h 95"/>
                <a:gd name="T38" fmla="*/ 6 w 109"/>
                <a:gd name="T39" fmla="*/ 26 h 95"/>
                <a:gd name="T40" fmla="*/ 1 w 109"/>
                <a:gd name="T41" fmla="*/ 43 h 95"/>
                <a:gd name="T42" fmla="*/ 11 w 109"/>
                <a:gd name="T43" fmla="*/ 58 h 95"/>
                <a:gd name="T44" fmla="*/ 11 w 109"/>
                <a:gd name="T45" fmla="*/ 59 h 95"/>
                <a:gd name="T46" fmla="*/ 16 w 109"/>
                <a:gd name="T47" fmla="*/ 59 h 95"/>
                <a:gd name="T48" fmla="*/ 19 w 109"/>
                <a:gd name="T49" fmla="*/ 58 h 95"/>
                <a:gd name="T50" fmla="*/ 25 w 109"/>
                <a:gd name="T51" fmla="*/ 60 h 95"/>
                <a:gd name="T52" fmla="*/ 29 w 109"/>
                <a:gd name="T53" fmla="*/ 59 h 95"/>
                <a:gd name="T54" fmla="*/ 31 w 109"/>
                <a:gd name="T55" fmla="*/ 65 h 95"/>
                <a:gd name="T56" fmla="*/ 45 w 109"/>
                <a:gd name="T57" fmla="*/ 71 h 95"/>
                <a:gd name="T58" fmla="*/ 50 w 109"/>
                <a:gd name="T59" fmla="*/ 73 h 95"/>
                <a:gd name="T60" fmla="*/ 68 w 109"/>
                <a:gd name="T61" fmla="*/ 95 h 95"/>
                <a:gd name="T62" fmla="*/ 78 w 109"/>
                <a:gd name="T63" fmla="*/ 95 h 95"/>
                <a:gd name="T64" fmla="*/ 76 w 109"/>
                <a:gd name="T65" fmla="*/ 81 h 95"/>
                <a:gd name="T66" fmla="*/ 76 w 109"/>
                <a:gd name="T67" fmla="*/ 81 h 95"/>
                <a:gd name="T68" fmla="*/ 80 w 109"/>
                <a:gd name="T69" fmla="*/ 81 h 95"/>
                <a:gd name="T70" fmla="*/ 91 w 109"/>
                <a:gd name="T71" fmla="*/ 79 h 95"/>
                <a:gd name="T72" fmla="*/ 92 w 109"/>
                <a:gd name="T73" fmla="*/ 77 h 95"/>
                <a:gd name="T74" fmla="*/ 99 w 109"/>
                <a:gd name="T75" fmla="*/ 67 h 95"/>
                <a:gd name="T76" fmla="*/ 99 w 109"/>
                <a:gd name="T77" fmla="*/ 67 h 95"/>
                <a:gd name="T78" fmla="*/ 99 w 109"/>
                <a:gd name="T79" fmla="*/ 66 h 95"/>
                <a:gd name="T80" fmla="*/ 99 w 109"/>
                <a:gd name="T81" fmla="*/ 65 h 95"/>
                <a:gd name="T82" fmla="*/ 98 w 109"/>
                <a:gd name="T83" fmla="*/ 62 h 95"/>
                <a:gd name="T84" fmla="*/ 98 w 109"/>
                <a:gd name="T85" fmla="*/ 61 h 95"/>
                <a:gd name="T86" fmla="*/ 109 w 109"/>
                <a:gd name="T87" fmla="*/ 49 h 95"/>
                <a:gd name="T88" fmla="*/ 109 w 109"/>
                <a:gd name="T89" fmla="*/ 48 h 95"/>
                <a:gd name="T90" fmla="*/ 108 w 109"/>
                <a:gd name="T91" fmla="*/ 43 h 95"/>
                <a:gd name="T92" fmla="*/ 45 w 109"/>
                <a:gd name="T93" fmla="*/ 71 h 95"/>
                <a:gd name="T94" fmla="*/ 45 w 109"/>
                <a:gd name="T95" fmla="*/ 71 h 95"/>
                <a:gd name="T96" fmla="*/ 46 w 109"/>
                <a:gd name="T97" fmla="*/ 71 h 95"/>
                <a:gd name="T98" fmla="*/ 45 w 109"/>
                <a:gd name="T99" fmla="*/ 71 h 95"/>
                <a:gd name="T100" fmla="*/ 48 w 109"/>
                <a:gd name="T101" fmla="*/ 72 h 95"/>
                <a:gd name="T102" fmla="*/ 48 w 109"/>
                <a:gd name="T103" fmla="*/ 72 h 95"/>
                <a:gd name="T104" fmla="*/ 48 w 109"/>
                <a:gd name="T105" fmla="*/ 7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95">
                  <a:moveTo>
                    <a:pt x="108" y="43"/>
                  </a:moveTo>
                  <a:cubicBezTo>
                    <a:pt x="107" y="43"/>
                    <a:pt x="107" y="42"/>
                    <a:pt x="107" y="42"/>
                  </a:cubicBezTo>
                  <a:cubicBezTo>
                    <a:pt x="108" y="40"/>
                    <a:pt x="109" y="38"/>
                    <a:pt x="109" y="36"/>
                  </a:cubicBezTo>
                  <a:cubicBezTo>
                    <a:pt x="109" y="30"/>
                    <a:pt x="105" y="26"/>
                    <a:pt x="100" y="24"/>
                  </a:cubicBezTo>
                  <a:cubicBezTo>
                    <a:pt x="100" y="21"/>
                    <a:pt x="98" y="18"/>
                    <a:pt x="95" y="15"/>
                  </a:cubicBezTo>
                  <a:cubicBezTo>
                    <a:pt x="92" y="12"/>
                    <a:pt x="89" y="10"/>
                    <a:pt x="85" y="10"/>
                  </a:cubicBezTo>
                  <a:cubicBezTo>
                    <a:pt x="83" y="6"/>
                    <a:pt x="79" y="3"/>
                    <a:pt x="74" y="3"/>
                  </a:cubicBezTo>
                  <a:cubicBezTo>
                    <a:pt x="72" y="3"/>
                    <a:pt x="71" y="3"/>
                    <a:pt x="69" y="4"/>
                  </a:cubicBezTo>
                  <a:cubicBezTo>
                    <a:pt x="67" y="1"/>
                    <a:pt x="65" y="0"/>
                    <a:pt x="61" y="0"/>
                  </a:cubicBezTo>
                  <a:cubicBezTo>
                    <a:pt x="59" y="0"/>
                    <a:pt x="57" y="1"/>
                    <a:pt x="55" y="2"/>
                  </a:cubicBezTo>
                  <a:cubicBezTo>
                    <a:pt x="52" y="1"/>
                    <a:pt x="49" y="0"/>
                    <a:pt x="45" y="1"/>
                  </a:cubicBezTo>
                  <a:cubicBezTo>
                    <a:pt x="39" y="1"/>
                    <a:pt x="35" y="4"/>
                    <a:pt x="32" y="7"/>
                  </a:cubicBezTo>
                  <a:cubicBezTo>
                    <a:pt x="31" y="6"/>
                    <a:pt x="30" y="6"/>
                    <a:pt x="28" y="6"/>
                  </a:cubicBezTo>
                  <a:cubicBezTo>
                    <a:pt x="26" y="6"/>
                    <a:pt x="24" y="7"/>
                    <a:pt x="23" y="8"/>
                  </a:cubicBezTo>
                  <a:cubicBezTo>
                    <a:pt x="23" y="8"/>
                    <a:pt x="23" y="8"/>
                    <a:pt x="23" y="8"/>
                  </a:cubicBezTo>
                  <a:cubicBezTo>
                    <a:pt x="23" y="8"/>
                    <a:pt x="23" y="8"/>
                    <a:pt x="23" y="8"/>
                  </a:cubicBezTo>
                  <a:cubicBezTo>
                    <a:pt x="21" y="9"/>
                    <a:pt x="20" y="11"/>
                    <a:pt x="19" y="12"/>
                  </a:cubicBezTo>
                  <a:cubicBezTo>
                    <a:pt x="19" y="12"/>
                    <a:pt x="19" y="12"/>
                    <a:pt x="19" y="12"/>
                  </a:cubicBezTo>
                  <a:cubicBezTo>
                    <a:pt x="12" y="12"/>
                    <a:pt x="6" y="18"/>
                    <a:pt x="6" y="25"/>
                  </a:cubicBezTo>
                  <a:cubicBezTo>
                    <a:pt x="6" y="26"/>
                    <a:pt x="6" y="26"/>
                    <a:pt x="6" y="26"/>
                  </a:cubicBezTo>
                  <a:cubicBezTo>
                    <a:pt x="2" y="29"/>
                    <a:pt x="0" y="36"/>
                    <a:pt x="1" y="43"/>
                  </a:cubicBezTo>
                  <a:cubicBezTo>
                    <a:pt x="2" y="50"/>
                    <a:pt x="6" y="56"/>
                    <a:pt x="11" y="58"/>
                  </a:cubicBezTo>
                  <a:cubicBezTo>
                    <a:pt x="11" y="59"/>
                    <a:pt x="11" y="59"/>
                    <a:pt x="11" y="59"/>
                  </a:cubicBezTo>
                  <a:cubicBezTo>
                    <a:pt x="13" y="59"/>
                    <a:pt x="14" y="59"/>
                    <a:pt x="16" y="59"/>
                  </a:cubicBezTo>
                  <a:cubicBezTo>
                    <a:pt x="17" y="59"/>
                    <a:pt x="18" y="59"/>
                    <a:pt x="19" y="58"/>
                  </a:cubicBezTo>
                  <a:cubicBezTo>
                    <a:pt x="21" y="59"/>
                    <a:pt x="23" y="60"/>
                    <a:pt x="25" y="60"/>
                  </a:cubicBezTo>
                  <a:cubicBezTo>
                    <a:pt x="26" y="60"/>
                    <a:pt x="28" y="59"/>
                    <a:pt x="29" y="59"/>
                  </a:cubicBezTo>
                  <a:cubicBezTo>
                    <a:pt x="29" y="61"/>
                    <a:pt x="30" y="63"/>
                    <a:pt x="31" y="65"/>
                  </a:cubicBezTo>
                  <a:cubicBezTo>
                    <a:pt x="35" y="70"/>
                    <a:pt x="41" y="74"/>
                    <a:pt x="45" y="71"/>
                  </a:cubicBezTo>
                  <a:cubicBezTo>
                    <a:pt x="50" y="73"/>
                    <a:pt x="50" y="73"/>
                    <a:pt x="50" y="73"/>
                  </a:cubicBezTo>
                  <a:cubicBezTo>
                    <a:pt x="56" y="75"/>
                    <a:pt x="66" y="82"/>
                    <a:pt x="68" y="95"/>
                  </a:cubicBezTo>
                  <a:cubicBezTo>
                    <a:pt x="78" y="95"/>
                    <a:pt x="78" y="95"/>
                    <a:pt x="78" y="95"/>
                  </a:cubicBezTo>
                  <a:cubicBezTo>
                    <a:pt x="76" y="81"/>
                    <a:pt x="76" y="81"/>
                    <a:pt x="76" y="81"/>
                  </a:cubicBezTo>
                  <a:cubicBezTo>
                    <a:pt x="76" y="81"/>
                    <a:pt x="76" y="81"/>
                    <a:pt x="76" y="81"/>
                  </a:cubicBezTo>
                  <a:cubicBezTo>
                    <a:pt x="77" y="81"/>
                    <a:pt x="78" y="81"/>
                    <a:pt x="80" y="81"/>
                  </a:cubicBezTo>
                  <a:cubicBezTo>
                    <a:pt x="84" y="81"/>
                    <a:pt x="88" y="80"/>
                    <a:pt x="91" y="79"/>
                  </a:cubicBezTo>
                  <a:cubicBezTo>
                    <a:pt x="91" y="78"/>
                    <a:pt x="92" y="78"/>
                    <a:pt x="92" y="77"/>
                  </a:cubicBezTo>
                  <a:cubicBezTo>
                    <a:pt x="96" y="75"/>
                    <a:pt x="98" y="71"/>
                    <a:pt x="99" y="67"/>
                  </a:cubicBezTo>
                  <a:cubicBezTo>
                    <a:pt x="99" y="67"/>
                    <a:pt x="99" y="67"/>
                    <a:pt x="99" y="67"/>
                  </a:cubicBezTo>
                  <a:cubicBezTo>
                    <a:pt x="99" y="66"/>
                    <a:pt x="99" y="66"/>
                    <a:pt x="99" y="66"/>
                  </a:cubicBezTo>
                  <a:cubicBezTo>
                    <a:pt x="99" y="66"/>
                    <a:pt x="99" y="66"/>
                    <a:pt x="99" y="65"/>
                  </a:cubicBezTo>
                  <a:cubicBezTo>
                    <a:pt x="99" y="64"/>
                    <a:pt x="98" y="63"/>
                    <a:pt x="98" y="62"/>
                  </a:cubicBezTo>
                  <a:cubicBezTo>
                    <a:pt x="98" y="61"/>
                    <a:pt x="98" y="61"/>
                    <a:pt x="98" y="61"/>
                  </a:cubicBezTo>
                  <a:cubicBezTo>
                    <a:pt x="104" y="60"/>
                    <a:pt x="109" y="55"/>
                    <a:pt x="109" y="49"/>
                  </a:cubicBezTo>
                  <a:cubicBezTo>
                    <a:pt x="109" y="48"/>
                    <a:pt x="109" y="48"/>
                    <a:pt x="109" y="48"/>
                  </a:cubicBezTo>
                  <a:cubicBezTo>
                    <a:pt x="109" y="46"/>
                    <a:pt x="108" y="45"/>
                    <a:pt x="108" y="43"/>
                  </a:cubicBezTo>
                  <a:close/>
                  <a:moveTo>
                    <a:pt x="45" y="71"/>
                  </a:moveTo>
                  <a:cubicBezTo>
                    <a:pt x="45" y="71"/>
                    <a:pt x="45" y="71"/>
                    <a:pt x="45" y="71"/>
                  </a:cubicBezTo>
                  <a:cubicBezTo>
                    <a:pt x="46" y="71"/>
                    <a:pt x="46" y="71"/>
                    <a:pt x="46" y="71"/>
                  </a:cubicBezTo>
                  <a:cubicBezTo>
                    <a:pt x="46" y="71"/>
                    <a:pt x="45" y="71"/>
                    <a:pt x="45" y="71"/>
                  </a:cubicBezTo>
                  <a:close/>
                  <a:moveTo>
                    <a:pt x="48" y="72"/>
                  </a:moveTo>
                  <a:cubicBezTo>
                    <a:pt x="48" y="72"/>
                    <a:pt x="48" y="72"/>
                    <a:pt x="48" y="72"/>
                  </a:cubicBezTo>
                  <a:cubicBezTo>
                    <a:pt x="48" y="72"/>
                    <a:pt x="48" y="72"/>
                    <a:pt x="4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a:off x="6562725" y="4035426"/>
              <a:ext cx="735013" cy="623888"/>
            </a:xfrm>
            <a:custGeom>
              <a:avLst/>
              <a:gdLst>
                <a:gd name="T0" fmla="*/ 26 w 26"/>
                <a:gd name="T1" fmla="*/ 2 h 22"/>
                <a:gd name="T2" fmla="*/ 8 w 26"/>
                <a:gd name="T3" fmla="*/ 0 h 22"/>
                <a:gd name="T4" fmla="*/ 0 w 26"/>
                <a:gd name="T5" fmla="*/ 13 h 22"/>
                <a:gd name="T6" fmla="*/ 5 w 26"/>
                <a:gd name="T7" fmla="*/ 19 h 22"/>
                <a:gd name="T8" fmla="*/ 20 w 26"/>
                <a:gd name="T9" fmla="*/ 17 h 22"/>
                <a:gd name="T10" fmla="*/ 26 w 26"/>
                <a:gd name="T11" fmla="*/ 2 h 22"/>
              </a:gdLst>
              <a:ahLst/>
              <a:cxnLst>
                <a:cxn ang="0">
                  <a:pos x="T0" y="T1"/>
                </a:cxn>
                <a:cxn ang="0">
                  <a:pos x="T2" y="T3"/>
                </a:cxn>
                <a:cxn ang="0">
                  <a:pos x="T4" y="T5"/>
                </a:cxn>
                <a:cxn ang="0">
                  <a:pos x="T6" y="T7"/>
                </a:cxn>
                <a:cxn ang="0">
                  <a:pos x="T8" y="T9"/>
                </a:cxn>
                <a:cxn ang="0">
                  <a:pos x="T10" y="T11"/>
                </a:cxn>
              </a:cxnLst>
              <a:rect l="0" t="0" r="r" b="b"/>
              <a:pathLst>
                <a:path w="26" h="22">
                  <a:moveTo>
                    <a:pt x="26" y="2"/>
                  </a:moveTo>
                  <a:cubicBezTo>
                    <a:pt x="26" y="2"/>
                    <a:pt x="10" y="1"/>
                    <a:pt x="8" y="0"/>
                  </a:cubicBezTo>
                  <a:cubicBezTo>
                    <a:pt x="7" y="0"/>
                    <a:pt x="7" y="8"/>
                    <a:pt x="0" y="13"/>
                  </a:cubicBezTo>
                  <a:cubicBezTo>
                    <a:pt x="5" y="19"/>
                    <a:pt x="5" y="19"/>
                    <a:pt x="5" y="19"/>
                  </a:cubicBezTo>
                  <a:cubicBezTo>
                    <a:pt x="5" y="19"/>
                    <a:pt x="13" y="22"/>
                    <a:pt x="20" y="17"/>
                  </a:cubicBezTo>
                  <a:cubicBezTo>
                    <a:pt x="24" y="15"/>
                    <a:pt x="26" y="11"/>
                    <a:pt x="26" y="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a:off x="6335713" y="4460876"/>
              <a:ext cx="368300" cy="538163"/>
            </a:xfrm>
            <a:custGeom>
              <a:avLst/>
              <a:gdLst>
                <a:gd name="T0" fmla="*/ 0 w 13"/>
                <a:gd name="T1" fmla="*/ 3 h 19"/>
                <a:gd name="T2" fmla="*/ 3 w 13"/>
                <a:gd name="T3" fmla="*/ 7 h 19"/>
                <a:gd name="T4" fmla="*/ 8 w 13"/>
                <a:gd name="T5" fmla="*/ 19 h 19"/>
                <a:gd name="T6" fmla="*/ 13 w 13"/>
                <a:gd name="T7" fmla="*/ 19 h 19"/>
                <a:gd name="T8" fmla="*/ 11 w 13"/>
                <a:gd name="T9" fmla="*/ 5 h 19"/>
                <a:gd name="T10" fmla="*/ 9 w 13"/>
                <a:gd name="T11" fmla="*/ 3 h 19"/>
                <a:gd name="T12" fmla="*/ 7 w 13"/>
                <a:gd name="T13" fmla="*/ 3 h 19"/>
                <a:gd name="T14" fmla="*/ 4 w 13"/>
                <a:gd name="T15" fmla="*/ 0 h 19"/>
                <a:gd name="T16" fmla="*/ 0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0" y="3"/>
                  </a:moveTo>
                  <a:cubicBezTo>
                    <a:pt x="0" y="5"/>
                    <a:pt x="2" y="6"/>
                    <a:pt x="3" y="7"/>
                  </a:cubicBezTo>
                  <a:cubicBezTo>
                    <a:pt x="5" y="10"/>
                    <a:pt x="7" y="15"/>
                    <a:pt x="8" y="19"/>
                  </a:cubicBezTo>
                  <a:cubicBezTo>
                    <a:pt x="13" y="19"/>
                    <a:pt x="13" y="19"/>
                    <a:pt x="13" y="19"/>
                  </a:cubicBezTo>
                  <a:cubicBezTo>
                    <a:pt x="13" y="19"/>
                    <a:pt x="11" y="7"/>
                    <a:pt x="11" y="5"/>
                  </a:cubicBezTo>
                  <a:cubicBezTo>
                    <a:pt x="10" y="5"/>
                    <a:pt x="10" y="4"/>
                    <a:pt x="9" y="3"/>
                  </a:cubicBezTo>
                  <a:cubicBezTo>
                    <a:pt x="9" y="3"/>
                    <a:pt x="7" y="4"/>
                    <a:pt x="7" y="3"/>
                  </a:cubicBezTo>
                  <a:cubicBezTo>
                    <a:pt x="6" y="3"/>
                    <a:pt x="6" y="1"/>
                    <a:pt x="4" y="0"/>
                  </a:cubicBezTo>
                  <a:cubicBezTo>
                    <a:pt x="2" y="0"/>
                    <a:pt x="0" y="1"/>
                    <a:pt x="0" y="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6845300" y="3098801"/>
              <a:ext cx="847725" cy="936625"/>
            </a:xfrm>
            <a:custGeom>
              <a:avLst/>
              <a:gdLst>
                <a:gd name="T0" fmla="*/ 19 w 30"/>
                <a:gd name="T1" fmla="*/ 0 h 33"/>
                <a:gd name="T2" fmla="*/ 25 w 30"/>
                <a:gd name="T3" fmla="*/ 15 h 33"/>
                <a:gd name="T4" fmla="*/ 17 w 30"/>
                <a:gd name="T5" fmla="*/ 33 h 33"/>
                <a:gd name="T6" fmla="*/ 2 w 30"/>
                <a:gd name="T7" fmla="*/ 32 h 33"/>
                <a:gd name="T8" fmla="*/ 0 w 30"/>
                <a:gd name="T9" fmla="*/ 19 h 33"/>
                <a:gd name="T10" fmla="*/ 14 w 30"/>
                <a:gd name="T11" fmla="*/ 15 h 33"/>
                <a:gd name="T12" fmla="*/ 19 w 3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19" y="0"/>
                  </a:moveTo>
                  <a:cubicBezTo>
                    <a:pt x="19" y="0"/>
                    <a:pt x="28" y="3"/>
                    <a:pt x="25" y="15"/>
                  </a:cubicBezTo>
                  <a:cubicBezTo>
                    <a:pt x="25" y="15"/>
                    <a:pt x="30" y="28"/>
                    <a:pt x="17" y="33"/>
                  </a:cubicBezTo>
                  <a:cubicBezTo>
                    <a:pt x="2" y="32"/>
                    <a:pt x="2" y="32"/>
                    <a:pt x="2" y="32"/>
                  </a:cubicBezTo>
                  <a:cubicBezTo>
                    <a:pt x="2" y="32"/>
                    <a:pt x="0" y="20"/>
                    <a:pt x="0" y="19"/>
                  </a:cubicBezTo>
                  <a:cubicBezTo>
                    <a:pt x="1" y="19"/>
                    <a:pt x="9" y="20"/>
                    <a:pt x="14" y="15"/>
                  </a:cubicBezTo>
                  <a:cubicBezTo>
                    <a:pt x="18" y="12"/>
                    <a:pt x="19" y="0"/>
                    <a:pt x="1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5459413" y="3213101"/>
              <a:ext cx="1385888" cy="1304925"/>
            </a:xfrm>
            <a:custGeom>
              <a:avLst/>
              <a:gdLst>
                <a:gd name="T0" fmla="*/ 20 w 49"/>
                <a:gd name="T1" fmla="*/ 0 h 46"/>
                <a:gd name="T2" fmla="*/ 18 w 49"/>
                <a:gd name="T3" fmla="*/ 16 h 46"/>
                <a:gd name="T4" fmla="*/ 0 w 49"/>
                <a:gd name="T5" fmla="*/ 27 h 46"/>
                <a:gd name="T6" fmla="*/ 12 w 49"/>
                <a:gd name="T7" fmla="*/ 39 h 46"/>
                <a:gd name="T8" fmla="*/ 30 w 49"/>
                <a:gd name="T9" fmla="*/ 46 h 46"/>
                <a:gd name="T10" fmla="*/ 32 w 49"/>
                <a:gd name="T11" fmla="*/ 44 h 46"/>
                <a:gd name="T12" fmla="*/ 43 w 49"/>
                <a:gd name="T13" fmla="*/ 33 h 46"/>
                <a:gd name="T14" fmla="*/ 49 w 49"/>
                <a:gd name="T15" fmla="*/ 28 h 46"/>
                <a:gd name="T16" fmla="*/ 47 w 49"/>
                <a:gd name="T17" fmla="*/ 14 h 46"/>
                <a:gd name="T18" fmla="*/ 42 w 49"/>
                <a:gd name="T19" fmla="*/ 12 h 46"/>
                <a:gd name="T20" fmla="*/ 20 w 49"/>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6">
                  <a:moveTo>
                    <a:pt x="20" y="0"/>
                  </a:moveTo>
                  <a:cubicBezTo>
                    <a:pt x="20" y="0"/>
                    <a:pt x="22" y="8"/>
                    <a:pt x="18" y="16"/>
                  </a:cubicBezTo>
                  <a:cubicBezTo>
                    <a:pt x="15" y="21"/>
                    <a:pt x="9" y="25"/>
                    <a:pt x="0" y="27"/>
                  </a:cubicBezTo>
                  <a:cubicBezTo>
                    <a:pt x="0" y="27"/>
                    <a:pt x="3" y="39"/>
                    <a:pt x="12" y="39"/>
                  </a:cubicBezTo>
                  <a:cubicBezTo>
                    <a:pt x="20" y="39"/>
                    <a:pt x="30" y="45"/>
                    <a:pt x="30" y="46"/>
                  </a:cubicBezTo>
                  <a:cubicBezTo>
                    <a:pt x="30" y="46"/>
                    <a:pt x="30" y="44"/>
                    <a:pt x="32" y="44"/>
                  </a:cubicBezTo>
                  <a:cubicBezTo>
                    <a:pt x="35" y="42"/>
                    <a:pt x="42" y="40"/>
                    <a:pt x="43" y="33"/>
                  </a:cubicBezTo>
                  <a:cubicBezTo>
                    <a:pt x="46" y="23"/>
                    <a:pt x="49" y="28"/>
                    <a:pt x="49" y="28"/>
                  </a:cubicBezTo>
                  <a:cubicBezTo>
                    <a:pt x="47" y="14"/>
                    <a:pt x="47" y="14"/>
                    <a:pt x="47" y="14"/>
                  </a:cubicBezTo>
                  <a:cubicBezTo>
                    <a:pt x="47" y="14"/>
                    <a:pt x="46" y="12"/>
                    <a:pt x="42" y="12"/>
                  </a:cubicBezTo>
                  <a:cubicBezTo>
                    <a:pt x="30" y="11"/>
                    <a:pt x="22" y="1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5995988" y="2390776"/>
              <a:ext cx="1385888" cy="1276350"/>
            </a:xfrm>
            <a:custGeom>
              <a:avLst/>
              <a:gdLst>
                <a:gd name="T0" fmla="*/ 9 w 49"/>
                <a:gd name="T1" fmla="*/ 13 h 45"/>
                <a:gd name="T2" fmla="*/ 34 w 49"/>
                <a:gd name="T3" fmla="*/ 11 h 45"/>
                <a:gd name="T4" fmla="*/ 49 w 49"/>
                <a:gd name="T5" fmla="*/ 23 h 45"/>
                <a:gd name="T6" fmla="*/ 45 w 49"/>
                <a:gd name="T7" fmla="*/ 37 h 45"/>
                <a:gd name="T8" fmla="*/ 29 w 49"/>
                <a:gd name="T9" fmla="*/ 42 h 45"/>
                <a:gd name="T10" fmla="*/ 2 w 49"/>
                <a:gd name="T11" fmla="*/ 30 h 45"/>
                <a:gd name="T12" fmla="*/ 9 w 49"/>
                <a:gd name="T13" fmla="*/ 13 h 45"/>
              </a:gdLst>
              <a:ahLst/>
              <a:cxnLst>
                <a:cxn ang="0">
                  <a:pos x="T0" y="T1"/>
                </a:cxn>
                <a:cxn ang="0">
                  <a:pos x="T2" y="T3"/>
                </a:cxn>
                <a:cxn ang="0">
                  <a:pos x="T4" y="T5"/>
                </a:cxn>
                <a:cxn ang="0">
                  <a:pos x="T6" y="T7"/>
                </a:cxn>
                <a:cxn ang="0">
                  <a:pos x="T8" y="T9"/>
                </a:cxn>
                <a:cxn ang="0">
                  <a:pos x="T10" y="T11"/>
                </a:cxn>
                <a:cxn ang="0">
                  <a:pos x="T12" y="T13"/>
                </a:cxn>
              </a:cxnLst>
              <a:rect l="0" t="0" r="r" b="b"/>
              <a:pathLst>
                <a:path w="49" h="45">
                  <a:moveTo>
                    <a:pt x="9" y="13"/>
                  </a:moveTo>
                  <a:cubicBezTo>
                    <a:pt x="13" y="8"/>
                    <a:pt x="27" y="0"/>
                    <a:pt x="34" y="11"/>
                  </a:cubicBezTo>
                  <a:cubicBezTo>
                    <a:pt x="34" y="11"/>
                    <a:pt x="42" y="10"/>
                    <a:pt x="49" y="23"/>
                  </a:cubicBezTo>
                  <a:cubicBezTo>
                    <a:pt x="49" y="23"/>
                    <a:pt x="46" y="33"/>
                    <a:pt x="45" y="37"/>
                  </a:cubicBezTo>
                  <a:cubicBezTo>
                    <a:pt x="43" y="41"/>
                    <a:pt x="33" y="44"/>
                    <a:pt x="29" y="42"/>
                  </a:cubicBezTo>
                  <a:cubicBezTo>
                    <a:pt x="24" y="35"/>
                    <a:pt x="7" y="45"/>
                    <a:pt x="2" y="30"/>
                  </a:cubicBezTo>
                  <a:cubicBezTo>
                    <a:pt x="0" y="26"/>
                    <a:pt x="7" y="17"/>
                    <a:pt x="9" y="1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4583113" y="2362201"/>
              <a:ext cx="1865313" cy="1644650"/>
            </a:xfrm>
            <a:custGeom>
              <a:avLst/>
              <a:gdLst>
                <a:gd name="T0" fmla="*/ 14 w 66"/>
                <a:gd name="T1" fmla="*/ 56 h 58"/>
                <a:gd name="T2" fmla="*/ 5 w 66"/>
                <a:gd name="T3" fmla="*/ 50 h 58"/>
                <a:gd name="T4" fmla="*/ 8 w 66"/>
                <a:gd name="T5" fmla="*/ 27 h 58"/>
                <a:gd name="T6" fmla="*/ 8 w 66"/>
                <a:gd name="T7" fmla="*/ 26 h 58"/>
                <a:gd name="T8" fmla="*/ 8 w 66"/>
                <a:gd name="T9" fmla="*/ 26 h 58"/>
                <a:gd name="T10" fmla="*/ 20 w 66"/>
                <a:gd name="T11" fmla="*/ 15 h 58"/>
                <a:gd name="T12" fmla="*/ 22 w 66"/>
                <a:gd name="T13" fmla="*/ 15 h 58"/>
                <a:gd name="T14" fmla="*/ 31 w 66"/>
                <a:gd name="T15" fmla="*/ 9 h 58"/>
                <a:gd name="T16" fmla="*/ 34 w 66"/>
                <a:gd name="T17" fmla="*/ 8 h 58"/>
                <a:gd name="T18" fmla="*/ 55 w 66"/>
                <a:gd name="T19" fmla="*/ 4 h 58"/>
                <a:gd name="T20" fmla="*/ 56 w 66"/>
                <a:gd name="T21" fmla="*/ 5 h 58"/>
                <a:gd name="T22" fmla="*/ 57 w 66"/>
                <a:gd name="T23" fmla="*/ 4 h 58"/>
                <a:gd name="T24" fmla="*/ 62 w 66"/>
                <a:gd name="T25" fmla="*/ 3 h 58"/>
                <a:gd name="T26" fmla="*/ 66 w 66"/>
                <a:gd name="T27" fmla="*/ 4 h 58"/>
                <a:gd name="T28" fmla="*/ 53 w 66"/>
                <a:gd name="T29" fmla="*/ 19 h 58"/>
                <a:gd name="T30" fmla="*/ 49 w 66"/>
                <a:gd name="T31" fmla="*/ 29 h 58"/>
                <a:gd name="T32" fmla="*/ 44 w 66"/>
                <a:gd name="T33" fmla="*/ 49 h 58"/>
                <a:gd name="T34" fmla="*/ 29 w 66"/>
                <a:gd name="T35" fmla="*/ 56 h 58"/>
                <a:gd name="T36" fmla="*/ 19 w 66"/>
                <a:gd name="T37" fmla="*/ 55 h 58"/>
                <a:gd name="T38" fmla="*/ 14 w 66"/>
                <a:gd name="T3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58">
                  <a:moveTo>
                    <a:pt x="14" y="56"/>
                  </a:moveTo>
                  <a:cubicBezTo>
                    <a:pt x="11" y="56"/>
                    <a:pt x="7" y="53"/>
                    <a:pt x="5" y="50"/>
                  </a:cubicBezTo>
                  <a:cubicBezTo>
                    <a:pt x="0" y="35"/>
                    <a:pt x="8" y="27"/>
                    <a:pt x="8" y="27"/>
                  </a:cubicBezTo>
                  <a:cubicBezTo>
                    <a:pt x="8" y="26"/>
                    <a:pt x="8" y="26"/>
                    <a:pt x="8" y="26"/>
                  </a:cubicBezTo>
                  <a:cubicBezTo>
                    <a:pt x="8" y="26"/>
                    <a:pt x="8" y="26"/>
                    <a:pt x="8" y="26"/>
                  </a:cubicBezTo>
                  <a:cubicBezTo>
                    <a:pt x="8" y="25"/>
                    <a:pt x="9" y="16"/>
                    <a:pt x="20" y="15"/>
                  </a:cubicBezTo>
                  <a:cubicBezTo>
                    <a:pt x="22" y="15"/>
                    <a:pt x="22" y="15"/>
                    <a:pt x="22" y="15"/>
                  </a:cubicBezTo>
                  <a:cubicBezTo>
                    <a:pt x="22" y="15"/>
                    <a:pt x="22" y="7"/>
                    <a:pt x="31" y="9"/>
                  </a:cubicBezTo>
                  <a:cubicBezTo>
                    <a:pt x="34" y="8"/>
                    <a:pt x="34" y="8"/>
                    <a:pt x="34" y="8"/>
                  </a:cubicBezTo>
                  <a:cubicBezTo>
                    <a:pt x="35" y="7"/>
                    <a:pt x="44" y="0"/>
                    <a:pt x="55" y="4"/>
                  </a:cubicBezTo>
                  <a:cubicBezTo>
                    <a:pt x="56" y="5"/>
                    <a:pt x="56" y="5"/>
                    <a:pt x="56" y="5"/>
                  </a:cubicBezTo>
                  <a:cubicBezTo>
                    <a:pt x="57" y="4"/>
                    <a:pt x="57" y="4"/>
                    <a:pt x="57" y="4"/>
                  </a:cubicBezTo>
                  <a:cubicBezTo>
                    <a:pt x="57" y="4"/>
                    <a:pt x="59" y="3"/>
                    <a:pt x="62" y="3"/>
                  </a:cubicBezTo>
                  <a:cubicBezTo>
                    <a:pt x="63" y="3"/>
                    <a:pt x="65" y="4"/>
                    <a:pt x="66" y="4"/>
                  </a:cubicBezTo>
                  <a:cubicBezTo>
                    <a:pt x="62" y="6"/>
                    <a:pt x="57" y="12"/>
                    <a:pt x="53" y="19"/>
                  </a:cubicBezTo>
                  <a:cubicBezTo>
                    <a:pt x="52" y="22"/>
                    <a:pt x="49" y="25"/>
                    <a:pt x="49" y="29"/>
                  </a:cubicBezTo>
                  <a:cubicBezTo>
                    <a:pt x="49" y="33"/>
                    <a:pt x="50" y="43"/>
                    <a:pt x="44" y="49"/>
                  </a:cubicBezTo>
                  <a:cubicBezTo>
                    <a:pt x="40" y="54"/>
                    <a:pt x="31" y="55"/>
                    <a:pt x="29" y="56"/>
                  </a:cubicBezTo>
                  <a:cubicBezTo>
                    <a:pt x="24" y="58"/>
                    <a:pt x="20" y="55"/>
                    <a:pt x="19" y="55"/>
                  </a:cubicBezTo>
                  <a:cubicBezTo>
                    <a:pt x="19" y="55"/>
                    <a:pt x="17" y="56"/>
                    <a:pt x="14" y="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4" name="Group 33"/>
            <p:cNvGrpSpPr/>
            <p:nvPr/>
          </p:nvGrpSpPr>
          <p:grpSpPr>
            <a:xfrm>
              <a:off x="4554538" y="2305051"/>
              <a:ext cx="3138488" cy="2808288"/>
              <a:chOff x="4554538" y="2305051"/>
              <a:chExt cx="3138488" cy="2808288"/>
            </a:xfrm>
            <a:solidFill>
              <a:schemeClr val="bg1">
                <a:lumMod val="75000"/>
              </a:schemeClr>
            </a:solidFill>
          </p:grpSpPr>
          <p:grpSp>
            <p:nvGrpSpPr>
              <p:cNvPr id="33" name="Group 32"/>
              <p:cNvGrpSpPr/>
              <p:nvPr/>
            </p:nvGrpSpPr>
            <p:grpSpPr>
              <a:xfrm>
                <a:off x="4752975" y="2305051"/>
                <a:ext cx="2938463" cy="2354263"/>
                <a:chOff x="4752975" y="2305051"/>
                <a:chExt cx="2938463" cy="2354263"/>
              </a:xfrm>
              <a:grpFill/>
            </p:grpSpPr>
            <p:sp>
              <p:nvSpPr>
                <p:cNvPr id="14" name="Freeform 13"/>
                <p:cNvSpPr>
                  <a:spLocks/>
                </p:cNvSpPr>
                <p:nvPr/>
              </p:nvSpPr>
              <p:spPr bwMode="auto">
                <a:xfrm>
                  <a:off x="5233988" y="3524251"/>
                  <a:ext cx="338138" cy="539750"/>
                </a:xfrm>
                <a:custGeom>
                  <a:avLst/>
                  <a:gdLst>
                    <a:gd name="T0" fmla="*/ 5 w 12"/>
                    <a:gd name="T1" fmla="*/ 19 h 19"/>
                    <a:gd name="T2" fmla="*/ 4 w 12"/>
                    <a:gd name="T3" fmla="*/ 18 h 19"/>
                    <a:gd name="T4" fmla="*/ 1 w 12"/>
                    <a:gd name="T5" fmla="*/ 10 h 19"/>
                    <a:gd name="T6" fmla="*/ 10 w 12"/>
                    <a:gd name="T7" fmla="*/ 1 h 19"/>
                    <a:gd name="T8" fmla="*/ 12 w 12"/>
                    <a:gd name="T9" fmla="*/ 1 h 19"/>
                    <a:gd name="T10" fmla="*/ 11 w 12"/>
                    <a:gd name="T11" fmla="*/ 3 h 19"/>
                    <a:gd name="T12" fmla="*/ 3 w 12"/>
                    <a:gd name="T13" fmla="*/ 10 h 19"/>
                    <a:gd name="T14" fmla="*/ 6 w 12"/>
                    <a:gd name="T15" fmla="*/ 16 h 19"/>
                    <a:gd name="T16" fmla="*/ 6 w 12"/>
                    <a:gd name="T17" fmla="*/ 18 h 19"/>
                    <a:gd name="T18" fmla="*/ 5 w 12"/>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9">
                      <a:moveTo>
                        <a:pt x="5" y="19"/>
                      </a:moveTo>
                      <a:cubicBezTo>
                        <a:pt x="4" y="18"/>
                        <a:pt x="4" y="18"/>
                        <a:pt x="4" y="18"/>
                      </a:cubicBezTo>
                      <a:cubicBezTo>
                        <a:pt x="4" y="18"/>
                        <a:pt x="0" y="15"/>
                        <a:pt x="1" y="10"/>
                      </a:cubicBezTo>
                      <a:cubicBezTo>
                        <a:pt x="2" y="7"/>
                        <a:pt x="5" y="3"/>
                        <a:pt x="10" y="1"/>
                      </a:cubicBezTo>
                      <a:cubicBezTo>
                        <a:pt x="11" y="0"/>
                        <a:pt x="12" y="1"/>
                        <a:pt x="12" y="1"/>
                      </a:cubicBezTo>
                      <a:cubicBezTo>
                        <a:pt x="12" y="2"/>
                        <a:pt x="12" y="3"/>
                        <a:pt x="11" y="3"/>
                      </a:cubicBezTo>
                      <a:cubicBezTo>
                        <a:pt x="7" y="5"/>
                        <a:pt x="4" y="8"/>
                        <a:pt x="3" y="10"/>
                      </a:cubicBezTo>
                      <a:cubicBezTo>
                        <a:pt x="3" y="14"/>
                        <a:pt x="6" y="16"/>
                        <a:pt x="6" y="16"/>
                      </a:cubicBezTo>
                      <a:cubicBezTo>
                        <a:pt x="6" y="17"/>
                        <a:pt x="7" y="18"/>
                        <a:pt x="6" y="18"/>
                      </a:cubicBezTo>
                      <a:lnTo>
                        <a:pt x="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4864101" y="3043238"/>
                  <a:ext cx="396875" cy="509588"/>
                </a:xfrm>
                <a:custGeom>
                  <a:avLst/>
                  <a:gdLst>
                    <a:gd name="T0" fmla="*/ 7 w 14"/>
                    <a:gd name="T1" fmla="*/ 18 h 18"/>
                    <a:gd name="T2" fmla="*/ 6 w 14"/>
                    <a:gd name="T3" fmla="*/ 18 h 18"/>
                    <a:gd name="T4" fmla="*/ 1 w 14"/>
                    <a:gd name="T5" fmla="*/ 7 h 18"/>
                    <a:gd name="T6" fmla="*/ 13 w 14"/>
                    <a:gd name="T7" fmla="*/ 2 h 18"/>
                    <a:gd name="T8" fmla="*/ 14 w 14"/>
                    <a:gd name="T9" fmla="*/ 3 h 18"/>
                    <a:gd name="T10" fmla="*/ 12 w 14"/>
                    <a:gd name="T11" fmla="*/ 4 h 18"/>
                    <a:gd name="T12" fmla="*/ 4 w 14"/>
                    <a:gd name="T13" fmla="*/ 8 h 18"/>
                    <a:gd name="T14" fmla="*/ 7 w 14"/>
                    <a:gd name="T15" fmla="*/ 16 h 18"/>
                    <a:gd name="T16" fmla="*/ 8 w 14"/>
                    <a:gd name="T17" fmla="*/ 18 h 18"/>
                    <a:gd name="T18" fmla="*/ 7 w 14"/>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7" y="18"/>
                      </a:moveTo>
                      <a:cubicBezTo>
                        <a:pt x="6" y="18"/>
                        <a:pt x="6" y="18"/>
                        <a:pt x="6" y="18"/>
                      </a:cubicBezTo>
                      <a:cubicBezTo>
                        <a:pt x="2" y="17"/>
                        <a:pt x="0" y="11"/>
                        <a:pt x="1" y="7"/>
                      </a:cubicBezTo>
                      <a:cubicBezTo>
                        <a:pt x="3" y="2"/>
                        <a:pt x="8" y="0"/>
                        <a:pt x="13" y="2"/>
                      </a:cubicBezTo>
                      <a:cubicBezTo>
                        <a:pt x="14" y="2"/>
                        <a:pt x="14" y="3"/>
                        <a:pt x="14" y="3"/>
                      </a:cubicBezTo>
                      <a:cubicBezTo>
                        <a:pt x="13" y="4"/>
                        <a:pt x="13" y="4"/>
                        <a:pt x="12" y="4"/>
                      </a:cubicBezTo>
                      <a:cubicBezTo>
                        <a:pt x="9" y="2"/>
                        <a:pt x="5" y="4"/>
                        <a:pt x="4" y="8"/>
                      </a:cubicBezTo>
                      <a:cubicBezTo>
                        <a:pt x="2" y="11"/>
                        <a:pt x="4" y="15"/>
                        <a:pt x="7" y="16"/>
                      </a:cubicBezTo>
                      <a:cubicBezTo>
                        <a:pt x="8" y="16"/>
                        <a:pt x="8" y="17"/>
                        <a:pt x="8" y="18"/>
                      </a:cubicBezTo>
                      <a:cubicBezTo>
                        <a:pt x="8" y="18"/>
                        <a:pt x="7" y="18"/>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72125" y="3270251"/>
                  <a:ext cx="311150" cy="538163"/>
                </a:xfrm>
                <a:custGeom>
                  <a:avLst/>
                  <a:gdLst>
                    <a:gd name="T0" fmla="*/ 2 w 11"/>
                    <a:gd name="T1" fmla="*/ 19 h 19"/>
                    <a:gd name="T2" fmla="*/ 1 w 11"/>
                    <a:gd name="T3" fmla="*/ 17 h 19"/>
                    <a:gd name="T4" fmla="*/ 2 w 11"/>
                    <a:gd name="T5" fmla="*/ 16 h 19"/>
                    <a:gd name="T6" fmla="*/ 8 w 11"/>
                    <a:gd name="T7" fmla="*/ 9 h 19"/>
                    <a:gd name="T8" fmla="*/ 1 w 11"/>
                    <a:gd name="T9" fmla="*/ 3 h 19"/>
                    <a:gd name="T10" fmla="*/ 0 w 11"/>
                    <a:gd name="T11" fmla="*/ 2 h 19"/>
                    <a:gd name="T12" fmla="*/ 1 w 11"/>
                    <a:gd name="T13" fmla="*/ 1 h 19"/>
                    <a:gd name="T14" fmla="*/ 11 w 11"/>
                    <a:gd name="T15" fmla="*/ 9 h 19"/>
                    <a:gd name="T16" fmla="*/ 2 w 11"/>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2" y="19"/>
                      </a:moveTo>
                      <a:cubicBezTo>
                        <a:pt x="1" y="19"/>
                        <a:pt x="1" y="18"/>
                        <a:pt x="1" y="17"/>
                      </a:cubicBezTo>
                      <a:cubicBezTo>
                        <a:pt x="1" y="17"/>
                        <a:pt x="1" y="16"/>
                        <a:pt x="2" y="16"/>
                      </a:cubicBezTo>
                      <a:cubicBezTo>
                        <a:pt x="5" y="16"/>
                        <a:pt x="8" y="13"/>
                        <a:pt x="8" y="9"/>
                      </a:cubicBezTo>
                      <a:cubicBezTo>
                        <a:pt x="8" y="6"/>
                        <a:pt x="5" y="3"/>
                        <a:pt x="1" y="3"/>
                      </a:cubicBezTo>
                      <a:cubicBezTo>
                        <a:pt x="1" y="3"/>
                        <a:pt x="0" y="2"/>
                        <a:pt x="0" y="2"/>
                      </a:cubicBezTo>
                      <a:cubicBezTo>
                        <a:pt x="0" y="1"/>
                        <a:pt x="1" y="1"/>
                        <a:pt x="1" y="1"/>
                      </a:cubicBezTo>
                      <a:cubicBezTo>
                        <a:pt x="6" y="0"/>
                        <a:pt x="10" y="4"/>
                        <a:pt x="11" y="9"/>
                      </a:cubicBezTo>
                      <a:cubicBezTo>
                        <a:pt x="11" y="14"/>
                        <a:pt x="7" y="18"/>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21413" y="4006851"/>
                  <a:ext cx="366713" cy="255588"/>
                </a:xfrm>
                <a:custGeom>
                  <a:avLst/>
                  <a:gdLst>
                    <a:gd name="T0" fmla="*/ 6 w 13"/>
                    <a:gd name="T1" fmla="*/ 9 h 9"/>
                    <a:gd name="T2" fmla="*/ 1 w 13"/>
                    <a:gd name="T3" fmla="*/ 6 h 9"/>
                    <a:gd name="T4" fmla="*/ 1 w 13"/>
                    <a:gd name="T5" fmla="*/ 4 h 9"/>
                    <a:gd name="T6" fmla="*/ 3 w 13"/>
                    <a:gd name="T7" fmla="*/ 5 h 9"/>
                    <a:gd name="T8" fmla="*/ 8 w 13"/>
                    <a:gd name="T9" fmla="*/ 7 h 9"/>
                    <a:gd name="T10" fmla="*/ 10 w 13"/>
                    <a:gd name="T11" fmla="*/ 2 h 9"/>
                    <a:gd name="T12" fmla="*/ 11 w 13"/>
                    <a:gd name="T13" fmla="*/ 0 h 9"/>
                    <a:gd name="T14" fmla="*/ 12 w 13"/>
                    <a:gd name="T15" fmla="*/ 1 h 9"/>
                    <a:gd name="T16" fmla="*/ 9 w 13"/>
                    <a:gd name="T17" fmla="*/ 9 h 9"/>
                    <a:gd name="T18" fmla="*/ 6 w 13"/>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9">
                      <a:moveTo>
                        <a:pt x="6" y="9"/>
                      </a:moveTo>
                      <a:cubicBezTo>
                        <a:pt x="4" y="9"/>
                        <a:pt x="2" y="8"/>
                        <a:pt x="1" y="6"/>
                      </a:cubicBezTo>
                      <a:cubicBezTo>
                        <a:pt x="0" y="5"/>
                        <a:pt x="1" y="4"/>
                        <a:pt x="1" y="4"/>
                      </a:cubicBezTo>
                      <a:cubicBezTo>
                        <a:pt x="2" y="4"/>
                        <a:pt x="3" y="4"/>
                        <a:pt x="3" y="5"/>
                      </a:cubicBezTo>
                      <a:cubicBezTo>
                        <a:pt x="4" y="7"/>
                        <a:pt x="6" y="8"/>
                        <a:pt x="8" y="7"/>
                      </a:cubicBezTo>
                      <a:cubicBezTo>
                        <a:pt x="10" y="6"/>
                        <a:pt x="11" y="4"/>
                        <a:pt x="10" y="2"/>
                      </a:cubicBezTo>
                      <a:cubicBezTo>
                        <a:pt x="10" y="1"/>
                        <a:pt x="10" y="0"/>
                        <a:pt x="11" y="0"/>
                      </a:cubicBezTo>
                      <a:cubicBezTo>
                        <a:pt x="11" y="0"/>
                        <a:pt x="12" y="0"/>
                        <a:pt x="12" y="1"/>
                      </a:cubicBezTo>
                      <a:cubicBezTo>
                        <a:pt x="13" y="4"/>
                        <a:pt x="12" y="8"/>
                        <a:pt x="9" y="9"/>
                      </a:cubicBezTo>
                      <a:cubicBezTo>
                        <a:pt x="8" y="9"/>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6221413" y="2844801"/>
                  <a:ext cx="366713" cy="311150"/>
                </a:xfrm>
                <a:custGeom>
                  <a:avLst/>
                  <a:gdLst>
                    <a:gd name="T0" fmla="*/ 10 w 13"/>
                    <a:gd name="T1" fmla="*/ 11 h 11"/>
                    <a:gd name="T2" fmla="*/ 9 w 13"/>
                    <a:gd name="T3" fmla="*/ 11 h 11"/>
                    <a:gd name="T4" fmla="*/ 9 w 13"/>
                    <a:gd name="T5" fmla="*/ 10 h 11"/>
                    <a:gd name="T6" fmla="*/ 8 w 13"/>
                    <a:gd name="T7" fmla="*/ 4 h 11"/>
                    <a:gd name="T8" fmla="*/ 2 w 13"/>
                    <a:gd name="T9" fmla="*/ 5 h 11"/>
                    <a:gd name="T10" fmla="*/ 1 w 13"/>
                    <a:gd name="T11" fmla="*/ 6 h 11"/>
                    <a:gd name="T12" fmla="*/ 0 w 13"/>
                    <a:gd name="T13" fmla="*/ 4 h 11"/>
                    <a:gd name="T14" fmla="*/ 9 w 13"/>
                    <a:gd name="T15" fmla="*/ 2 h 11"/>
                    <a:gd name="T16" fmla="*/ 11 w 13"/>
                    <a:gd name="T17" fmla="*/ 11 h 11"/>
                    <a:gd name="T18" fmla="*/ 10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10" y="11"/>
                      </a:moveTo>
                      <a:cubicBezTo>
                        <a:pt x="9" y="11"/>
                        <a:pt x="9" y="11"/>
                        <a:pt x="9" y="11"/>
                      </a:cubicBezTo>
                      <a:cubicBezTo>
                        <a:pt x="9" y="11"/>
                        <a:pt x="9" y="10"/>
                        <a:pt x="9" y="10"/>
                      </a:cubicBezTo>
                      <a:cubicBezTo>
                        <a:pt x="10" y="8"/>
                        <a:pt x="10" y="5"/>
                        <a:pt x="8" y="4"/>
                      </a:cubicBezTo>
                      <a:cubicBezTo>
                        <a:pt x="6" y="3"/>
                        <a:pt x="4" y="4"/>
                        <a:pt x="2" y="5"/>
                      </a:cubicBezTo>
                      <a:cubicBezTo>
                        <a:pt x="2" y="6"/>
                        <a:pt x="1" y="6"/>
                        <a:pt x="1" y="6"/>
                      </a:cubicBezTo>
                      <a:cubicBezTo>
                        <a:pt x="0" y="5"/>
                        <a:pt x="0" y="5"/>
                        <a:pt x="0" y="4"/>
                      </a:cubicBezTo>
                      <a:cubicBezTo>
                        <a:pt x="2" y="1"/>
                        <a:pt x="6" y="0"/>
                        <a:pt x="9" y="2"/>
                      </a:cubicBezTo>
                      <a:cubicBezTo>
                        <a:pt x="12" y="4"/>
                        <a:pt x="13" y="8"/>
                        <a:pt x="11" y="11"/>
                      </a:cubicBezTo>
                      <a:cubicBezTo>
                        <a:pt x="11" y="11"/>
                        <a:pt x="10"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221413" y="4346576"/>
                  <a:ext cx="366713" cy="312738"/>
                </a:xfrm>
                <a:custGeom>
                  <a:avLst/>
                  <a:gdLst>
                    <a:gd name="T0" fmla="*/ 2 w 13"/>
                    <a:gd name="T1" fmla="*/ 11 h 11"/>
                    <a:gd name="T2" fmla="*/ 1 w 13"/>
                    <a:gd name="T3" fmla="*/ 10 h 11"/>
                    <a:gd name="T4" fmla="*/ 4 w 13"/>
                    <a:gd name="T5" fmla="*/ 2 h 11"/>
                    <a:gd name="T6" fmla="*/ 13 w 13"/>
                    <a:gd name="T7" fmla="*/ 5 h 11"/>
                    <a:gd name="T8" fmla="*/ 12 w 13"/>
                    <a:gd name="T9" fmla="*/ 6 h 11"/>
                    <a:gd name="T10" fmla="*/ 10 w 13"/>
                    <a:gd name="T11" fmla="*/ 6 h 11"/>
                    <a:gd name="T12" fmla="*/ 5 w 13"/>
                    <a:gd name="T13" fmla="*/ 4 h 11"/>
                    <a:gd name="T14" fmla="*/ 3 w 13"/>
                    <a:gd name="T15" fmla="*/ 9 h 11"/>
                    <a:gd name="T16" fmla="*/ 3 w 13"/>
                    <a:gd name="T17" fmla="*/ 11 h 11"/>
                    <a:gd name="T18" fmla="*/ 2 w 13"/>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1">
                      <a:moveTo>
                        <a:pt x="2" y="11"/>
                      </a:moveTo>
                      <a:cubicBezTo>
                        <a:pt x="2" y="11"/>
                        <a:pt x="2" y="10"/>
                        <a:pt x="1" y="10"/>
                      </a:cubicBezTo>
                      <a:cubicBezTo>
                        <a:pt x="0" y="7"/>
                        <a:pt x="1" y="3"/>
                        <a:pt x="4" y="2"/>
                      </a:cubicBezTo>
                      <a:cubicBezTo>
                        <a:pt x="8" y="0"/>
                        <a:pt x="11" y="2"/>
                        <a:pt x="13" y="5"/>
                      </a:cubicBezTo>
                      <a:cubicBezTo>
                        <a:pt x="13" y="5"/>
                        <a:pt x="13" y="6"/>
                        <a:pt x="12" y="6"/>
                      </a:cubicBezTo>
                      <a:cubicBezTo>
                        <a:pt x="11" y="7"/>
                        <a:pt x="11" y="6"/>
                        <a:pt x="10" y="6"/>
                      </a:cubicBezTo>
                      <a:cubicBezTo>
                        <a:pt x="10" y="4"/>
                        <a:pt x="7" y="3"/>
                        <a:pt x="5" y="4"/>
                      </a:cubicBezTo>
                      <a:cubicBezTo>
                        <a:pt x="3" y="5"/>
                        <a:pt x="3" y="7"/>
                        <a:pt x="3" y="9"/>
                      </a:cubicBezTo>
                      <a:cubicBezTo>
                        <a:pt x="4" y="10"/>
                        <a:pt x="4" y="10"/>
                        <a:pt x="3" y="11"/>
                      </a:cubicBezTo>
                      <a:lnTo>
                        <a:pt x="2"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6899276" y="4319588"/>
                  <a:ext cx="339725" cy="311150"/>
                </a:xfrm>
                <a:custGeom>
                  <a:avLst/>
                  <a:gdLst>
                    <a:gd name="T0" fmla="*/ 7 w 12"/>
                    <a:gd name="T1" fmla="*/ 11 h 11"/>
                    <a:gd name="T2" fmla="*/ 3 w 12"/>
                    <a:gd name="T3" fmla="*/ 10 h 11"/>
                    <a:gd name="T4" fmla="*/ 2 w 12"/>
                    <a:gd name="T5" fmla="*/ 1 h 11"/>
                    <a:gd name="T6" fmla="*/ 4 w 12"/>
                    <a:gd name="T7" fmla="*/ 1 h 11"/>
                    <a:gd name="T8" fmla="*/ 4 w 12"/>
                    <a:gd name="T9" fmla="*/ 2 h 11"/>
                    <a:gd name="T10" fmla="*/ 4 w 12"/>
                    <a:gd name="T11" fmla="*/ 8 h 11"/>
                    <a:gd name="T12" fmla="*/ 10 w 12"/>
                    <a:gd name="T13" fmla="*/ 7 h 11"/>
                    <a:gd name="T14" fmla="*/ 11 w 12"/>
                    <a:gd name="T15" fmla="*/ 7 h 11"/>
                    <a:gd name="T16" fmla="*/ 12 w 12"/>
                    <a:gd name="T17" fmla="*/ 9 h 11"/>
                    <a:gd name="T18" fmla="*/ 7 w 12"/>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7" y="11"/>
                      </a:moveTo>
                      <a:cubicBezTo>
                        <a:pt x="5" y="11"/>
                        <a:pt x="4" y="11"/>
                        <a:pt x="3" y="10"/>
                      </a:cubicBezTo>
                      <a:cubicBezTo>
                        <a:pt x="0" y="8"/>
                        <a:pt x="0" y="4"/>
                        <a:pt x="2" y="1"/>
                      </a:cubicBezTo>
                      <a:cubicBezTo>
                        <a:pt x="2" y="0"/>
                        <a:pt x="3" y="0"/>
                        <a:pt x="4" y="1"/>
                      </a:cubicBezTo>
                      <a:cubicBezTo>
                        <a:pt x="4" y="1"/>
                        <a:pt x="4" y="2"/>
                        <a:pt x="4" y="2"/>
                      </a:cubicBezTo>
                      <a:cubicBezTo>
                        <a:pt x="2" y="4"/>
                        <a:pt x="3" y="7"/>
                        <a:pt x="4" y="8"/>
                      </a:cubicBezTo>
                      <a:cubicBezTo>
                        <a:pt x="6" y="9"/>
                        <a:pt x="8" y="9"/>
                        <a:pt x="10" y="7"/>
                      </a:cubicBezTo>
                      <a:cubicBezTo>
                        <a:pt x="10" y="7"/>
                        <a:pt x="11" y="7"/>
                        <a:pt x="11" y="7"/>
                      </a:cubicBezTo>
                      <a:cubicBezTo>
                        <a:pt x="12" y="7"/>
                        <a:pt x="12" y="8"/>
                        <a:pt x="12" y="9"/>
                      </a:cubicBezTo>
                      <a:cubicBezTo>
                        <a:pt x="10" y="10"/>
                        <a:pt x="9" y="11"/>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7323138" y="3468688"/>
                  <a:ext cx="368300" cy="282575"/>
                </a:xfrm>
                <a:custGeom>
                  <a:avLst/>
                  <a:gdLst>
                    <a:gd name="T0" fmla="*/ 12 w 13"/>
                    <a:gd name="T1" fmla="*/ 10 h 10"/>
                    <a:gd name="T2" fmla="*/ 12 w 13"/>
                    <a:gd name="T3" fmla="*/ 10 h 10"/>
                    <a:gd name="T4" fmla="*/ 10 w 13"/>
                    <a:gd name="T5" fmla="*/ 9 h 10"/>
                    <a:gd name="T6" fmla="*/ 8 w 13"/>
                    <a:gd name="T7" fmla="*/ 3 h 10"/>
                    <a:gd name="T8" fmla="*/ 3 w 13"/>
                    <a:gd name="T9" fmla="*/ 6 h 10"/>
                    <a:gd name="T10" fmla="*/ 1 w 13"/>
                    <a:gd name="T11" fmla="*/ 6 h 10"/>
                    <a:gd name="T12" fmla="*/ 0 w 13"/>
                    <a:gd name="T13" fmla="*/ 5 h 10"/>
                    <a:gd name="T14" fmla="*/ 8 w 13"/>
                    <a:gd name="T15" fmla="*/ 1 h 10"/>
                    <a:gd name="T16" fmla="*/ 13 w 13"/>
                    <a:gd name="T17" fmla="*/ 9 h 10"/>
                    <a:gd name="T18" fmla="*/ 12 w 13"/>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2" y="10"/>
                      </a:moveTo>
                      <a:cubicBezTo>
                        <a:pt x="12" y="10"/>
                        <a:pt x="12" y="10"/>
                        <a:pt x="12" y="10"/>
                      </a:cubicBezTo>
                      <a:cubicBezTo>
                        <a:pt x="11" y="10"/>
                        <a:pt x="10" y="9"/>
                        <a:pt x="10" y="9"/>
                      </a:cubicBezTo>
                      <a:cubicBezTo>
                        <a:pt x="11" y="7"/>
                        <a:pt x="10" y="4"/>
                        <a:pt x="8" y="3"/>
                      </a:cubicBezTo>
                      <a:cubicBezTo>
                        <a:pt x="6" y="3"/>
                        <a:pt x="3" y="4"/>
                        <a:pt x="3" y="6"/>
                      </a:cubicBezTo>
                      <a:cubicBezTo>
                        <a:pt x="2" y="6"/>
                        <a:pt x="2" y="7"/>
                        <a:pt x="1" y="6"/>
                      </a:cubicBezTo>
                      <a:cubicBezTo>
                        <a:pt x="0" y="6"/>
                        <a:pt x="0" y="5"/>
                        <a:pt x="0" y="5"/>
                      </a:cubicBezTo>
                      <a:cubicBezTo>
                        <a:pt x="2" y="2"/>
                        <a:pt x="5" y="0"/>
                        <a:pt x="8" y="1"/>
                      </a:cubicBezTo>
                      <a:cubicBezTo>
                        <a:pt x="12" y="2"/>
                        <a:pt x="13" y="6"/>
                        <a:pt x="13" y="9"/>
                      </a:cubicBezTo>
                      <a:cubicBezTo>
                        <a:pt x="13" y="9"/>
                        <a:pt x="12" y="10"/>
                        <a:pt x="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1"/>
                <p:cNvSpPr>
                  <a:spLocks/>
                </p:cNvSpPr>
                <p:nvPr/>
              </p:nvSpPr>
              <p:spPr bwMode="auto">
                <a:xfrm>
                  <a:off x="4752975" y="3695701"/>
                  <a:ext cx="254000" cy="368300"/>
                </a:xfrm>
                <a:custGeom>
                  <a:avLst/>
                  <a:gdLst>
                    <a:gd name="T0" fmla="*/ 6 w 9"/>
                    <a:gd name="T1" fmla="*/ 13 h 13"/>
                    <a:gd name="T2" fmla="*/ 5 w 9"/>
                    <a:gd name="T3" fmla="*/ 13 h 13"/>
                    <a:gd name="T4" fmla="*/ 1 w 9"/>
                    <a:gd name="T5" fmla="*/ 5 h 13"/>
                    <a:gd name="T6" fmla="*/ 8 w 9"/>
                    <a:gd name="T7" fmla="*/ 1 h 13"/>
                    <a:gd name="T8" fmla="*/ 9 w 9"/>
                    <a:gd name="T9" fmla="*/ 2 h 13"/>
                    <a:gd name="T10" fmla="*/ 8 w 9"/>
                    <a:gd name="T11" fmla="*/ 3 h 13"/>
                    <a:gd name="T12" fmla="*/ 3 w 9"/>
                    <a:gd name="T13" fmla="*/ 6 h 13"/>
                    <a:gd name="T14" fmla="*/ 6 w 9"/>
                    <a:gd name="T15" fmla="*/ 11 h 13"/>
                    <a:gd name="T16" fmla="*/ 7 w 9"/>
                    <a:gd name="T17" fmla="*/ 12 h 13"/>
                    <a:gd name="T18" fmla="*/ 6 w 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3">
                      <a:moveTo>
                        <a:pt x="6" y="13"/>
                      </a:moveTo>
                      <a:cubicBezTo>
                        <a:pt x="5" y="13"/>
                        <a:pt x="5" y="13"/>
                        <a:pt x="5" y="13"/>
                      </a:cubicBezTo>
                      <a:cubicBezTo>
                        <a:pt x="2" y="12"/>
                        <a:pt x="0" y="9"/>
                        <a:pt x="1" y="5"/>
                      </a:cubicBezTo>
                      <a:cubicBezTo>
                        <a:pt x="2" y="2"/>
                        <a:pt x="5" y="0"/>
                        <a:pt x="8" y="1"/>
                      </a:cubicBezTo>
                      <a:cubicBezTo>
                        <a:pt x="9" y="1"/>
                        <a:pt x="9" y="2"/>
                        <a:pt x="9" y="2"/>
                      </a:cubicBezTo>
                      <a:cubicBezTo>
                        <a:pt x="9" y="3"/>
                        <a:pt x="8" y="3"/>
                        <a:pt x="8" y="3"/>
                      </a:cubicBezTo>
                      <a:cubicBezTo>
                        <a:pt x="6" y="3"/>
                        <a:pt x="4" y="4"/>
                        <a:pt x="3" y="6"/>
                      </a:cubicBezTo>
                      <a:cubicBezTo>
                        <a:pt x="3" y="8"/>
                        <a:pt x="4" y="10"/>
                        <a:pt x="6" y="11"/>
                      </a:cubicBezTo>
                      <a:cubicBezTo>
                        <a:pt x="7" y="11"/>
                        <a:pt x="7" y="11"/>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2"/>
                <p:cNvSpPr>
                  <a:spLocks/>
                </p:cNvSpPr>
                <p:nvPr/>
              </p:nvSpPr>
              <p:spPr bwMode="auto">
                <a:xfrm>
                  <a:off x="5711826" y="3894138"/>
                  <a:ext cx="368300" cy="538163"/>
                </a:xfrm>
                <a:custGeom>
                  <a:avLst/>
                  <a:gdLst>
                    <a:gd name="T0" fmla="*/ 8 w 13"/>
                    <a:gd name="T1" fmla="*/ 19 h 19"/>
                    <a:gd name="T2" fmla="*/ 7 w 13"/>
                    <a:gd name="T3" fmla="*/ 19 h 19"/>
                    <a:gd name="T4" fmla="*/ 2 w 13"/>
                    <a:gd name="T5" fmla="*/ 15 h 19"/>
                    <a:gd name="T6" fmla="*/ 1 w 13"/>
                    <a:gd name="T7" fmla="*/ 8 h 19"/>
                    <a:gd name="T8" fmla="*/ 12 w 13"/>
                    <a:gd name="T9" fmla="*/ 1 h 19"/>
                    <a:gd name="T10" fmla="*/ 12 w 13"/>
                    <a:gd name="T11" fmla="*/ 3 h 19"/>
                    <a:gd name="T12" fmla="*/ 11 w 13"/>
                    <a:gd name="T13" fmla="*/ 4 h 19"/>
                    <a:gd name="T14" fmla="*/ 3 w 13"/>
                    <a:gd name="T15" fmla="*/ 9 h 19"/>
                    <a:gd name="T16" fmla="*/ 4 w 13"/>
                    <a:gd name="T17" fmla="*/ 14 h 19"/>
                    <a:gd name="T18" fmla="*/ 8 w 13"/>
                    <a:gd name="T19" fmla="*/ 17 h 19"/>
                    <a:gd name="T20" fmla="*/ 9 w 13"/>
                    <a:gd name="T21" fmla="*/ 18 h 19"/>
                    <a:gd name="T22" fmla="*/ 8 w 1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8" y="19"/>
                      </a:moveTo>
                      <a:cubicBezTo>
                        <a:pt x="7" y="19"/>
                        <a:pt x="7" y="19"/>
                        <a:pt x="7" y="19"/>
                      </a:cubicBezTo>
                      <a:cubicBezTo>
                        <a:pt x="5" y="18"/>
                        <a:pt x="3" y="17"/>
                        <a:pt x="2" y="15"/>
                      </a:cubicBezTo>
                      <a:cubicBezTo>
                        <a:pt x="1" y="13"/>
                        <a:pt x="0" y="10"/>
                        <a:pt x="1" y="8"/>
                      </a:cubicBezTo>
                      <a:cubicBezTo>
                        <a:pt x="2" y="3"/>
                        <a:pt x="7" y="0"/>
                        <a:pt x="12" y="1"/>
                      </a:cubicBezTo>
                      <a:cubicBezTo>
                        <a:pt x="12" y="1"/>
                        <a:pt x="13" y="2"/>
                        <a:pt x="12" y="3"/>
                      </a:cubicBezTo>
                      <a:cubicBezTo>
                        <a:pt x="12" y="3"/>
                        <a:pt x="12" y="4"/>
                        <a:pt x="11" y="4"/>
                      </a:cubicBezTo>
                      <a:cubicBezTo>
                        <a:pt x="7" y="3"/>
                        <a:pt x="4" y="5"/>
                        <a:pt x="3" y="9"/>
                      </a:cubicBezTo>
                      <a:cubicBezTo>
                        <a:pt x="3" y="10"/>
                        <a:pt x="3" y="12"/>
                        <a:pt x="4" y="14"/>
                      </a:cubicBezTo>
                      <a:cubicBezTo>
                        <a:pt x="5" y="15"/>
                        <a:pt x="6" y="16"/>
                        <a:pt x="8" y="17"/>
                      </a:cubicBezTo>
                      <a:cubicBezTo>
                        <a:pt x="9" y="17"/>
                        <a:pt x="9" y="17"/>
                        <a:pt x="9" y="18"/>
                      </a:cubicBezTo>
                      <a:cubicBezTo>
                        <a:pt x="9" y="19"/>
                        <a:pt x="8"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3"/>
                <p:cNvSpPr>
                  <a:spLocks/>
                </p:cNvSpPr>
                <p:nvPr/>
              </p:nvSpPr>
              <p:spPr bwMode="auto">
                <a:xfrm>
                  <a:off x="5345113" y="2701926"/>
                  <a:ext cx="677863" cy="341313"/>
                </a:xfrm>
                <a:custGeom>
                  <a:avLst/>
                  <a:gdLst>
                    <a:gd name="T0" fmla="*/ 2 w 24"/>
                    <a:gd name="T1" fmla="*/ 12 h 12"/>
                    <a:gd name="T2" fmla="*/ 0 w 24"/>
                    <a:gd name="T3" fmla="*/ 11 h 12"/>
                    <a:gd name="T4" fmla="*/ 12 w 24"/>
                    <a:gd name="T5" fmla="*/ 1 h 12"/>
                    <a:gd name="T6" fmla="*/ 20 w 24"/>
                    <a:gd name="T7" fmla="*/ 2 h 12"/>
                    <a:gd name="T8" fmla="*/ 24 w 24"/>
                    <a:gd name="T9" fmla="*/ 9 h 12"/>
                    <a:gd name="T10" fmla="*/ 23 w 24"/>
                    <a:gd name="T11" fmla="*/ 10 h 12"/>
                    <a:gd name="T12" fmla="*/ 22 w 24"/>
                    <a:gd name="T13" fmla="*/ 9 h 12"/>
                    <a:gd name="T14" fmla="*/ 19 w 24"/>
                    <a:gd name="T15" fmla="*/ 4 h 12"/>
                    <a:gd name="T16" fmla="*/ 12 w 24"/>
                    <a:gd name="T17" fmla="*/ 3 h 12"/>
                    <a:gd name="T18" fmla="*/ 3 w 24"/>
                    <a:gd name="T19" fmla="*/ 10 h 12"/>
                    <a:gd name="T20" fmla="*/ 2 w 24"/>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2">
                      <a:moveTo>
                        <a:pt x="2" y="12"/>
                      </a:moveTo>
                      <a:cubicBezTo>
                        <a:pt x="1" y="12"/>
                        <a:pt x="1" y="11"/>
                        <a:pt x="0" y="11"/>
                      </a:cubicBezTo>
                      <a:cubicBezTo>
                        <a:pt x="0" y="6"/>
                        <a:pt x="5" y="1"/>
                        <a:pt x="12" y="1"/>
                      </a:cubicBezTo>
                      <a:cubicBezTo>
                        <a:pt x="15" y="0"/>
                        <a:pt x="18" y="1"/>
                        <a:pt x="20" y="2"/>
                      </a:cubicBezTo>
                      <a:cubicBezTo>
                        <a:pt x="23" y="4"/>
                        <a:pt x="24" y="6"/>
                        <a:pt x="24" y="9"/>
                      </a:cubicBezTo>
                      <a:cubicBezTo>
                        <a:pt x="24" y="9"/>
                        <a:pt x="24" y="10"/>
                        <a:pt x="23" y="10"/>
                      </a:cubicBezTo>
                      <a:cubicBezTo>
                        <a:pt x="23" y="10"/>
                        <a:pt x="22" y="9"/>
                        <a:pt x="22" y="9"/>
                      </a:cubicBezTo>
                      <a:cubicBezTo>
                        <a:pt x="22" y="7"/>
                        <a:pt x="21" y="6"/>
                        <a:pt x="19" y="4"/>
                      </a:cubicBezTo>
                      <a:cubicBezTo>
                        <a:pt x="17" y="3"/>
                        <a:pt x="15" y="3"/>
                        <a:pt x="12" y="3"/>
                      </a:cubicBezTo>
                      <a:cubicBezTo>
                        <a:pt x="7" y="3"/>
                        <a:pt x="3" y="7"/>
                        <a:pt x="3" y="10"/>
                      </a:cubicBezTo>
                      <a:cubicBezTo>
                        <a:pt x="3" y="11"/>
                        <a:pt x="2" y="12"/>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4"/>
                <p:cNvSpPr>
                  <a:spLocks/>
                </p:cNvSpPr>
                <p:nvPr/>
              </p:nvSpPr>
              <p:spPr bwMode="auto">
                <a:xfrm>
                  <a:off x="5175251" y="2474913"/>
                  <a:ext cx="395288" cy="398463"/>
                </a:xfrm>
                <a:custGeom>
                  <a:avLst/>
                  <a:gdLst>
                    <a:gd name="T0" fmla="*/ 11 w 14"/>
                    <a:gd name="T1" fmla="*/ 14 h 14"/>
                    <a:gd name="T2" fmla="*/ 10 w 14"/>
                    <a:gd name="T3" fmla="*/ 13 h 14"/>
                    <a:gd name="T4" fmla="*/ 10 w 14"/>
                    <a:gd name="T5" fmla="*/ 12 h 14"/>
                    <a:gd name="T6" fmla="*/ 9 w 14"/>
                    <a:gd name="T7" fmla="*/ 4 h 14"/>
                    <a:gd name="T8" fmla="*/ 2 w 14"/>
                    <a:gd name="T9" fmla="*/ 5 h 14"/>
                    <a:gd name="T10" fmla="*/ 1 w 14"/>
                    <a:gd name="T11" fmla="*/ 5 h 14"/>
                    <a:gd name="T12" fmla="*/ 1 w 14"/>
                    <a:gd name="T13" fmla="*/ 3 h 14"/>
                    <a:gd name="T14" fmla="*/ 11 w 14"/>
                    <a:gd name="T15" fmla="*/ 3 h 14"/>
                    <a:gd name="T16" fmla="*/ 13 w 14"/>
                    <a:gd name="T17" fmla="*/ 8 h 14"/>
                    <a:gd name="T18" fmla="*/ 12 w 14"/>
                    <a:gd name="T19" fmla="*/ 13 h 14"/>
                    <a:gd name="T20" fmla="*/ 11 w 14"/>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11" y="14"/>
                      </a:moveTo>
                      <a:cubicBezTo>
                        <a:pt x="10" y="13"/>
                        <a:pt x="10" y="13"/>
                        <a:pt x="10" y="13"/>
                      </a:cubicBezTo>
                      <a:cubicBezTo>
                        <a:pt x="10" y="13"/>
                        <a:pt x="9" y="12"/>
                        <a:pt x="10" y="12"/>
                      </a:cubicBezTo>
                      <a:cubicBezTo>
                        <a:pt x="12" y="10"/>
                        <a:pt x="11" y="6"/>
                        <a:pt x="9" y="4"/>
                      </a:cubicBezTo>
                      <a:cubicBezTo>
                        <a:pt x="7" y="3"/>
                        <a:pt x="5" y="4"/>
                        <a:pt x="2" y="5"/>
                      </a:cubicBezTo>
                      <a:cubicBezTo>
                        <a:pt x="2" y="5"/>
                        <a:pt x="1" y="5"/>
                        <a:pt x="1" y="5"/>
                      </a:cubicBezTo>
                      <a:cubicBezTo>
                        <a:pt x="0" y="4"/>
                        <a:pt x="1" y="3"/>
                        <a:pt x="1" y="3"/>
                      </a:cubicBezTo>
                      <a:cubicBezTo>
                        <a:pt x="3" y="2"/>
                        <a:pt x="7" y="0"/>
                        <a:pt x="11" y="3"/>
                      </a:cubicBezTo>
                      <a:cubicBezTo>
                        <a:pt x="12" y="4"/>
                        <a:pt x="13" y="6"/>
                        <a:pt x="13" y="8"/>
                      </a:cubicBezTo>
                      <a:cubicBezTo>
                        <a:pt x="14" y="10"/>
                        <a:pt x="13" y="12"/>
                        <a:pt x="12" y="13"/>
                      </a:cubicBezTo>
                      <a:lnTo>
                        <a:pt x="1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5"/>
                <p:cNvSpPr>
                  <a:spLocks/>
                </p:cNvSpPr>
                <p:nvPr/>
              </p:nvSpPr>
              <p:spPr bwMode="auto">
                <a:xfrm>
                  <a:off x="6870701" y="3722688"/>
                  <a:ext cx="538163" cy="568325"/>
                </a:xfrm>
                <a:custGeom>
                  <a:avLst/>
                  <a:gdLst>
                    <a:gd name="T0" fmla="*/ 18 w 19"/>
                    <a:gd name="T1" fmla="*/ 20 h 20"/>
                    <a:gd name="T2" fmla="*/ 16 w 19"/>
                    <a:gd name="T3" fmla="*/ 19 h 20"/>
                    <a:gd name="T4" fmla="*/ 15 w 19"/>
                    <a:gd name="T5" fmla="*/ 12 h 20"/>
                    <a:gd name="T6" fmla="*/ 1 w 19"/>
                    <a:gd name="T7" fmla="*/ 3 h 20"/>
                    <a:gd name="T8" fmla="*/ 0 w 19"/>
                    <a:gd name="T9" fmla="*/ 1 h 20"/>
                    <a:gd name="T10" fmla="*/ 1 w 19"/>
                    <a:gd name="T11" fmla="*/ 0 h 20"/>
                    <a:gd name="T12" fmla="*/ 1 w 19"/>
                    <a:gd name="T13" fmla="*/ 0 h 20"/>
                    <a:gd name="T14" fmla="*/ 18 w 19"/>
                    <a:gd name="T15" fmla="*/ 11 h 20"/>
                    <a:gd name="T16" fmla="*/ 19 w 19"/>
                    <a:gd name="T17" fmla="*/ 19 h 20"/>
                    <a:gd name="T18" fmla="*/ 18 w 19"/>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8" y="20"/>
                      </a:moveTo>
                      <a:cubicBezTo>
                        <a:pt x="17" y="20"/>
                        <a:pt x="16" y="19"/>
                        <a:pt x="16" y="19"/>
                      </a:cubicBezTo>
                      <a:cubicBezTo>
                        <a:pt x="16" y="18"/>
                        <a:pt x="16" y="14"/>
                        <a:pt x="15" y="12"/>
                      </a:cubicBezTo>
                      <a:cubicBezTo>
                        <a:pt x="15" y="10"/>
                        <a:pt x="11" y="3"/>
                        <a:pt x="1" y="3"/>
                      </a:cubicBezTo>
                      <a:cubicBezTo>
                        <a:pt x="1" y="3"/>
                        <a:pt x="0" y="2"/>
                        <a:pt x="0" y="1"/>
                      </a:cubicBezTo>
                      <a:cubicBezTo>
                        <a:pt x="0" y="1"/>
                        <a:pt x="1" y="0"/>
                        <a:pt x="1" y="0"/>
                      </a:cubicBezTo>
                      <a:cubicBezTo>
                        <a:pt x="1" y="0"/>
                        <a:pt x="1" y="0"/>
                        <a:pt x="1" y="0"/>
                      </a:cubicBezTo>
                      <a:cubicBezTo>
                        <a:pt x="13" y="0"/>
                        <a:pt x="17" y="8"/>
                        <a:pt x="18" y="11"/>
                      </a:cubicBezTo>
                      <a:cubicBezTo>
                        <a:pt x="19" y="14"/>
                        <a:pt x="19" y="18"/>
                        <a:pt x="19" y="19"/>
                      </a:cubicBezTo>
                      <a:cubicBezTo>
                        <a:pt x="19" y="19"/>
                        <a:pt x="18" y="20"/>
                        <a:pt x="1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6"/>
                <p:cNvSpPr>
                  <a:spLocks/>
                </p:cNvSpPr>
                <p:nvPr/>
              </p:nvSpPr>
              <p:spPr bwMode="auto">
                <a:xfrm>
                  <a:off x="6362701" y="3836988"/>
                  <a:ext cx="649288" cy="339725"/>
                </a:xfrm>
                <a:custGeom>
                  <a:avLst/>
                  <a:gdLst>
                    <a:gd name="T0" fmla="*/ 17 w 23"/>
                    <a:gd name="T1" fmla="*/ 12 h 12"/>
                    <a:gd name="T2" fmla="*/ 0 w 23"/>
                    <a:gd name="T3" fmla="*/ 2 h 12"/>
                    <a:gd name="T4" fmla="*/ 1 w 23"/>
                    <a:gd name="T5" fmla="*/ 0 h 12"/>
                    <a:gd name="T6" fmla="*/ 2 w 23"/>
                    <a:gd name="T7" fmla="*/ 1 h 12"/>
                    <a:gd name="T8" fmla="*/ 21 w 23"/>
                    <a:gd name="T9" fmla="*/ 9 h 12"/>
                    <a:gd name="T10" fmla="*/ 23 w 23"/>
                    <a:gd name="T11" fmla="*/ 10 h 12"/>
                    <a:gd name="T12" fmla="*/ 22 w 23"/>
                    <a:gd name="T13" fmla="*/ 11 h 12"/>
                    <a:gd name="T14" fmla="*/ 17 w 23"/>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2">
                      <a:moveTo>
                        <a:pt x="17" y="12"/>
                      </a:moveTo>
                      <a:cubicBezTo>
                        <a:pt x="5" y="12"/>
                        <a:pt x="0" y="2"/>
                        <a:pt x="0" y="2"/>
                      </a:cubicBezTo>
                      <a:cubicBezTo>
                        <a:pt x="0" y="1"/>
                        <a:pt x="0" y="1"/>
                        <a:pt x="1" y="0"/>
                      </a:cubicBezTo>
                      <a:cubicBezTo>
                        <a:pt x="1" y="0"/>
                        <a:pt x="2" y="0"/>
                        <a:pt x="2" y="1"/>
                      </a:cubicBezTo>
                      <a:cubicBezTo>
                        <a:pt x="3" y="1"/>
                        <a:pt x="8" y="12"/>
                        <a:pt x="21" y="9"/>
                      </a:cubicBezTo>
                      <a:cubicBezTo>
                        <a:pt x="22" y="9"/>
                        <a:pt x="23" y="9"/>
                        <a:pt x="23" y="10"/>
                      </a:cubicBezTo>
                      <a:cubicBezTo>
                        <a:pt x="23" y="11"/>
                        <a:pt x="22" y="11"/>
                        <a:pt x="22" y="11"/>
                      </a:cubicBezTo>
                      <a:cubicBezTo>
                        <a:pt x="20" y="12"/>
                        <a:pt x="19" y="12"/>
                        <a:pt x="1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7"/>
                <p:cNvSpPr>
                  <a:spLocks/>
                </p:cNvSpPr>
                <p:nvPr/>
              </p:nvSpPr>
              <p:spPr bwMode="auto">
                <a:xfrm>
                  <a:off x="6221413" y="2305051"/>
                  <a:ext cx="677863" cy="369888"/>
                </a:xfrm>
                <a:custGeom>
                  <a:avLst/>
                  <a:gdLst>
                    <a:gd name="T0" fmla="*/ 1 w 24"/>
                    <a:gd name="T1" fmla="*/ 13 h 13"/>
                    <a:gd name="T2" fmla="*/ 1 w 24"/>
                    <a:gd name="T3" fmla="*/ 13 h 13"/>
                    <a:gd name="T4" fmla="*/ 1 w 24"/>
                    <a:gd name="T5" fmla="*/ 11 h 13"/>
                    <a:gd name="T6" fmla="*/ 23 w 24"/>
                    <a:gd name="T7" fmla="*/ 6 h 13"/>
                    <a:gd name="T8" fmla="*/ 24 w 24"/>
                    <a:gd name="T9" fmla="*/ 7 h 13"/>
                    <a:gd name="T10" fmla="*/ 22 w 24"/>
                    <a:gd name="T11" fmla="*/ 8 h 13"/>
                    <a:gd name="T12" fmla="*/ 2 w 24"/>
                    <a:gd name="T13" fmla="*/ 13 h 13"/>
                    <a:gd name="T14" fmla="*/ 1 w 24"/>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3">
                      <a:moveTo>
                        <a:pt x="1" y="13"/>
                      </a:moveTo>
                      <a:cubicBezTo>
                        <a:pt x="1" y="13"/>
                        <a:pt x="1" y="13"/>
                        <a:pt x="1" y="13"/>
                      </a:cubicBezTo>
                      <a:cubicBezTo>
                        <a:pt x="0" y="13"/>
                        <a:pt x="0" y="12"/>
                        <a:pt x="1" y="11"/>
                      </a:cubicBezTo>
                      <a:cubicBezTo>
                        <a:pt x="11" y="0"/>
                        <a:pt x="23" y="6"/>
                        <a:pt x="23" y="6"/>
                      </a:cubicBezTo>
                      <a:cubicBezTo>
                        <a:pt x="24" y="6"/>
                        <a:pt x="24" y="7"/>
                        <a:pt x="24" y="7"/>
                      </a:cubicBezTo>
                      <a:cubicBezTo>
                        <a:pt x="23" y="8"/>
                        <a:pt x="23" y="8"/>
                        <a:pt x="22" y="8"/>
                      </a:cubicBezTo>
                      <a:cubicBezTo>
                        <a:pt x="22" y="8"/>
                        <a:pt x="12" y="3"/>
                        <a:pt x="2" y="13"/>
                      </a:cubicBezTo>
                      <a:lnTo>
                        <a:pt x="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8"/>
                <p:cNvSpPr>
                  <a:spLocks/>
                </p:cNvSpPr>
                <p:nvPr/>
              </p:nvSpPr>
              <p:spPr bwMode="auto">
                <a:xfrm>
                  <a:off x="6870701" y="2787651"/>
                  <a:ext cx="396875" cy="681038"/>
                </a:xfrm>
                <a:custGeom>
                  <a:avLst/>
                  <a:gdLst>
                    <a:gd name="T0" fmla="*/ 8 w 14"/>
                    <a:gd name="T1" fmla="*/ 24 h 24"/>
                    <a:gd name="T2" fmla="*/ 7 w 14"/>
                    <a:gd name="T3" fmla="*/ 24 h 24"/>
                    <a:gd name="T4" fmla="*/ 6 w 14"/>
                    <a:gd name="T5" fmla="*/ 22 h 24"/>
                    <a:gd name="T6" fmla="*/ 1 w 14"/>
                    <a:gd name="T7" fmla="*/ 3 h 24"/>
                    <a:gd name="T8" fmla="*/ 0 w 14"/>
                    <a:gd name="T9" fmla="*/ 1 h 24"/>
                    <a:gd name="T10" fmla="*/ 2 w 14"/>
                    <a:gd name="T11" fmla="*/ 1 h 24"/>
                    <a:gd name="T12" fmla="*/ 9 w 14"/>
                    <a:gd name="T13" fmla="*/ 23 h 24"/>
                    <a:gd name="T14" fmla="*/ 8 w 1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4">
                      <a:moveTo>
                        <a:pt x="8" y="24"/>
                      </a:moveTo>
                      <a:cubicBezTo>
                        <a:pt x="7" y="24"/>
                        <a:pt x="7" y="24"/>
                        <a:pt x="7" y="24"/>
                      </a:cubicBezTo>
                      <a:cubicBezTo>
                        <a:pt x="6" y="24"/>
                        <a:pt x="6" y="23"/>
                        <a:pt x="6" y="22"/>
                      </a:cubicBezTo>
                      <a:cubicBezTo>
                        <a:pt x="7" y="22"/>
                        <a:pt x="11" y="11"/>
                        <a:pt x="1" y="3"/>
                      </a:cubicBezTo>
                      <a:cubicBezTo>
                        <a:pt x="0" y="2"/>
                        <a:pt x="0" y="1"/>
                        <a:pt x="0" y="1"/>
                      </a:cubicBezTo>
                      <a:cubicBezTo>
                        <a:pt x="1" y="0"/>
                        <a:pt x="2" y="0"/>
                        <a:pt x="2" y="1"/>
                      </a:cubicBezTo>
                      <a:cubicBezTo>
                        <a:pt x="14" y="10"/>
                        <a:pt x="9" y="23"/>
                        <a:pt x="9" y="23"/>
                      </a:cubicBezTo>
                      <a:cubicBezTo>
                        <a:pt x="8" y="24"/>
                        <a:pt x="8" y="24"/>
                        <a:pt x="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9"/>
                <p:cNvSpPr>
                  <a:spLocks/>
                </p:cNvSpPr>
                <p:nvPr/>
              </p:nvSpPr>
              <p:spPr bwMode="auto">
                <a:xfrm>
                  <a:off x="5994401" y="3098801"/>
                  <a:ext cx="792163" cy="425450"/>
                </a:xfrm>
                <a:custGeom>
                  <a:avLst/>
                  <a:gdLst>
                    <a:gd name="T0" fmla="*/ 14 w 28"/>
                    <a:gd name="T1" fmla="*/ 15 h 15"/>
                    <a:gd name="T2" fmla="*/ 0 w 28"/>
                    <a:gd name="T3" fmla="*/ 1 h 15"/>
                    <a:gd name="T4" fmla="*/ 2 w 28"/>
                    <a:gd name="T5" fmla="*/ 0 h 15"/>
                    <a:gd name="T6" fmla="*/ 3 w 28"/>
                    <a:gd name="T7" fmla="*/ 1 h 15"/>
                    <a:gd name="T8" fmla="*/ 14 w 28"/>
                    <a:gd name="T9" fmla="*/ 13 h 15"/>
                    <a:gd name="T10" fmla="*/ 26 w 28"/>
                    <a:gd name="T11" fmla="*/ 1 h 15"/>
                    <a:gd name="T12" fmla="*/ 27 w 28"/>
                    <a:gd name="T13" fmla="*/ 0 h 15"/>
                    <a:gd name="T14" fmla="*/ 28 w 28"/>
                    <a:gd name="T15" fmla="*/ 1 h 15"/>
                    <a:gd name="T16" fmla="*/ 14 w 2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14" y="15"/>
                      </a:moveTo>
                      <a:cubicBezTo>
                        <a:pt x="7" y="15"/>
                        <a:pt x="0" y="9"/>
                        <a:pt x="0" y="1"/>
                      </a:cubicBezTo>
                      <a:cubicBezTo>
                        <a:pt x="0" y="1"/>
                        <a:pt x="1" y="0"/>
                        <a:pt x="2" y="0"/>
                      </a:cubicBezTo>
                      <a:cubicBezTo>
                        <a:pt x="2" y="0"/>
                        <a:pt x="3" y="1"/>
                        <a:pt x="3" y="1"/>
                      </a:cubicBezTo>
                      <a:cubicBezTo>
                        <a:pt x="3" y="8"/>
                        <a:pt x="8" y="13"/>
                        <a:pt x="14" y="13"/>
                      </a:cubicBezTo>
                      <a:cubicBezTo>
                        <a:pt x="21" y="13"/>
                        <a:pt x="26" y="8"/>
                        <a:pt x="26" y="1"/>
                      </a:cubicBezTo>
                      <a:cubicBezTo>
                        <a:pt x="26" y="1"/>
                        <a:pt x="26" y="0"/>
                        <a:pt x="27" y="0"/>
                      </a:cubicBezTo>
                      <a:cubicBezTo>
                        <a:pt x="28" y="0"/>
                        <a:pt x="28" y="1"/>
                        <a:pt x="28" y="1"/>
                      </a:cubicBezTo>
                      <a:cubicBezTo>
                        <a:pt x="28" y="9"/>
                        <a:pt x="22" y="15"/>
                        <a:pt x="1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1" name="Freeform 30"/>
              <p:cNvSpPr>
                <a:spLocks/>
              </p:cNvSpPr>
              <p:nvPr/>
            </p:nvSpPr>
            <p:spPr bwMode="auto">
              <a:xfrm>
                <a:off x="4554538" y="2333626"/>
                <a:ext cx="3138488" cy="2779713"/>
              </a:xfrm>
              <a:custGeom>
                <a:avLst/>
                <a:gdLst>
                  <a:gd name="T0" fmla="*/ 69 w 111"/>
                  <a:gd name="T1" fmla="*/ 98 h 98"/>
                  <a:gd name="T2" fmla="*/ 51 w 111"/>
                  <a:gd name="T3" fmla="*/ 75 h 98"/>
                  <a:gd name="T4" fmla="*/ 52 w 111"/>
                  <a:gd name="T5" fmla="*/ 73 h 98"/>
                  <a:gd name="T6" fmla="*/ 77 w 111"/>
                  <a:gd name="T7" fmla="*/ 95 h 98"/>
                  <a:gd name="T8" fmla="*/ 75 w 111"/>
                  <a:gd name="T9" fmla="*/ 82 h 98"/>
                  <a:gd name="T10" fmla="*/ 81 w 111"/>
                  <a:gd name="T11" fmla="*/ 81 h 98"/>
                  <a:gd name="T12" fmla="*/ 98 w 111"/>
                  <a:gd name="T13" fmla="*/ 62 h 98"/>
                  <a:gd name="T14" fmla="*/ 99 w 111"/>
                  <a:gd name="T15" fmla="*/ 61 h 98"/>
                  <a:gd name="T16" fmla="*/ 107 w 111"/>
                  <a:gd name="T17" fmla="*/ 44 h 98"/>
                  <a:gd name="T18" fmla="*/ 108 w 111"/>
                  <a:gd name="T19" fmla="*/ 37 h 98"/>
                  <a:gd name="T20" fmla="*/ 100 w 111"/>
                  <a:gd name="T21" fmla="*/ 25 h 98"/>
                  <a:gd name="T22" fmla="*/ 86 w 111"/>
                  <a:gd name="T23" fmla="*/ 12 h 98"/>
                  <a:gd name="T24" fmla="*/ 75 w 111"/>
                  <a:gd name="T25" fmla="*/ 5 h 98"/>
                  <a:gd name="T26" fmla="*/ 69 w 111"/>
                  <a:gd name="T27" fmla="*/ 6 h 98"/>
                  <a:gd name="T28" fmla="*/ 57 w 111"/>
                  <a:gd name="T29" fmla="*/ 4 h 98"/>
                  <a:gd name="T30" fmla="*/ 46 w 111"/>
                  <a:gd name="T31" fmla="*/ 3 h 98"/>
                  <a:gd name="T32" fmla="*/ 33 w 111"/>
                  <a:gd name="T33" fmla="*/ 9 h 98"/>
                  <a:gd name="T34" fmla="*/ 22 w 111"/>
                  <a:gd name="T35" fmla="*/ 14 h 98"/>
                  <a:gd name="T36" fmla="*/ 20 w 111"/>
                  <a:gd name="T37" fmla="*/ 15 h 98"/>
                  <a:gd name="T38" fmla="*/ 8 w 111"/>
                  <a:gd name="T39" fmla="*/ 26 h 98"/>
                  <a:gd name="T40" fmla="*/ 8 w 111"/>
                  <a:gd name="T41" fmla="*/ 27 h 98"/>
                  <a:gd name="T42" fmla="*/ 8 w 111"/>
                  <a:gd name="T43" fmla="*/ 55 h 98"/>
                  <a:gd name="T44" fmla="*/ 20 w 111"/>
                  <a:gd name="T45" fmla="*/ 58 h 98"/>
                  <a:gd name="T46" fmla="*/ 29 w 111"/>
                  <a:gd name="T47" fmla="*/ 59 h 98"/>
                  <a:gd name="T48" fmla="*/ 31 w 111"/>
                  <a:gd name="T49" fmla="*/ 60 h 98"/>
                  <a:gd name="T50" fmla="*/ 39 w 111"/>
                  <a:gd name="T51" fmla="*/ 71 h 98"/>
                  <a:gd name="T52" fmla="*/ 47 w 111"/>
                  <a:gd name="T53" fmla="*/ 71 h 98"/>
                  <a:gd name="T54" fmla="*/ 39 w 111"/>
                  <a:gd name="T55" fmla="*/ 73 h 98"/>
                  <a:gd name="T56" fmla="*/ 29 w 111"/>
                  <a:gd name="T57" fmla="*/ 61 h 98"/>
                  <a:gd name="T58" fmla="*/ 17 w 111"/>
                  <a:gd name="T59" fmla="*/ 61 h 98"/>
                  <a:gd name="T60" fmla="*/ 1 w 111"/>
                  <a:gd name="T61" fmla="*/ 44 h 98"/>
                  <a:gd name="T62" fmla="*/ 20 w 111"/>
                  <a:gd name="T63" fmla="*/ 12 h 98"/>
                  <a:gd name="T64" fmla="*/ 33 w 111"/>
                  <a:gd name="T65" fmla="*/ 6 h 98"/>
                  <a:gd name="T66" fmla="*/ 56 w 111"/>
                  <a:gd name="T67" fmla="*/ 2 h 98"/>
                  <a:gd name="T68" fmla="*/ 70 w 111"/>
                  <a:gd name="T69" fmla="*/ 3 h 98"/>
                  <a:gd name="T70" fmla="*/ 87 w 111"/>
                  <a:gd name="T71" fmla="*/ 10 h 98"/>
                  <a:gd name="T72" fmla="*/ 102 w 111"/>
                  <a:gd name="T73" fmla="*/ 24 h 98"/>
                  <a:gd name="T74" fmla="*/ 109 w 111"/>
                  <a:gd name="T75" fmla="*/ 43 h 98"/>
                  <a:gd name="T76" fmla="*/ 100 w 111"/>
                  <a:gd name="T77" fmla="*/ 63 h 98"/>
                  <a:gd name="T78" fmla="*/ 81 w 111"/>
                  <a:gd name="T79" fmla="*/ 84 h 98"/>
                  <a:gd name="T80" fmla="*/ 80 w 111"/>
                  <a:gd name="T81" fmla="*/ 96 h 98"/>
                  <a:gd name="T82" fmla="*/ 79 w 111"/>
                  <a:gd name="T8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98">
                    <a:moveTo>
                      <a:pt x="79" y="98"/>
                    </a:moveTo>
                    <a:cubicBezTo>
                      <a:pt x="69" y="98"/>
                      <a:pt x="69" y="98"/>
                      <a:pt x="69" y="98"/>
                    </a:cubicBezTo>
                    <a:cubicBezTo>
                      <a:pt x="68" y="98"/>
                      <a:pt x="68" y="97"/>
                      <a:pt x="67" y="97"/>
                    </a:cubicBezTo>
                    <a:cubicBezTo>
                      <a:pt x="66" y="84"/>
                      <a:pt x="57" y="78"/>
                      <a:pt x="51" y="75"/>
                    </a:cubicBezTo>
                    <a:cubicBezTo>
                      <a:pt x="50" y="74"/>
                      <a:pt x="50" y="74"/>
                      <a:pt x="50" y="73"/>
                    </a:cubicBezTo>
                    <a:cubicBezTo>
                      <a:pt x="50" y="73"/>
                      <a:pt x="51" y="72"/>
                      <a:pt x="52" y="73"/>
                    </a:cubicBezTo>
                    <a:cubicBezTo>
                      <a:pt x="57" y="75"/>
                      <a:pt x="68" y="81"/>
                      <a:pt x="70" y="95"/>
                    </a:cubicBezTo>
                    <a:cubicBezTo>
                      <a:pt x="77" y="95"/>
                      <a:pt x="77" y="95"/>
                      <a:pt x="77" y="95"/>
                    </a:cubicBezTo>
                    <a:cubicBezTo>
                      <a:pt x="75" y="82"/>
                      <a:pt x="75" y="82"/>
                      <a:pt x="75" y="82"/>
                    </a:cubicBezTo>
                    <a:cubicBezTo>
                      <a:pt x="75" y="82"/>
                      <a:pt x="75" y="82"/>
                      <a:pt x="75" y="82"/>
                    </a:cubicBezTo>
                    <a:cubicBezTo>
                      <a:pt x="76" y="81"/>
                      <a:pt x="76" y="81"/>
                      <a:pt x="77" y="81"/>
                    </a:cubicBezTo>
                    <a:cubicBezTo>
                      <a:pt x="78" y="81"/>
                      <a:pt x="80" y="81"/>
                      <a:pt x="81" y="81"/>
                    </a:cubicBezTo>
                    <a:cubicBezTo>
                      <a:pt x="91" y="81"/>
                      <a:pt x="98" y="75"/>
                      <a:pt x="98" y="66"/>
                    </a:cubicBezTo>
                    <a:cubicBezTo>
                      <a:pt x="98" y="65"/>
                      <a:pt x="98" y="64"/>
                      <a:pt x="98" y="62"/>
                    </a:cubicBezTo>
                    <a:cubicBezTo>
                      <a:pt x="98" y="61"/>
                      <a:pt x="98" y="61"/>
                      <a:pt x="98" y="61"/>
                    </a:cubicBezTo>
                    <a:cubicBezTo>
                      <a:pt x="99" y="61"/>
                      <a:pt x="99" y="61"/>
                      <a:pt x="99" y="61"/>
                    </a:cubicBezTo>
                    <a:cubicBezTo>
                      <a:pt x="104" y="60"/>
                      <a:pt x="108" y="55"/>
                      <a:pt x="108" y="50"/>
                    </a:cubicBezTo>
                    <a:cubicBezTo>
                      <a:pt x="108" y="47"/>
                      <a:pt x="108" y="45"/>
                      <a:pt x="107" y="44"/>
                    </a:cubicBezTo>
                    <a:cubicBezTo>
                      <a:pt x="107" y="43"/>
                      <a:pt x="107" y="43"/>
                      <a:pt x="107" y="42"/>
                    </a:cubicBezTo>
                    <a:cubicBezTo>
                      <a:pt x="108" y="41"/>
                      <a:pt x="108" y="39"/>
                      <a:pt x="108" y="37"/>
                    </a:cubicBezTo>
                    <a:cubicBezTo>
                      <a:pt x="108" y="32"/>
                      <a:pt x="106" y="28"/>
                      <a:pt x="101" y="26"/>
                    </a:cubicBezTo>
                    <a:cubicBezTo>
                      <a:pt x="100" y="25"/>
                      <a:pt x="100" y="25"/>
                      <a:pt x="100" y="25"/>
                    </a:cubicBezTo>
                    <a:cubicBezTo>
                      <a:pt x="99" y="22"/>
                      <a:pt x="98" y="20"/>
                      <a:pt x="95" y="17"/>
                    </a:cubicBezTo>
                    <a:cubicBezTo>
                      <a:pt x="93" y="14"/>
                      <a:pt x="89" y="13"/>
                      <a:pt x="86" y="12"/>
                    </a:cubicBezTo>
                    <a:cubicBezTo>
                      <a:pt x="85" y="11"/>
                      <a:pt x="85" y="11"/>
                      <a:pt x="85" y="11"/>
                    </a:cubicBezTo>
                    <a:cubicBezTo>
                      <a:pt x="83" y="7"/>
                      <a:pt x="79" y="5"/>
                      <a:pt x="75" y="5"/>
                    </a:cubicBezTo>
                    <a:cubicBezTo>
                      <a:pt x="73" y="5"/>
                      <a:pt x="72" y="5"/>
                      <a:pt x="71" y="6"/>
                    </a:cubicBezTo>
                    <a:cubicBezTo>
                      <a:pt x="70" y="6"/>
                      <a:pt x="69" y="6"/>
                      <a:pt x="69" y="6"/>
                    </a:cubicBezTo>
                    <a:cubicBezTo>
                      <a:pt x="68" y="3"/>
                      <a:pt x="65" y="2"/>
                      <a:pt x="62" y="2"/>
                    </a:cubicBezTo>
                    <a:cubicBezTo>
                      <a:pt x="60" y="2"/>
                      <a:pt x="58" y="3"/>
                      <a:pt x="57" y="4"/>
                    </a:cubicBezTo>
                    <a:cubicBezTo>
                      <a:pt x="57" y="4"/>
                      <a:pt x="56" y="4"/>
                      <a:pt x="56" y="4"/>
                    </a:cubicBezTo>
                    <a:cubicBezTo>
                      <a:pt x="53" y="3"/>
                      <a:pt x="49" y="2"/>
                      <a:pt x="46" y="3"/>
                    </a:cubicBezTo>
                    <a:cubicBezTo>
                      <a:pt x="41" y="3"/>
                      <a:pt x="37" y="5"/>
                      <a:pt x="34" y="9"/>
                    </a:cubicBezTo>
                    <a:cubicBezTo>
                      <a:pt x="34" y="9"/>
                      <a:pt x="33" y="9"/>
                      <a:pt x="33" y="9"/>
                    </a:cubicBezTo>
                    <a:cubicBezTo>
                      <a:pt x="32" y="9"/>
                      <a:pt x="30" y="8"/>
                      <a:pt x="29" y="8"/>
                    </a:cubicBezTo>
                    <a:cubicBezTo>
                      <a:pt x="26" y="8"/>
                      <a:pt x="23" y="11"/>
                      <a:pt x="22" y="14"/>
                    </a:cubicBezTo>
                    <a:cubicBezTo>
                      <a:pt x="21" y="14"/>
                      <a:pt x="21" y="15"/>
                      <a:pt x="20" y="15"/>
                    </a:cubicBezTo>
                    <a:cubicBezTo>
                      <a:pt x="20" y="15"/>
                      <a:pt x="20" y="15"/>
                      <a:pt x="20" y="15"/>
                    </a:cubicBezTo>
                    <a:cubicBezTo>
                      <a:pt x="20" y="15"/>
                      <a:pt x="20" y="15"/>
                      <a:pt x="20" y="15"/>
                    </a:cubicBezTo>
                    <a:cubicBezTo>
                      <a:pt x="13" y="15"/>
                      <a:pt x="8" y="20"/>
                      <a:pt x="8" y="26"/>
                    </a:cubicBezTo>
                    <a:cubicBezTo>
                      <a:pt x="8" y="27"/>
                      <a:pt x="8" y="27"/>
                      <a:pt x="8" y="27"/>
                    </a:cubicBezTo>
                    <a:cubicBezTo>
                      <a:pt x="8" y="27"/>
                      <a:pt x="8" y="27"/>
                      <a:pt x="8" y="27"/>
                    </a:cubicBezTo>
                    <a:cubicBezTo>
                      <a:pt x="4" y="31"/>
                      <a:pt x="2" y="37"/>
                      <a:pt x="3" y="44"/>
                    </a:cubicBezTo>
                    <a:cubicBezTo>
                      <a:pt x="4" y="48"/>
                      <a:pt x="5" y="52"/>
                      <a:pt x="8" y="55"/>
                    </a:cubicBezTo>
                    <a:cubicBezTo>
                      <a:pt x="10" y="58"/>
                      <a:pt x="13" y="59"/>
                      <a:pt x="16" y="59"/>
                    </a:cubicBezTo>
                    <a:cubicBezTo>
                      <a:pt x="18" y="59"/>
                      <a:pt x="19" y="58"/>
                      <a:pt x="20" y="58"/>
                    </a:cubicBezTo>
                    <a:cubicBezTo>
                      <a:pt x="20" y="58"/>
                      <a:pt x="21" y="58"/>
                      <a:pt x="21" y="58"/>
                    </a:cubicBezTo>
                    <a:cubicBezTo>
                      <a:pt x="23" y="60"/>
                      <a:pt x="27" y="60"/>
                      <a:pt x="29" y="59"/>
                    </a:cubicBezTo>
                    <a:cubicBezTo>
                      <a:pt x="30" y="59"/>
                      <a:pt x="30" y="59"/>
                      <a:pt x="30" y="59"/>
                    </a:cubicBezTo>
                    <a:cubicBezTo>
                      <a:pt x="31" y="59"/>
                      <a:pt x="31" y="59"/>
                      <a:pt x="31" y="60"/>
                    </a:cubicBezTo>
                    <a:cubicBezTo>
                      <a:pt x="31" y="62"/>
                      <a:pt x="32" y="63"/>
                      <a:pt x="33" y="65"/>
                    </a:cubicBezTo>
                    <a:cubicBezTo>
                      <a:pt x="35" y="68"/>
                      <a:pt x="37" y="70"/>
                      <a:pt x="39" y="71"/>
                    </a:cubicBezTo>
                    <a:cubicBezTo>
                      <a:pt x="41" y="72"/>
                      <a:pt x="44" y="72"/>
                      <a:pt x="46" y="71"/>
                    </a:cubicBezTo>
                    <a:cubicBezTo>
                      <a:pt x="46" y="70"/>
                      <a:pt x="47" y="71"/>
                      <a:pt x="47" y="71"/>
                    </a:cubicBezTo>
                    <a:cubicBezTo>
                      <a:pt x="48" y="72"/>
                      <a:pt x="48" y="72"/>
                      <a:pt x="47" y="73"/>
                    </a:cubicBezTo>
                    <a:cubicBezTo>
                      <a:pt x="45" y="74"/>
                      <a:pt x="42" y="75"/>
                      <a:pt x="39" y="73"/>
                    </a:cubicBezTo>
                    <a:cubicBezTo>
                      <a:pt x="36" y="72"/>
                      <a:pt x="33" y="70"/>
                      <a:pt x="31" y="66"/>
                    </a:cubicBezTo>
                    <a:cubicBezTo>
                      <a:pt x="30" y="65"/>
                      <a:pt x="29" y="63"/>
                      <a:pt x="29" y="61"/>
                    </a:cubicBezTo>
                    <a:cubicBezTo>
                      <a:pt x="26" y="62"/>
                      <a:pt x="23" y="62"/>
                      <a:pt x="20" y="60"/>
                    </a:cubicBezTo>
                    <a:cubicBezTo>
                      <a:pt x="19" y="61"/>
                      <a:pt x="18" y="61"/>
                      <a:pt x="17" y="61"/>
                    </a:cubicBezTo>
                    <a:cubicBezTo>
                      <a:pt x="13" y="62"/>
                      <a:pt x="9" y="60"/>
                      <a:pt x="6" y="57"/>
                    </a:cubicBezTo>
                    <a:cubicBezTo>
                      <a:pt x="3" y="53"/>
                      <a:pt x="1" y="49"/>
                      <a:pt x="1" y="44"/>
                    </a:cubicBezTo>
                    <a:cubicBezTo>
                      <a:pt x="0" y="37"/>
                      <a:pt x="2" y="30"/>
                      <a:pt x="6" y="26"/>
                    </a:cubicBezTo>
                    <a:cubicBezTo>
                      <a:pt x="6" y="18"/>
                      <a:pt x="12" y="12"/>
                      <a:pt x="20" y="12"/>
                    </a:cubicBezTo>
                    <a:cubicBezTo>
                      <a:pt x="21" y="8"/>
                      <a:pt x="25" y="6"/>
                      <a:pt x="29" y="6"/>
                    </a:cubicBezTo>
                    <a:cubicBezTo>
                      <a:pt x="31" y="6"/>
                      <a:pt x="32" y="6"/>
                      <a:pt x="33" y="6"/>
                    </a:cubicBezTo>
                    <a:cubicBezTo>
                      <a:pt x="36" y="3"/>
                      <a:pt x="40" y="1"/>
                      <a:pt x="46" y="0"/>
                    </a:cubicBezTo>
                    <a:cubicBezTo>
                      <a:pt x="49" y="0"/>
                      <a:pt x="53" y="0"/>
                      <a:pt x="56" y="2"/>
                    </a:cubicBezTo>
                    <a:cubicBezTo>
                      <a:pt x="58" y="0"/>
                      <a:pt x="60" y="0"/>
                      <a:pt x="62" y="0"/>
                    </a:cubicBezTo>
                    <a:cubicBezTo>
                      <a:pt x="65" y="0"/>
                      <a:pt x="68" y="1"/>
                      <a:pt x="70" y="3"/>
                    </a:cubicBezTo>
                    <a:cubicBezTo>
                      <a:pt x="72" y="3"/>
                      <a:pt x="73" y="3"/>
                      <a:pt x="75" y="3"/>
                    </a:cubicBezTo>
                    <a:cubicBezTo>
                      <a:pt x="80" y="3"/>
                      <a:pt x="84" y="5"/>
                      <a:pt x="87" y="10"/>
                    </a:cubicBezTo>
                    <a:cubicBezTo>
                      <a:pt x="91" y="11"/>
                      <a:pt x="94" y="13"/>
                      <a:pt x="97" y="16"/>
                    </a:cubicBezTo>
                    <a:cubicBezTo>
                      <a:pt x="100" y="18"/>
                      <a:pt x="101" y="21"/>
                      <a:pt x="102" y="24"/>
                    </a:cubicBezTo>
                    <a:cubicBezTo>
                      <a:pt x="108" y="26"/>
                      <a:pt x="111" y="31"/>
                      <a:pt x="111" y="37"/>
                    </a:cubicBezTo>
                    <a:cubicBezTo>
                      <a:pt x="111" y="39"/>
                      <a:pt x="110" y="41"/>
                      <a:pt x="109" y="43"/>
                    </a:cubicBezTo>
                    <a:cubicBezTo>
                      <a:pt x="110" y="45"/>
                      <a:pt x="111" y="47"/>
                      <a:pt x="111" y="50"/>
                    </a:cubicBezTo>
                    <a:cubicBezTo>
                      <a:pt x="111" y="56"/>
                      <a:pt x="107" y="61"/>
                      <a:pt x="100" y="63"/>
                    </a:cubicBezTo>
                    <a:cubicBezTo>
                      <a:pt x="101" y="64"/>
                      <a:pt x="101" y="65"/>
                      <a:pt x="101" y="66"/>
                    </a:cubicBezTo>
                    <a:cubicBezTo>
                      <a:pt x="101" y="76"/>
                      <a:pt x="92" y="84"/>
                      <a:pt x="81" y="84"/>
                    </a:cubicBezTo>
                    <a:cubicBezTo>
                      <a:pt x="80" y="84"/>
                      <a:pt x="79" y="84"/>
                      <a:pt x="78" y="83"/>
                    </a:cubicBezTo>
                    <a:cubicBezTo>
                      <a:pt x="80" y="96"/>
                      <a:pt x="80" y="96"/>
                      <a:pt x="80" y="96"/>
                    </a:cubicBezTo>
                    <a:cubicBezTo>
                      <a:pt x="79" y="97"/>
                      <a:pt x="79" y="97"/>
                      <a:pt x="79" y="97"/>
                    </a:cubicBezTo>
                    <a:lnTo>
                      <a:pt x="79" y="98"/>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1"/>
              <p:cNvSpPr>
                <a:spLocks/>
              </p:cNvSpPr>
              <p:nvPr/>
            </p:nvSpPr>
            <p:spPr bwMode="auto">
              <a:xfrm>
                <a:off x="5797551" y="4346576"/>
                <a:ext cx="225425" cy="114300"/>
              </a:xfrm>
              <a:custGeom>
                <a:avLst/>
                <a:gdLst>
                  <a:gd name="T0" fmla="*/ 7 w 8"/>
                  <a:gd name="T1" fmla="*/ 4 h 4"/>
                  <a:gd name="T2" fmla="*/ 7 w 8"/>
                  <a:gd name="T3" fmla="*/ 4 h 4"/>
                  <a:gd name="T4" fmla="*/ 1 w 8"/>
                  <a:gd name="T5" fmla="*/ 2 h 4"/>
                  <a:gd name="T6" fmla="*/ 0 w 8"/>
                  <a:gd name="T7" fmla="*/ 1 h 4"/>
                  <a:gd name="T8" fmla="*/ 2 w 8"/>
                  <a:gd name="T9" fmla="*/ 0 h 4"/>
                  <a:gd name="T10" fmla="*/ 8 w 8"/>
                  <a:gd name="T11" fmla="*/ 2 h 4"/>
                  <a:gd name="T12" fmla="*/ 8 w 8"/>
                  <a:gd name="T13" fmla="*/ 3 h 4"/>
                  <a:gd name="T14" fmla="*/ 7 w 8"/>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7" y="4"/>
                    </a:moveTo>
                    <a:cubicBezTo>
                      <a:pt x="7" y="4"/>
                      <a:pt x="7" y="4"/>
                      <a:pt x="7" y="4"/>
                    </a:cubicBezTo>
                    <a:cubicBezTo>
                      <a:pt x="1" y="2"/>
                      <a:pt x="1" y="2"/>
                      <a:pt x="1" y="2"/>
                    </a:cubicBezTo>
                    <a:cubicBezTo>
                      <a:pt x="1" y="2"/>
                      <a:pt x="0" y="1"/>
                      <a:pt x="0" y="1"/>
                    </a:cubicBezTo>
                    <a:cubicBezTo>
                      <a:pt x="0" y="0"/>
                      <a:pt x="1" y="0"/>
                      <a:pt x="2" y="0"/>
                    </a:cubicBezTo>
                    <a:cubicBezTo>
                      <a:pt x="2" y="0"/>
                      <a:pt x="4" y="0"/>
                      <a:pt x="8" y="2"/>
                    </a:cubicBezTo>
                    <a:cubicBezTo>
                      <a:pt x="8" y="2"/>
                      <a:pt x="8" y="2"/>
                      <a:pt x="8" y="3"/>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7" name="Group 36"/>
          <p:cNvGrpSpPr/>
          <p:nvPr/>
        </p:nvGrpSpPr>
        <p:grpSpPr>
          <a:xfrm>
            <a:off x="2563450" y="4001797"/>
            <a:ext cx="408317" cy="487424"/>
            <a:chOff x="4763" y="4111625"/>
            <a:chExt cx="811212" cy="968375"/>
          </a:xfrm>
          <a:solidFill>
            <a:schemeClr val="accent3"/>
          </a:solidFill>
        </p:grpSpPr>
        <p:sp>
          <p:nvSpPr>
            <p:cNvPr id="38"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5" name="Group 44"/>
          <p:cNvGrpSpPr/>
          <p:nvPr/>
        </p:nvGrpSpPr>
        <p:grpSpPr>
          <a:xfrm>
            <a:off x="2529653" y="2475180"/>
            <a:ext cx="484228" cy="485826"/>
            <a:chOff x="6110288" y="2439988"/>
            <a:chExt cx="962025" cy="965200"/>
          </a:xfrm>
          <a:solidFill>
            <a:schemeClr val="accent1"/>
          </a:solidFill>
        </p:grpSpPr>
        <p:sp>
          <p:nvSpPr>
            <p:cNvPr id="46"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135994" y="2475180"/>
            <a:ext cx="491513" cy="485826"/>
            <a:chOff x="8145463" y="2447925"/>
            <a:chExt cx="960437" cy="949325"/>
          </a:xfrm>
          <a:solidFill>
            <a:schemeClr val="accent2"/>
          </a:solidFill>
        </p:grpSpPr>
        <p:sp>
          <p:nvSpPr>
            <p:cNvPr id="57"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9"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0"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6163065" y="4005648"/>
            <a:ext cx="379951" cy="483574"/>
            <a:chOff x="34925" y="2444750"/>
            <a:chExt cx="750887" cy="955675"/>
          </a:xfrm>
          <a:solidFill>
            <a:schemeClr val="accent4"/>
          </a:solidFill>
        </p:grpSpPr>
        <p:sp>
          <p:nvSpPr>
            <p:cNvPr id="66"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2" name="TextBox 71"/>
          <p:cNvSpPr txBox="1"/>
          <p:nvPr/>
        </p:nvSpPr>
        <p:spPr>
          <a:xfrm>
            <a:off x="122083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3" name="Rectangle 72"/>
          <p:cNvSpPr/>
          <p:nvPr/>
        </p:nvSpPr>
        <p:spPr>
          <a:xfrm>
            <a:off x="20342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4" name="TextBox 73"/>
          <p:cNvSpPr txBox="1"/>
          <p:nvPr/>
        </p:nvSpPr>
        <p:spPr>
          <a:xfrm>
            <a:off x="7006744"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5" name="Rectangle 74"/>
          <p:cNvSpPr/>
          <p:nvPr/>
        </p:nvSpPr>
        <p:spPr>
          <a:xfrm>
            <a:off x="7006744"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6" name="TextBox 75"/>
          <p:cNvSpPr txBox="1"/>
          <p:nvPr/>
        </p:nvSpPr>
        <p:spPr>
          <a:xfrm>
            <a:off x="1220836" y="40048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7" name="Rectangle 76"/>
          <p:cNvSpPr/>
          <p:nvPr/>
        </p:nvSpPr>
        <p:spPr>
          <a:xfrm>
            <a:off x="203426" y="42597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78" name="TextBox 77"/>
          <p:cNvSpPr txBox="1"/>
          <p:nvPr/>
        </p:nvSpPr>
        <p:spPr>
          <a:xfrm>
            <a:off x="7006744" y="40048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79" name="Rectangle 78"/>
          <p:cNvSpPr/>
          <p:nvPr/>
        </p:nvSpPr>
        <p:spPr>
          <a:xfrm>
            <a:off x="7006744" y="42597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grpSp>
        <p:nvGrpSpPr>
          <p:cNvPr id="80" name="Group 79"/>
          <p:cNvGrpSpPr/>
          <p:nvPr/>
        </p:nvGrpSpPr>
        <p:grpSpPr>
          <a:xfrm>
            <a:off x="2241948" y="2203588"/>
            <a:ext cx="1470422" cy="1052513"/>
            <a:chOff x="2989263" y="1689100"/>
            <a:chExt cx="1960563" cy="1403350"/>
          </a:xfrm>
        </p:grpSpPr>
        <p:sp>
          <p:nvSpPr>
            <p:cNvPr id="81" name="Freeform 80"/>
            <p:cNvSpPr>
              <a:spLocks noEditPoints="1"/>
            </p:cNvSpPr>
            <p:nvPr/>
          </p:nvSpPr>
          <p:spPr bwMode="auto">
            <a:xfrm>
              <a:off x="2989263" y="1689100"/>
              <a:ext cx="1401763" cy="1403350"/>
            </a:xfrm>
            <a:custGeom>
              <a:avLst/>
              <a:gdLst>
                <a:gd name="T0" fmla="*/ 187 w 373"/>
                <a:gd name="T1" fmla="*/ 373 h 373"/>
                <a:gd name="T2" fmla="*/ 0 w 373"/>
                <a:gd name="T3" fmla="*/ 186 h 373"/>
                <a:gd name="T4" fmla="*/ 187 w 373"/>
                <a:gd name="T5" fmla="*/ 0 h 373"/>
                <a:gd name="T6" fmla="*/ 373 w 373"/>
                <a:gd name="T7" fmla="*/ 186 h 373"/>
                <a:gd name="T8" fmla="*/ 187 w 373"/>
                <a:gd name="T9" fmla="*/ 373 h 373"/>
                <a:gd name="T10" fmla="*/ 187 w 373"/>
                <a:gd name="T11" fmla="*/ 10 h 373"/>
                <a:gd name="T12" fmla="*/ 10 w 373"/>
                <a:gd name="T13" fmla="*/ 186 h 373"/>
                <a:gd name="T14" fmla="*/ 187 w 373"/>
                <a:gd name="T15" fmla="*/ 363 h 373"/>
                <a:gd name="T16" fmla="*/ 363 w 373"/>
                <a:gd name="T17" fmla="*/ 186 h 373"/>
                <a:gd name="T18" fmla="*/ 187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7" y="373"/>
                  </a:moveTo>
                  <a:cubicBezTo>
                    <a:pt x="83" y="373"/>
                    <a:pt x="0" y="290"/>
                    <a:pt x="0" y="186"/>
                  </a:cubicBezTo>
                  <a:cubicBezTo>
                    <a:pt x="0" y="83"/>
                    <a:pt x="83" y="0"/>
                    <a:pt x="187" y="0"/>
                  </a:cubicBezTo>
                  <a:cubicBezTo>
                    <a:pt x="290" y="0"/>
                    <a:pt x="373" y="83"/>
                    <a:pt x="373" y="186"/>
                  </a:cubicBezTo>
                  <a:cubicBezTo>
                    <a:pt x="373" y="290"/>
                    <a:pt x="290" y="373"/>
                    <a:pt x="187" y="373"/>
                  </a:cubicBezTo>
                  <a:close/>
                  <a:moveTo>
                    <a:pt x="187" y="10"/>
                  </a:moveTo>
                  <a:cubicBezTo>
                    <a:pt x="89" y="10"/>
                    <a:pt x="10" y="89"/>
                    <a:pt x="10" y="186"/>
                  </a:cubicBezTo>
                  <a:cubicBezTo>
                    <a:pt x="10" y="284"/>
                    <a:pt x="89" y="363"/>
                    <a:pt x="187" y="363"/>
                  </a:cubicBezTo>
                  <a:cubicBezTo>
                    <a:pt x="284" y="363"/>
                    <a:pt x="363" y="284"/>
                    <a:pt x="363" y="186"/>
                  </a:cubicBezTo>
                  <a:cubicBezTo>
                    <a:pt x="363" y="89"/>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Oval 81"/>
            <p:cNvSpPr>
              <a:spLocks noChangeArrowheads="1"/>
            </p:cNvSpPr>
            <p:nvPr/>
          </p:nvSpPr>
          <p:spPr bwMode="auto">
            <a:xfrm>
              <a:off x="48863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Oval 82"/>
            <p:cNvSpPr>
              <a:spLocks noChangeArrowheads="1"/>
            </p:cNvSpPr>
            <p:nvPr/>
          </p:nvSpPr>
          <p:spPr bwMode="auto">
            <a:xfrm>
              <a:off x="47513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Oval 83"/>
            <p:cNvSpPr>
              <a:spLocks noChangeArrowheads="1"/>
            </p:cNvSpPr>
            <p:nvPr/>
          </p:nvSpPr>
          <p:spPr bwMode="auto">
            <a:xfrm>
              <a:off x="46164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Oval 84"/>
            <p:cNvSpPr>
              <a:spLocks noChangeArrowheads="1"/>
            </p:cNvSpPr>
            <p:nvPr/>
          </p:nvSpPr>
          <p:spPr bwMode="auto">
            <a:xfrm>
              <a:off x="4481513"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86" name="Group 85"/>
          <p:cNvGrpSpPr/>
          <p:nvPr/>
        </p:nvGrpSpPr>
        <p:grpSpPr>
          <a:xfrm>
            <a:off x="5436394" y="2203588"/>
            <a:ext cx="1470422" cy="1052513"/>
            <a:chOff x="7248526" y="1689100"/>
            <a:chExt cx="1960562" cy="1403350"/>
          </a:xfrm>
        </p:grpSpPr>
        <p:sp>
          <p:nvSpPr>
            <p:cNvPr id="87" name="Freeform 86"/>
            <p:cNvSpPr>
              <a:spLocks noEditPoints="1"/>
            </p:cNvSpPr>
            <p:nvPr/>
          </p:nvSpPr>
          <p:spPr bwMode="auto">
            <a:xfrm>
              <a:off x="7808913" y="1689100"/>
              <a:ext cx="1400175" cy="1403350"/>
            </a:xfrm>
            <a:custGeom>
              <a:avLst/>
              <a:gdLst>
                <a:gd name="T0" fmla="*/ 186 w 373"/>
                <a:gd name="T1" fmla="*/ 373 h 373"/>
                <a:gd name="T2" fmla="*/ 0 w 373"/>
                <a:gd name="T3" fmla="*/ 186 h 373"/>
                <a:gd name="T4" fmla="*/ 186 w 373"/>
                <a:gd name="T5" fmla="*/ 0 h 373"/>
                <a:gd name="T6" fmla="*/ 373 w 373"/>
                <a:gd name="T7" fmla="*/ 186 h 373"/>
                <a:gd name="T8" fmla="*/ 186 w 373"/>
                <a:gd name="T9" fmla="*/ 373 h 373"/>
                <a:gd name="T10" fmla="*/ 186 w 373"/>
                <a:gd name="T11" fmla="*/ 10 h 373"/>
                <a:gd name="T12" fmla="*/ 10 w 373"/>
                <a:gd name="T13" fmla="*/ 186 h 373"/>
                <a:gd name="T14" fmla="*/ 186 w 373"/>
                <a:gd name="T15" fmla="*/ 363 h 373"/>
                <a:gd name="T16" fmla="*/ 363 w 373"/>
                <a:gd name="T17" fmla="*/ 186 h 373"/>
                <a:gd name="T18" fmla="*/ 186 w 373"/>
                <a:gd name="T19" fmla="*/ 1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3">
                  <a:moveTo>
                    <a:pt x="186" y="373"/>
                  </a:moveTo>
                  <a:cubicBezTo>
                    <a:pt x="83" y="373"/>
                    <a:pt x="0" y="290"/>
                    <a:pt x="0" y="186"/>
                  </a:cubicBezTo>
                  <a:cubicBezTo>
                    <a:pt x="0" y="83"/>
                    <a:pt x="83" y="0"/>
                    <a:pt x="186" y="0"/>
                  </a:cubicBezTo>
                  <a:cubicBezTo>
                    <a:pt x="290" y="0"/>
                    <a:pt x="373" y="83"/>
                    <a:pt x="373" y="186"/>
                  </a:cubicBezTo>
                  <a:cubicBezTo>
                    <a:pt x="373" y="290"/>
                    <a:pt x="290" y="373"/>
                    <a:pt x="186" y="373"/>
                  </a:cubicBezTo>
                  <a:close/>
                  <a:moveTo>
                    <a:pt x="186" y="10"/>
                  </a:moveTo>
                  <a:cubicBezTo>
                    <a:pt x="89" y="10"/>
                    <a:pt x="10" y="89"/>
                    <a:pt x="10" y="186"/>
                  </a:cubicBezTo>
                  <a:cubicBezTo>
                    <a:pt x="10" y="284"/>
                    <a:pt x="89" y="363"/>
                    <a:pt x="186" y="363"/>
                  </a:cubicBezTo>
                  <a:cubicBezTo>
                    <a:pt x="284" y="363"/>
                    <a:pt x="363" y="284"/>
                    <a:pt x="363" y="186"/>
                  </a:cubicBezTo>
                  <a:cubicBezTo>
                    <a:pt x="363" y="89"/>
                    <a:pt x="284" y="10"/>
                    <a:pt x="186"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Oval 87"/>
            <p:cNvSpPr>
              <a:spLocks noChangeArrowheads="1"/>
            </p:cNvSpPr>
            <p:nvPr/>
          </p:nvSpPr>
          <p:spPr bwMode="auto">
            <a:xfrm>
              <a:off x="7654926"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Oval 88"/>
            <p:cNvSpPr>
              <a:spLocks noChangeArrowheads="1"/>
            </p:cNvSpPr>
            <p:nvPr/>
          </p:nvSpPr>
          <p:spPr bwMode="auto">
            <a:xfrm>
              <a:off x="7519988"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 name="Oval 89"/>
            <p:cNvSpPr>
              <a:spLocks noChangeArrowheads="1"/>
            </p:cNvSpPr>
            <p:nvPr/>
          </p:nvSpPr>
          <p:spPr bwMode="auto">
            <a:xfrm>
              <a:off x="7385051" y="2359025"/>
              <a:ext cx="63500"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Oval 90"/>
            <p:cNvSpPr>
              <a:spLocks noChangeArrowheads="1"/>
            </p:cNvSpPr>
            <p:nvPr/>
          </p:nvSpPr>
          <p:spPr bwMode="auto">
            <a:xfrm>
              <a:off x="7248526" y="2359025"/>
              <a:ext cx="65088" cy="63500"/>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8" name="Group 97"/>
          <p:cNvGrpSpPr/>
          <p:nvPr/>
        </p:nvGrpSpPr>
        <p:grpSpPr>
          <a:xfrm>
            <a:off x="2241947" y="3718063"/>
            <a:ext cx="1762956" cy="1054894"/>
            <a:chOff x="2989263" y="3708400"/>
            <a:chExt cx="2350608" cy="1406525"/>
          </a:xfrm>
        </p:grpSpPr>
        <p:sp>
          <p:nvSpPr>
            <p:cNvPr id="99" name="Oval 98"/>
            <p:cNvSpPr>
              <a:spLocks noChangeArrowheads="1"/>
            </p:cNvSpPr>
            <p:nvPr/>
          </p:nvSpPr>
          <p:spPr bwMode="auto">
            <a:xfrm>
              <a:off x="488632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0" name="Oval 99"/>
            <p:cNvSpPr>
              <a:spLocks noChangeArrowheads="1"/>
            </p:cNvSpPr>
            <p:nvPr/>
          </p:nvSpPr>
          <p:spPr bwMode="auto">
            <a:xfrm>
              <a:off x="4751388"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1" name="Oval 100"/>
            <p:cNvSpPr>
              <a:spLocks noChangeArrowheads="1"/>
            </p:cNvSpPr>
            <p:nvPr/>
          </p:nvSpPr>
          <p:spPr bwMode="auto">
            <a:xfrm>
              <a:off x="461645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2" name="Oval 101"/>
            <p:cNvSpPr>
              <a:spLocks noChangeArrowheads="1"/>
            </p:cNvSpPr>
            <p:nvPr/>
          </p:nvSpPr>
          <p:spPr bwMode="auto">
            <a:xfrm>
              <a:off x="4481513"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3" name="Freeform 102"/>
            <p:cNvSpPr>
              <a:spLocks noEditPoints="1"/>
            </p:cNvSpPr>
            <p:nvPr/>
          </p:nvSpPr>
          <p:spPr bwMode="auto">
            <a:xfrm>
              <a:off x="2989263" y="3708400"/>
              <a:ext cx="1401763" cy="1406525"/>
            </a:xfrm>
            <a:custGeom>
              <a:avLst/>
              <a:gdLst>
                <a:gd name="T0" fmla="*/ 187 w 373"/>
                <a:gd name="T1" fmla="*/ 374 h 374"/>
                <a:gd name="T2" fmla="*/ 0 w 373"/>
                <a:gd name="T3" fmla="*/ 187 h 374"/>
                <a:gd name="T4" fmla="*/ 187 w 373"/>
                <a:gd name="T5" fmla="*/ 0 h 374"/>
                <a:gd name="T6" fmla="*/ 373 w 373"/>
                <a:gd name="T7" fmla="*/ 187 h 374"/>
                <a:gd name="T8" fmla="*/ 187 w 373"/>
                <a:gd name="T9" fmla="*/ 374 h 374"/>
                <a:gd name="T10" fmla="*/ 187 w 373"/>
                <a:gd name="T11" fmla="*/ 10 h 374"/>
                <a:gd name="T12" fmla="*/ 10 w 373"/>
                <a:gd name="T13" fmla="*/ 187 h 374"/>
                <a:gd name="T14" fmla="*/ 187 w 373"/>
                <a:gd name="T15" fmla="*/ 364 h 374"/>
                <a:gd name="T16" fmla="*/ 363 w 373"/>
                <a:gd name="T17" fmla="*/ 187 h 374"/>
                <a:gd name="T18" fmla="*/ 187 w 373"/>
                <a:gd name="T19" fmla="*/ 1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374">
                  <a:moveTo>
                    <a:pt x="187" y="374"/>
                  </a:moveTo>
                  <a:cubicBezTo>
                    <a:pt x="83" y="374"/>
                    <a:pt x="0" y="290"/>
                    <a:pt x="0" y="187"/>
                  </a:cubicBezTo>
                  <a:cubicBezTo>
                    <a:pt x="0" y="84"/>
                    <a:pt x="83" y="0"/>
                    <a:pt x="187" y="0"/>
                  </a:cubicBezTo>
                  <a:cubicBezTo>
                    <a:pt x="290" y="0"/>
                    <a:pt x="373" y="84"/>
                    <a:pt x="373" y="187"/>
                  </a:cubicBezTo>
                  <a:cubicBezTo>
                    <a:pt x="373" y="290"/>
                    <a:pt x="290" y="374"/>
                    <a:pt x="187" y="374"/>
                  </a:cubicBezTo>
                  <a:close/>
                  <a:moveTo>
                    <a:pt x="187" y="10"/>
                  </a:moveTo>
                  <a:cubicBezTo>
                    <a:pt x="89" y="10"/>
                    <a:pt x="10" y="90"/>
                    <a:pt x="10" y="187"/>
                  </a:cubicBezTo>
                  <a:cubicBezTo>
                    <a:pt x="10" y="285"/>
                    <a:pt x="89" y="364"/>
                    <a:pt x="187" y="364"/>
                  </a:cubicBezTo>
                  <a:cubicBezTo>
                    <a:pt x="284" y="364"/>
                    <a:pt x="363" y="285"/>
                    <a:pt x="363" y="187"/>
                  </a:cubicBezTo>
                  <a:cubicBezTo>
                    <a:pt x="363" y="90"/>
                    <a:pt x="284" y="10"/>
                    <a:pt x="187" y="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4" name="Oval 103"/>
            <p:cNvSpPr>
              <a:spLocks noChangeArrowheads="1"/>
            </p:cNvSpPr>
            <p:nvPr/>
          </p:nvSpPr>
          <p:spPr bwMode="auto">
            <a:xfrm>
              <a:off x="5016875"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5" name="Oval 104"/>
            <p:cNvSpPr>
              <a:spLocks noChangeArrowheads="1"/>
            </p:cNvSpPr>
            <p:nvPr/>
          </p:nvSpPr>
          <p:spPr bwMode="auto">
            <a:xfrm>
              <a:off x="5146266"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6" name="Oval 105"/>
            <p:cNvSpPr>
              <a:spLocks noChangeArrowheads="1"/>
            </p:cNvSpPr>
            <p:nvPr/>
          </p:nvSpPr>
          <p:spPr bwMode="auto">
            <a:xfrm>
              <a:off x="5276371" y="4378325"/>
              <a:ext cx="63500" cy="68263"/>
            </a:xfrm>
            <a:prstGeom prst="ellipse">
              <a:avLst/>
            </a:pr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6073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4334841" cy="715581"/>
          </a:xfrm>
          <a:prstGeom prst="rect">
            <a:avLst/>
          </a:prstGeom>
          <a:noFill/>
        </p:spPr>
        <p:txBody>
          <a:bodyPr wrap="none" rtlCol="0">
            <a:spAutoFit/>
          </a:bodyPr>
          <a:lstStyle/>
          <a:p>
            <a:r>
              <a:rPr lang="en-US" sz="4050" dirty="0">
                <a:solidFill>
                  <a:schemeClr val="bg1">
                    <a:lumMod val="50000"/>
                  </a:schemeClr>
                </a:solidFill>
                <a:latin typeface="+mj-lt"/>
              </a:rPr>
              <a:t>Arrows Isometric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sp>
        <p:nvSpPr>
          <p:cNvPr id="9" name="Freeform 8"/>
          <p:cNvSpPr>
            <a:spLocks/>
          </p:cNvSpPr>
          <p:nvPr/>
        </p:nvSpPr>
        <p:spPr bwMode="auto">
          <a:xfrm flipH="1">
            <a:off x="3247742" y="4537086"/>
            <a:ext cx="4952040" cy="615956"/>
          </a:xfrm>
          <a:custGeom>
            <a:avLst/>
            <a:gdLst>
              <a:gd name="T0" fmla="*/ 1467 w 1467"/>
              <a:gd name="T1" fmla="*/ 420 h 420"/>
              <a:gd name="T2" fmla="*/ 0 w 1467"/>
              <a:gd name="T3" fmla="*/ 420 h 420"/>
              <a:gd name="T4" fmla="*/ 0 w 1467"/>
              <a:gd name="T5" fmla="*/ 0 h 420"/>
              <a:gd name="T6" fmla="*/ 1467 w 1467"/>
              <a:gd name="T7" fmla="*/ 0 h 420"/>
              <a:gd name="T8" fmla="*/ 1467 w 1467"/>
              <a:gd name="T9" fmla="*/ 420 h 420"/>
              <a:gd name="T10" fmla="*/ 1467 w 1467"/>
              <a:gd name="T11" fmla="*/ 420 h 420"/>
            </a:gdLst>
            <a:ahLst/>
            <a:cxnLst>
              <a:cxn ang="0">
                <a:pos x="T0" y="T1"/>
              </a:cxn>
              <a:cxn ang="0">
                <a:pos x="T2" y="T3"/>
              </a:cxn>
              <a:cxn ang="0">
                <a:pos x="T4" y="T5"/>
              </a:cxn>
              <a:cxn ang="0">
                <a:pos x="T6" y="T7"/>
              </a:cxn>
              <a:cxn ang="0">
                <a:pos x="T8" y="T9"/>
              </a:cxn>
              <a:cxn ang="0">
                <a:pos x="T10" y="T11"/>
              </a:cxn>
            </a:cxnLst>
            <a:rect l="0" t="0" r="r" b="b"/>
            <a:pathLst>
              <a:path w="1467" h="420">
                <a:moveTo>
                  <a:pt x="1467" y="420"/>
                </a:moveTo>
                <a:lnTo>
                  <a:pt x="0" y="420"/>
                </a:lnTo>
                <a:lnTo>
                  <a:pt x="0" y="0"/>
                </a:lnTo>
                <a:lnTo>
                  <a:pt x="1467" y="0"/>
                </a:lnTo>
                <a:lnTo>
                  <a:pt x="1467" y="420"/>
                </a:lnTo>
                <a:lnTo>
                  <a:pt x="1467" y="42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2" name="Group 21"/>
          <p:cNvGrpSpPr/>
          <p:nvPr/>
        </p:nvGrpSpPr>
        <p:grpSpPr>
          <a:xfrm flipH="1">
            <a:off x="933506" y="1920737"/>
            <a:ext cx="2287838" cy="3568148"/>
            <a:chOff x="5140325" y="2108200"/>
            <a:chExt cx="2476500" cy="3862388"/>
          </a:xfrm>
        </p:grpSpPr>
        <p:sp>
          <p:nvSpPr>
            <p:cNvPr id="10" name="Freeform 9"/>
            <p:cNvSpPr>
              <a:spLocks/>
            </p:cNvSpPr>
            <p:nvPr/>
          </p:nvSpPr>
          <p:spPr bwMode="auto">
            <a:xfrm>
              <a:off x="7000875" y="3470275"/>
              <a:ext cx="381000" cy="1862138"/>
            </a:xfrm>
            <a:custGeom>
              <a:avLst/>
              <a:gdLst>
                <a:gd name="T0" fmla="*/ 240 w 240"/>
                <a:gd name="T1" fmla="*/ 1044 h 1173"/>
                <a:gd name="T2" fmla="*/ 240 w 240"/>
                <a:gd name="T3" fmla="*/ 74 h 1173"/>
                <a:gd name="T4" fmla="*/ 191 w 240"/>
                <a:gd name="T5" fmla="*/ 99 h 1173"/>
                <a:gd name="T6" fmla="*/ 0 w 240"/>
                <a:gd name="T7" fmla="*/ 0 h 1173"/>
                <a:gd name="T8" fmla="*/ 0 w 240"/>
                <a:gd name="T9" fmla="*/ 1173 h 1173"/>
                <a:gd name="T10" fmla="*/ 240 w 240"/>
                <a:gd name="T11" fmla="*/ 1044 h 1173"/>
                <a:gd name="T12" fmla="*/ 240 w 240"/>
                <a:gd name="T13" fmla="*/ 1044 h 1173"/>
              </a:gdLst>
              <a:ahLst/>
              <a:cxnLst>
                <a:cxn ang="0">
                  <a:pos x="T0" y="T1"/>
                </a:cxn>
                <a:cxn ang="0">
                  <a:pos x="T2" y="T3"/>
                </a:cxn>
                <a:cxn ang="0">
                  <a:pos x="T4" y="T5"/>
                </a:cxn>
                <a:cxn ang="0">
                  <a:pos x="T6" y="T7"/>
                </a:cxn>
                <a:cxn ang="0">
                  <a:pos x="T8" y="T9"/>
                </a:cxn>
                <a:cxn ang="0">
                  <a:pos x="T10" y="T11"/>
                </a:cxn>
                <a:cxn ang="0">
                  <a:pos x="T12" y="T13"/>
                </a:cxn>
              </a:cxnLst>
              <a:rect l="0" t="0" r="r" b="b"/>
              <a:pathLst>
                <a:path w="240" h="1173">
                  <a:moveTo>
                    <a:pt x="240" y="1044"/>
                  </a:moveTo>
                  <a:lnTo>
                    <a:pt x="240" y="74"/>
                  </a:lnTo>
                  <a:lnTo>
                    <a:pt x="191" y="99"/>
                  </a:lnTo>
                  <a:lnTo>
                    <a:pt x="0" y="0"/>
                  </a:lnTo>
                  <a:lnTo>
                    <a:pt x="0" y="1173"/>
                  </a:lnTo>
                  <a:lnTo>
                    <a:pt x="240" y="1044"/>
                  </a:lnTo>
                  <a:lnTo>
                    <a:pt x="240" y="10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p:cNvSpPr>
            <p:nvPr/>
          </p:nvSpPr>
          <p:spPr bwMode="auto">
            <a:xfrm>
              <a:off x="6726238" y="2108200"/>
              <a:ext cx="890587" cy="1519238"/>
            </a:xfrm>
            <a:custGeom>
              <a:avLst/>
              <a:gdLst>
                <a:gd name="T0" fmla="*/ 197 w 561"/>
                <a:gd name="T1" fmla="*/ 0 h 957"/>
                <a:gd name="T2" fmla="*/ 0 w 561"/>
                <a:gd name="T3" fmla="*/ 111 h 957"/>
                <a:gd name="T4" fmla="*/ 364 w 561"/>
                <a:gd name="T5" fmla="*/ 957 h 957"/>
                <a:gd name="T6" fmla="*/ 561 w 561"/>
                <a:gd name="T7" fmla="*/ 846 h 957"/>
                <a:gd name="T8" fmla="*/ 197 w 561"/>
                <a:gd name="T9" fmla="*/ 0 h 957"/>
                <a:gd name="T10" fmla="*/ 197 w 561"/>
                <a:gd name="T11" fmla="*/ 0 h 957"/>
              </a:gdLst>
              <a:ahLst/>
              <a:cxnLst>
                <a:cxn ang="0">
                  <a:pos x="T0" y="T1"/>
                </a:cxn>
                <a:cxn ang="0">
                  <a:pos x="T2" y="T3"/>
                </a:cxn>
                <a:cxn ang="0">
                  <a:pos x="T4" y="T5"/>
                </a:cxn>
                <a:cxn ang="0">
                  <a:pos x="T6" y="T7"/>
                </a:cxn>
                <a:cxn ang="0">
                  <a:pos x="T8" y="T9"/>
                </a:cxn>
                <a:cxn ang="0">
                  <a:pos x="T10" y="T11"/>
                </a:cxn>
              </a:cxnLst>
              <a:rect l="0" t="0" r="r" b="b"/>
              <a:pathLst>
                <a:path w="561" h="957">
                  <a:moveTo>
                    <a:pt x="197" y="0"/>
                  </a:moveTo>
                  <a:lnTo>
                    <a:pt x="0" y="111"/>
                  </a:lnTo>
                  <a:lnTo>
                    <a:pt x="364" y="957"/>
                  </a:lnTo>
                  <a:lnTo>
                    <a:pt x="561" y="846"/>
                  </a:lnTo>
                  <a:lnTo>
                    <a:pt x="197" y="0"/>
                  </a:ln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p:cNvSpPr>
            <p:nvPr/>
          </p:nvSpPr>
          <p:spPr bwMode="auto">
            <a:xfrm>
              <a:off x="6002338" y="2284413"/>
              <a:ext cx="1301750" cy="3048000"/>
            </a:xfrm>
            <a:custGeom>
              <a:avLst/>
              <a:gdLst>
                <a:gd name="T0" fmla="*/ 629 w 820"/>
                <a:gd name="T1" fmla="*/ 1920 h 1920"/>
                <a:gd name="T2" fmla="*/ 629 w 820"/>
                <a:gd name="T3" fmla="*/ 747 h 1920"/>
                <a:gd name="T4" fmla="*/ 820 w 820"/>
                <a:gd name="T5" fmla="*/ 846 h 1920"/>
                <a:gd name="T6" fmla="*/ 456 w 820"/>
                <a:gd name="T7" fmla="*/ 0 h 1920"/>
                <a:gd name="T8" fmla="*/ 0 w 820"/>
                <a:gd name="T9" fmla="*/ 426 h 1920"/>
                <a:gd name="T10" fmla="*/ 185 w 820"/>
                <a:gd name="T11" fmla="*/ 519 h 1920"/>
                <a:gd name="T12" fmla="*/ 185 w 820"/>
                <a:gd name="T13" fmla="*/ 1692 h 1920"/>
                <a:gd name="T14" fmla="*/ 629 w 820"/>
                <a:gd name="T15" fmla="*/ 1920 h 1920"/>
                <a:gd name="T16" fmla="*/ 629 w 820"/>
                <a:gd name="T17" fmla="*/ 192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 h="1920">
                  <a:moveTo>
                    <a:pt x="629" y="1920"/>
                  </a:moveTo>
                  <a:lnTo>
                    <a:pt x="629" y="747"/>
                  </a:lnTo>
                  <a:lnTo>
                    <a:pt x="820" y="846"/>
                  </a:lnTo>
                  <a:lnTo>
                    <a:pt x="456" y="0"/>
                  </a:lnTo>
                  <a:lnTo>
                    <a:pt x="0" y="426"/>
                  </a:lnTo>
                  <a:lnTo>
                    <a:pt x="185" y="519"/>
                  </a:lnTo>
                  <a:lnTo>
                    <a:pt x="185" y="1692"/>
                  </a:lnTo>
                  <a:lnTo>
                    <a:pt x="629" y="1920"/>
                  </a:lnTo>
                  <a:lnTo>
                    <a:pt x="629" y="192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913438" y="3676650"/>
              <a:ext cx="1087437" cy="568325"/>
            </a:xfrm>
            <a:custGeom>
              <a:avLst/>
              <a:gdLst>
                <a:gd name="T0" fmla="*/ 685 w 685"/>
                <a:gd name="T1" fmla="*/ 228 h 358"/>
                <a:gd name="T2" fmla="*/ 241 w 685"/>
                <a:gd name="T3" fmla="*/ 0 h 358"/>
                <a:gd name="T4" fmla="*/ 0 w 685"/>
                <a:gd name="T5" fmla="*/ 136 h 358"/>
                <a:gd name="T6" fmla="*/ 444 w 685"/>
                <a:gd name="T7" fmla="*/ 358 h 358"/>
                <a:gd name="T8" fmla="*/ 685 w 685"/>
                <a:gd name="T9" fmla="*/ 228 h 358"/>
                <a:gd name="T10" fmla="*/ 685 w 685"/>
                <a:gd name="T11" fmla="*/ 228 h 358"/>
              </a:gdLst>
              <a:ahLst/>
              <a:cxnLst>
                <a:cxn ang="0">
                  <a:pos x="T0" y="T1"/>
                </a:cxn>
                <a:cxn ang="0">
                  <a:pos x="T2" y="T3"/>
                </a:cxn>
                <a:cxn ang="0">
                  <a:pos x="T4" y="T5"/>
                </a:cxn>
                <a:cxn ang="0">
                  <a:pos x="T6" y="T7"/>
                </a:cxn>
                <a:cxn ang="0">
                  <a:pos x="T8" y="T9"/>
                </a:cxn>
                <a:cxn ang="0">
                  <a:pos x="T10" y="T11"/>
                </a:cxn>
              </a:cxnLst>
              <a:rect l="0" t="0" r="r" b="b"/>
              <a:pathLst>
                <a:path w="685" h="358">
                  <a:moveTo>
                    <a:pt x="685" y="228"/>
                  </a:moveTo>
                  <a:lnTo>
                    <a:pt x="241" y="0"/>
                  </a:lnTo>
                  <a:lnTo>
                    <a:pt x="0" y="136"/>
                  </a:lnTo>
                  <a:lnTo>
                    <a:pt x="444" y="358"/>
                  </a:lnTo>
                  <a:lnTo>
                    <a:pt x="685" y="228"/>
                  </a:lnTo>
                  <a:lnTo>
                    <a:pt x="685" y="228"/>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p:cNvSpPr>
            <p:nvPr/>
          </p:nvSpPr>
          <p:spPr bwMode="auto">
            <a:xfrm>
              <a:off x="5913438" y="3892550"/>
              <a:ext cx="704850" cy="1655763"/>
            </a:xfrm>
            <a:custGeom>
              <a:avLst/>
              <a:gdLst>
                <a:gd name="T0" fmla="*/ 444 w 444"/>
                <a:gd name="T1" fmla="*/ 1043 h 1043"/>
                <a:gd name="T2" fmla="*/ 444 w 444"/>
                <a:gd name="T3" fmla="*/ 222 h 1043"/>
                <a:gd name="T4" fmla="*/ 0 w 444"/>
                <a:gd name="T5" fmla="*/ 0 h 1043"/>
                <a:gd name="T6" fmla="*/ 0 w 444"/>
                <a:gd name="T7" fmla="*/ 815 h 1043"/>
                <a:gd name="T8" fmla="*/ 444 w 444"/>
                <a:gd name="T9" fmla="*/ 1043 h 1043"/>
                <a:gd name="T10" fmla="*/ 444 w 444"/>
                <a:gd name="T11" fmla="*/ 1043 h 1043"/>
              </a:gdLst>
              <a:ahLst/>
              <a:cxnLst>
                <a:cxn ang="0">
                  <a:pos x="T0" y="T1"/>
                </a:cxn>
                <a:cxn ang="0">
                  <a:pos x="T2" y="T3"/>
                </a:cxn>
                <a:cxn ang="0">
                  <a:pos x="T4" y="T5"/>
                </a:cxn>
                <a:cxn ang="0">
                  <a:pos x="T6" y="T7"/>
                </a:cxn>
                <a:cxn ang="0">
                  <a:pos x="T8" y="T9"/>
                </a:cxn>
                <a:cxn ang="0">
                  <a:pos x="T10" y="T11"/>
                </a:cxn>
              </a:cxnLst>
              <a:rect l="0" t="0" r="r" b="b"/>
              <a:pathLst>
                <a:path w="444" h="1043">
                  <a:moveTo>
                    <a:pt x="444" y="1043"/>
                  </a:moveTo>
                  <a:lnTo>
                    <a:pt x="444" y="222"/>
                  </a:lnTo>
                  <a:lnTo>
                    <a:pt x="0" y="0"/>
                  </a:lnTo>
                  <a:lnTo>
                    <a:pt x="0" y="815"/>
                  </a:lnTo>
                  <a:lnTo>
                    <a:pt x="444" y="1043"/>
                  </a:lnTo>
                  <a:lnTo>
                    <a:pt x="444" y="10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p:cNvSpPr>
            <p:nvPr/>
          </p:nvSpPr>
          <p:spPr bwMode="auto">
            <a:xfrm>
              <a:off x="6618288" y="4038600"/>
              <a:ext cx="382587" cy="1509713"/>
            </a:xfrm>
            <a:custGeom>
              <a:avLst/>
              <a:gdLst>
                <a:gd name="T0" fmla="*/ 241 w 241"/>
                <a:gd name="T1" fmla="*/ 815 h 951"/>
                <a:gd name="T2" fmla="*/ 241 w 241"/>
                <a:gd name="T3" fmla="*/ 0 h 951"/>
                <a:gd name="T4" fmla="*/ 0 w 241"/>
                <a:gd name="T5" fmla="*/ 130 h 951"/>
                <a:gd name="T6" fmla="*/ 0 w 241"/>
                <a:gd name="T7" fmla="*/ 951 h 951"/>
                <a:gd name="T8" fmla="*/ 241 w 241"/>
                <a:gd name="T9" fmla="*/ 815 h 951"/>
                <a:gd name="T10" fmla="*/ 241 w 241"/>
                <a:gd name="T11" fmla="*/ 815 h 951"/>
              </a:gdLst>
              <a:ahLst/>
              <a:cxnLst>
                <a:cxn ang="0">
                  <a:pos x="T0" y="T1"/>
                </a:cxn>
                <a:cxn ang="0">
                  <a:pos x="T2" y="T3"/>
                </a:cxn>
                <a:cxn ang="0">
                  <a:pos x="T4" y="T5"/>
                </a:cxn>
                <a:cxn ang="0">
                  <a:pos x="T6" y="T7"/>
                </a:cxn>
                <a:cxn ang="0">
                  <a:pos x="T8" y="T9"/>
                </a:cxn>
                <a:cxn ang="0">
                  <a:pos x="T10" y="T11"/>
                </a:cxn>
              </a:cxnLst>
              <a:rect l="0" t="0" r="r" b="b"/>
              <a:pathLst>
                <a:path w="241" h="951">
                  <a:moveTo>
                    <a:pt x="241" y="815"/>
                  </a:moveTo>
                  <a:lnTo>
                    <a:pt x="241" y="0"/>
                  </a:lnTo>
                  <a:lnTo>
                    <a:pt x="0" y="130"/>
                  </a:lnTo>
                  <a:lnTo>
                    <a:pt x="0" y="951"/>
                  </a:lnTo>
                  <a:lnTo>
                    <a:pt x="241" y="815"/>
                  </a:lnTo>
                  <a:lnTo>
                    <a:pt x="241" y="8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5532438" y="4195763"/>
              <a:ext cx="1085850" cy="577850"/>
            </a:xfrm>
            <a:custGeom>
              <a:avLst/>
              <a:gdLst>
                <a:gd name="T0" fmla="*/ 684 w 684"/>
                <a:gd name="T1" fmla="*/ 228 h 364"/>
                <a:gd name="T2" fmla="*/ 240 w 684"/>
                <a:gd name="T3" fmla="*/ 0 h 364"/>
                <a:gd name="T4" fmla="*/ 0 w 684"/>
                <a:gd name="T5" fmla="*/ 136 h 364"/>
                <a:gd name="T6" fmla="*/ 444 w 684"/>
                <a:gd name="T7" fmla="*/ 364 h 364"/>
                <a:gd name="T8" fmla="*/ 684 w 684"/>
                <a:gd name="T9" fmla="*/ 228 h 364"/>
                <a:gd name="T10" fmla="*/ 684 w 684"/>
                <a:gd name="T11" fmla="*/ 228 h 364"/>
              </a:gdLst>
              <a:ahLst/>
              <a:cxnLst>
                <a:cxn ang="0">
                  <a:pos x="T0" y="T1"/>
                </a:cxn>
                <a:cxn ang="0">
                  <a:pos x="T2" y="T3"/>
                </a:cxn>
                <a:cxn ang="0">
                  <a:pos x="T4" y="T5"/>
                </a:cxn>
                <a:cxn ang="0">
                  <a:pos x="T6" y="T7"/>
                </a:cxn>
                <a:cxn ang="0">
                  <a:pos x="T8" y="T9"/>
                </a:cxn>
                <a:cxn ang="0">
                  <a:pos x="T10" y="T11"/>
                </a:cxn>
              </a:cxnLst>
              <a:rect l="0" t="0" r="r" b="b"/>
              <a:pathLst>
                <a:path w="684" h="364">
                  <a:moveTo>
                    <a:pt x="684" y="228"/>
                  </a:moveTo>
                  <a:lnTo>
                    <a:pt x="240" y="0"/>
                  </a:lnTo>
                  <a:lnTo>
                    <a:pt x="0" y="136"/>
                  </a:lnTo>
                  <a:lnTo>
                    <a:pt x="444" y="364"/>
                  </a:lnTo>
                  <a:lnTo>
                    <a:pt x="684" y="228"/>
                  </a:lnTo>
                  <a:lnTo>
                    <a:pt x="684" y="228"/>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p:cNvSpPr>
            <p:nvPr/>
          </p:nvSpPr>
          <p:spPr bwMode="auto">
            <a:xfrm>
              <a:off x="6237288" y="4557713"/>
              <a:ext cx="381000" cy="1206500"/>
            </a:xfrm>
            <a:custGeom>
              <a:avLst/>
              <a:gdLst>
                <a:gd name="T0" fmla="*/ 240 w 240"/>
                <a:gd name="T1" fmla="*/ 624 h 760"/>
                <a:gd name="T2" fmla="*/ 240 w 240"/>
                <a:gd name="T3" fmla="*/ 0 h 760"/>
                <a:gd name="T4" fmla="*/ 0 w 240"/>
                <a:gd name="T5" fmla="*/ 136 h 760"/>
                <a:gd name="T6" fmla="*/ 0 w 240"/>
                <a:gd name="T7" fmla="*/ 760 h 760"/>
                <a:gd name="T8" fmla="*/ 240 w 240"/>
                <a:gd name="T9" fmla="*/ 624 h 760"/>
                <a:gd name="T10" fmla="*/ 240 w 240"/>
                <a:gd name="T11" fmla="*/ 624 h 760"/>
              </a:gdLst>
              <a:ahLst/>
              <a:cxnLst>
                <a:cxn ang="0">
                  <a:pos x="T0" y="T1"/>
                </a:cxn>
                <a:cxn ang="0">
                  <a:pos x="T2" y="T3"/>
                </a:cxn>
                <a:cxn ang="0">
                  <a:pos x="T4" y="T5"/>
                </a:cxn>
                <a:cxn ang="0">
                  <a:pos x="T6" y="T7"/>
                </a:cxn>
                <a:cxn ang="0">
                  <a:pos x="T8" y="T9"/>
                </a:cxn>
                <a:cxn ang="0">
                  <a:pos x="T10" y="T11"/>
                </a:cxn>
              </a:cxnLst>
              <a:rect l="0" t="0" r="r" b="b"/>
              <a:pathLst>
                <a:path w="240" h="760">
                  <a:moveTo>
                    <a:pt x="240" y="624"/>
                  </a:moveTo>
                  <a:lnTo>
                    <a:pt x="240" y="0"/>
                  </a:lnTo>
                  <a:lnTo>
                    <a:pt x="0" y="136"/>
                  </a:lnTo>
                  <a:lnTo>
                    <a:pt x="0" y="760"/>
                  </a:lnTo>
                  <a:lnTo>
                    <a:pt x="240" y="624"/>
                  </a:lnTo>
                  <a:lnTo>
                    <a:pt x="240" y="62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p:cNvSpPr>
            <p:nvPr/>
          </p:nvSpPr>
          <p:spPr bwMode="auto">
            <a:xfrm>
              <a:off x="5532438" y="4411663"/>
              <a:ext cx="704850" cy="1352550"/>
            </a:xfrm>
            <a:custGeom>
              <a:avLst/>
              <a:gdLst>
                <a:gd name="T0" fmla="*/ 444 w 444"/>
                <a:gd name="T1" fmla="*/ 852 h 852"/>
                <a:gd name="T2" fmla="*/ 444 w 444"/>
                <a:gd name="T3" fmla="*/ 228 h 852"/>
                <a:gd name="T4" fmla="*/ 0 w 444"/>
                <a:gd name="T5" fmla="*/ 0 h 852"/>
                <a:gd name="T6" fmla="*/ 0 w 444"/>
                <a:gd name="T7" fmla="*/ 623 h 852"/>
                <a:gd name="T8" fmla="*/ 444 w 444"/>
                <a:gd name="T9" fmla="*/ 852 h 852"/>
                <a:gd name="T10" fmla="*/ 444 w 444"/>
                <a:gd name="T11" fmla="*/ 852 h 852"/>
              </a:gdLst>
              <a:ahLst/>
              <a:cxnLst>
                <a:cxn ang="0">
                  <a:pos x="T0" y="T1"/>
                </a:cxn>
                <a:cxn ang="0">
                  <a:pos x="T2" y="T3"/>
                </a:cxn>
                <a:cxn ang="0">
                  <a:pos x="T4" y="T5"/>
                </a:cxn>
                <a:cxn ang="0">
                  <a:pos x="T6" y="T7"/>
                </a:cxn>
                <a:cxn ang="0">
                  <a:pos x="T8" y="T9"/>
                </a:cxn>
                <a:cxn ang="0">
                  <a:pos x="T10" y="T11"/>
                </a:cxn>
              </a:cxnLst>
              <a:rect l="0" t="0" r="r" b="b"/>
              <a:pathLst>
                <a:path w="444" h="852">
                  <a:moveTo>
                    <a:pt x="444" y="852"/>
                  </a:moveTo>
                  <a:lnTo>
                    <a:pt x="444" y="228"/>
                  </a:lnTo>
                  <a:lnTo>
                    <a:pt x="0" y="0"/>
                  </a:lnTo>
                  <a:lnTo>
                    <a:pt x="0" y="623"/>
                  </a:lnTo>
                  <a:lnTo>
                    <a:pt x="444" y="852"/>
                  </a:lnTo>
                  <a:lnTo>
                    <a:pt x="444" y="8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5140325" y="4724400"/>
              <a:ext cx="1096962" cy="579438"/>
            </a:xfrm>
            <a:custGeom>
              <a:avLst/>
              <a:gdLst>
                <a:gd name="T0" fmla="*/ 691 w 691"/>
                <a:gd name="T1" fmla="*/ 229 h 365"/>
                <a:gd name="T2" fmla="*/ 241 w 691"/>
                <a:gd name="T3" fmla="*/ 0 h 365"/>
                <a:gd name="T4" fmla="*/ 0 w 691"/>
                <a:gd name="T5" fmla="*/ 136 h 365"/>
                <a:gd name="T6" fmla="*/ 450 w 691"/>
                <a:gd name="T7" fmla="*/ 365 h 365"/>
                <a:gd name="T8" fmla="*/ 691 w 691"/>
                <a:gd name="T9" fmla="*/ 229 h 365"/>
                <a:gd name="T10" fmla="*/ 691 w 691"/>
                <a:gd name="T11" fmla="*/ 229 h 365"/>
              </a:gdLst>
              <a:ahLst/>
              <a:cxnLst>
                <a:cxn ang="0">
                  <a:pos x="T0" y="T1"/>
                </a:cxn>
                <a:cxn ang="0">
                  <a:pos x="T2" y="T3"/>
                </a:cxn>
                <a:cxn ang="0">
                  <a:pos x="T4" y="T5"/>
                </a:cxn>
                <a:cxn ang="0">
                  <a:pos x="T6" y="T7"/>
                </a:cxn>
                <a:cxn ang="0">
                  <a:pos x="T8" y="T9"/>
                </a:cxn>
                <a:cxn ang="0">
                  <a:pos x="T10" y="T11"/>
                </a:cxn>
              </a:cxnLst>
              <a:rect l="0" t="0" r="r" b="b"/>
              <a:pathLst>
                <a:path w="691" h="365">
                  <a:moveTo>
                    <a:pt x="691" y="229"/>
                  </a:moveTo>
                  <a:lnTo>
                    <a:pt x="241" y="0"/>
                  </a:lnTo>
                  <a:lnTo>
                    <a:pt x="0" y="136"/>
                  </a:lnTo>
                  <a:lnTo>
                    <a:pt x="450" y="365"/>
                  </a:lnTo>
                  <a:lnTo>
                    <a:pt x="691" y="229"/>
                  </a:lnTo>
                  <a:lnTo>
                    <a:pt x="691" y="229"/>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5854700" y="5087938"/>
              <a:ext cx="382587" cy="882650"/>
            </a:xfrm>
            <a:custGeom>
              <a:avLst/>
              <a:gdLst>
                <a:gd name="T0" fmla="*/ 241 w 241"/>
                <a:gd name="T1" fmla="*/ 426 h 556"/>
                <a:gd name="T2" fmla="*/ 241 w 241"/>
                <a:gd name="T3" fmla="*/ 0 h 556"/>
                <a:gd name="T4" fmla="*/ 0 w 241"/>
                <a:gd name="T5" fmla="*/ 136 h 556"/>
                <a:gd name="T6" fmla="*/ 0 w 241"/>
                <a:gd name="T7" fmla="*/ 556 h 556"/>
                <a:gd name="T8" fmla="*/ 241 w 241"/>
                <a:gd name="T9" fmla="*/ 426 h 556"/>
                <a:gd name="T10" fmla="*/ 241 w 241"/>
                <a:gd name="T11" fmla="*/ 426 h 556"/>
              </a:gdLst>
              <a:ahLst/>
              <a:cxnLst>
                <a:cxn ang="0">
                  <a:pos x="T0" y="T1"/>
                </a:cxn>
                <a:cxn ang="0">
                  <a:pos x="T2" y="T3"/>
                </a:cxn>
                <a:cxn ang="0">
                  <a:pos x="T4" y="T5"/>
                </a:cxn>
                <a:cxn ang="0">
                  <a:pos x="T6" y="T7"/>
                </a:cxn>
                <a:cxn ang="0">
                  <a:pos x="T8" y="T9"/>
                </a:cxn>
                <a:cxn ang="0">
                  <a:pos x="T10" y="T11"/>
                </a:cxn>
              </a:cxnLst>
              <a:rect l="0" t="0" r="r" b="b"/>
              <a:pathLst>
                <a:path w="241" h="556">
                  <a:moveTo>
                    <a:pt x="241" y="426"/>
                  </a:moveTo>
                  <a:lnTo>
                    <a:pt x="241" y="0"/>
                  </a:lnTo>
                  <a:lnTo>
                    <a:pt x="0" y="136"/>
                  </a:lnTo>
                  <a:lnTo>
                    <a:pt x="0" y="556"/>
                  </a:lnTo>
                  <a:lnTo>
                    <a:pt x="241" y="426"/>
                  </a:lnTo>
                  <a:lnTo>
                    <a:pt x="241" y="42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0"/>
            <p:cNvSpPr>
              <a:spLocks/>
            </p:cNvSpPr>
            <p:nvPr/>
          </p:nvSpPr>
          <p:spPr bwMode="auto">
            <a:xfrm>
              <a:off x="5140325" y="4940300"/>
              <a:ext cx="714375" cy="1030288"/>
            </a:xfrm>
            <a:custGeom>
              <a:avLst/>
              <a:gdLst>
                <a:gd name="T0" fmla="*/ 450 w 450"/>
                <a:gd name="T1" fmla="*/ 649 h 649"/>
                <a:gd name="T2" fmla="*/ 450 w 450"/>
                <a:gd name="T3" fmla="*/ 229 h 649"/>
                <a:gd name="T4" fmla="*/ 0 w 450"/>
                <a:gd name="T5" fmla="*/ 0 h 649"/>
                <a:gd name="T6" fmla="*/ 0 w 450"/>
                <a:gd name="T7" fmla="*/ 420 h 649"/>
                <a:gd name="T8" fmla="*/ 450 w 450"/>
                <a:gd name="T9" fmla="*/ 649 h 649"/>
                <a:gd name="T10" fmla="*/ 450 w 450"/>
                <a:gd name="T11" fmla="*/ 649 h 649"/>
              </a:gdLst>
              <a:ahLst/>
              <a:cxnLst>
                <a:cxn ang="0">
                  <a:pos x="T0" y="T1"/>
                </a:cxn>
                <a:cxn ang="0">
                  <a:pos x="T2" y="T3"/>
                </a:cxn>
                <a:cxn ang="0">
                  <a:pos x="T4" y="T5"/>
                </a:cxn>
                <a:cxn ang="0">
                  <a:pos x="T6" y="T7"/>
                </a:cxn>
                <a:cxn ang="0">
                  <a:pos x="T8" y="T9"/>
                </a:cxn>
                <a:cxn ang="0">
                  <a:pos x="T10" y="T11"/>
                </a:cxn>
              </a:cxnLst>
              <a:rect l="0" t="0" r="r" b="b"/>
              <a:pathLst>
                <a:path w="450" h="649">
                  <a:moveTo>
                    <a:pt x="450" y="649"/>
                  </a:moveTo>
                  <a:lnTo>
                    <a:pt x="450" y="229"/>
                  </a:lnTo>
                  <a:lnTo>
                    <a:pt x="0" y="0"/>
                  </a:lnTo>
                  <a:lnTo>
                    <a:pt x="0" y="420"/>
                  </a:lnTo>
                  <a:lnTo>
                    <a:pt x="450" y="649"/>
                  </a:lnTo>
                  <a:lnTo>
                    <a:pt x="450" y="64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9" name="Group 28"/>
          <p:cNvGrpSpPr/>
          <p:nvPr/>
        </p:nvGrpSpPr>
        <p:grpSpPr>
          <a:xfrm>
            <a:off x="2895767" y="4048720"/>
            <a:ext cx="4946207" cy="488366"/>
            <a:chOff x="3861023" y="4255294"/>
            <a:chExt cx="6594942" cy="651154"/>
          </a:xfrm>
          <a:solidFill>
            <a:schemeClr val="accent3"/>
          </a:solidFill>
        </p:grpSpPr>
        <p:sp>
          <p:nvSpPr>
            <p:cNvPr id="8" name="Freeform 7"/>
            <p:cNvSpPr>
              <a:spLocks/>
            </p:cNvSpPr>
            <p:nvPr/>
          </p:nvSpPr>
          <p:spPr bwMode="auto">
            <a:xfrm flipH="1">
              <a:off x="3861023" y="4255294"/>
              <a:ext cx="2856864" cy="651154"/>
            </a:xfrm>
            <a:custGeom>
              <a:avLst/>
              <a:gdLst>
                <a:gd name="T0" fmla="*/ 0 w 1461"/>
                <a:gd name="T1" fmla="*/ 333 h 333"/>
                <a:gd name="T2" fmla="*/ 0 w 1461"/>
                <a:gd name="T3" fmla="*/ 0 h 333"/>
                <a:gd name="T4" fmla="*/ 1461 w 1461"/>
                <a:gd name="T5" fmla="*/ 0 h 333"/>
                <a:gd name="T6" fmla="*/ 1461 w 1461"/>
                <a:gd name="T7" fmla="*/ 185 h 333"/>
                <a:gd name="T8" fmla="*/ 1221 w 1461"/>
                <a:gd name="T9" fmla="*/ 321 h 333"/>
                <a:gd name="T10" fmla="*/ 1221 w 1461"/>
                <a:gd name="T11" fmla="*/ 333 h 333"/>
                <a:gd name="T12" fmla="*/ 0 w 1461"/>
                <a:gd name="T13" fmla="*/ 333 h 333"/>
                <a:gd name="T14" fmla="*/ 0 w 1461"/>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33">
                  <a:moveTo>
                    <a:pt x="0" y="333"/>
                  </a:moveTo>
                  <a:lnTo>
                    <a:pt x="0" y="0"/>
                  </a:lnTo>
                  <a:lnTo>
                    <a:pt x="1461" y="0"/>
                  </a:lnTo>
                  <a:lnTo>
                    <a:pt x="1461" y="185"/>
                  </a:lnTo>
                  <a:lnTo>
                    <a:pt x="1221" y="321"/>
                  </a:lnTo>
                  <a:lnTo>
                    <a:pt x="1221" y="333"/>
                  </a:lnTo>
                  <a:lnTo>
                    <a:pt x="0" y="333"/>
                  </a:lnTo>
                  <a:lnTo>
                    <a:pt x="0" y="3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Rectangle 23"/>
            <p:cNvSpPr/>
            <p:nvPr/>
          </p:nvSpPr>
          <p:spPr>
            <a:xfrm>
              <a:off x="6704635" y="4255294"/>
              <a:ext cx="3751330" cy="651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8" name="Group 27"/>
          <p:cNvGrpSpPr/>
          <p:nvPr/>
        </p:nvGrpSpPr>
        <p:grpSpPr>
          <a:xfrm>
            <a:off x="2542326" y="3569153"/>
            <a:ext cx="4872266" cy="479973"/>
            <a:chOff x="3389768" y="3615871"/>
            <a:chExt cx="6496354" cy="639964"/>
          </a:xfrm>
          <a:solidFill>
            <a:schemeClr val="accent2"/>
          </a:solidFill>
        </p:grpSpPr>
        <p:sp>
          <p:nvSpPr>
            <p:cNvPr id="7" name="Freeform 6"/>
            <p:cNvSpPr>
              <a:spLocks/>
            </p:cNvSpPr>
            <p:nvPr/>
          </p:nvSpPr>
          <p:spPr bwMode="auto">
            <a:xfrm flipH="1">
              <a:off x="3389768" y="3615872"/>
              <a:ext cx="2856864" cy="639422"/>
            </a:xfrm>
            <a:custGeom>
              <a:avLst/>
              <a:gdLst>
                <a:gd name="T0" fmla="*/ 0 w 1461"/>
                <a:gd name="T1" fmla="*/ 327 h 327"/>
                <a:gd name="T2" fmla="*/ 0 w 1461"/>
                <a:gd name="T3" fmla="*/ 0 h 327"/>
                <a:gd name="T4" fmla="*/ 1461 w 1461"/>
                <a:gd name="T5" fmla="*/ 0 h 327"/>
                <a:gd name="T6" fmla="*/ 1461 w 1461"/>
                <a:gd name="T7" fmla="*/ 179 h 327"/>
                <a:gd name="T8" fmla="*/ 1220 w 1461"/>
                <a:gd name="T9" fmla="*/ 315 h 327"/>
                <a:gd name="T10" fmla="*/ 1220 w 1461"/>
                <a:gd name="T11" fmla="*/ 327 h 327"/>
                <a:gd name="T12" fmla="*/ 0 w 1461"/>
                <a:gd name="T13" fmla="*/ 327 h 327"/>
                <a:gd name="T14" fmla="*/ 0 w 1461"/>
                <a:gd name="T15" fmla="*/ 32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1" h="327">
                  <a:moveTo>
                    <a:pt x="0" y="327"/>
                  </a:moveTo>
                  <a:lnTo>
                    <a:pt x="0" y="0"/>
                  </a:lnTo>
                  <a:lnTo>
                    <a:pt x="1461" y="0"/>
                  </a:lnTo>
                  <a:lnTo>
                    <a:pt x="1461" y="179"/>
                  </a:lnTo>
                  <a:lnTo>
                    <a:pt x="1220" y="315"/>
                  </a:lnTo>
                  <a:lnTo>
                    <a:pt x="1220" y="327"/>
                  </a:lnTo>
                  <a:lnTo>
                    <a:pt x="0" y="327"/>
                  </a:lnTo>
                  <a:lnTo>
                    <a:pt x="0"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Rectangle 24"/>
            <p:cNvSpPr/>
            <p:nvPr/>
          </p:nvSpPr>
          <p:spPr>
            <a:xfrm>
              <a:off x="6186448" y="3615871"/>
              <a:ext cx="3699674" cy="6399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7" name="Group 26"/>
          <p:cNvGrpSpPr/>
          <p:nvPr/>
        </p:nvGrpSpPr>
        <p:grpSpPr>
          <a:xfrm>
            <a:off x="2190352" y="3079322"/>
            <a:ext cx="4836614" cy="494841"/>
            <a:chOff x="2920468" y="2962762"/>
            <a:chExt cx="6448819" cy="659788"/>
          </a:xfrm>
          <a:solidFill>
            <a:schemeClr val="accent1"/>
          </a:solidFill>
        </p:grpSpPr>
        <p:sp>
          <p:nvSpPr>
            <p:cNvPr id="6" name="Freeform 5"/>
            <p:cNvSpPr>
              <a:spLocks/>
            </p:cNvSpPr>
            <p:nvPr/>
          </p:nvSpPr>
          <p:spPr bwMode="auto">
            <a:xfrm flipH="1">
              <a:off x="2920468" y="2962762"/>
              <a:ext cx="2868596" cy="653109"/>
            </a:xfrm>
            <a:custGeom>
              <a:avLst/>
              <a:gdLst>
                <a:gd name="T0" fmla="*/ 0 w 1467"/>
                <a:gd name="T1" fmla="*/ 334 h 334"/>
                <a:gd name="T2" fmla="*/ 0 w 1467"/>
                <a:gd name="T3" fmla="*/ 0 h 334"/>
                <a:gd name="T4" fmla="*/ 1467 w 1467"/>
                <a:gd name="T5" fmla="*/ 0 h 334"/>
                <a:gd name="T6" fmla="*/ 1467 w 1467"/>
                <a:gd name="T7" fmla="*/ 185 h 334"/>
                <a:gd name="T8" fmla="*/ 1227 w 1467"/>
                <a:gd name="T9" fmla="*/ 315 h 334"/>
                <a:gd name="T10" fmla="*/ 1227 w 1467"/>
                <a:gd name="T11" fmla="*/ 334 h 334"/>
                <a:gd name="T12" fmla="*/ 0 w 1467"/>
                <a:gd name="T13" fmla="*/ 334 h 334"/>
                <a:gd name="T14" fmla="*/ 0 w 1467"/>
                <a:gd name="T15" fmla="*/ 334 h 3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334">
                  <a:moveTo>
                    <a:pt x="0" y="334"/>
                  </a:moveTo>
                  <a:lnTo>
                    <a:pt x="0" y="0"/>
                  </a:lnTo>
                  <a:lnTo>
                    <a:pt x="1467" y="0"/>
                  </a:lnTo>
                  <a:lnTo>
                    <a:pt x="1467" y="185"/>
                  </a:lnTo>
                  <a:lnTo>
                    <a:pt x="1227" y="315"/>
                  </a:lnTo>
                  <a:lnTo>
                    <a:pt x="1227" y="334"/>
                  </a:lnTo>
                  <a:lnTo>
                    <a:pt x="0" y="334"/>
                  </a:lnTo>
                  <a:lnTo>
                    <a:pt x="0" y="3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Rectangle 25"/>
            <p:cNvSpPr/>
            <p:nvPr/>
          </p:nvSpPr>
          <p:spPr>
            <a:xfrm>
              <a:off x="5775812" y="2962762"/>
              <a:ext cx="3593475" cy="659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30" name="TextBox 29"/>
          <p:cNvSpPr txBox="1"/>
          <p:nvPr/>
        </p:nvSpPr>
        <p:spPr>
          <a:xfrm>
            <a:off x="1759753" y="3448210"/>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1" name="TextBox 30"/>
          <p:cNvSpPr txBox="1"/>
          <p:nvPr/>
        </p:nvSpPr>
        <p:spPr>
          <a:xfrm>
            <a:off x="2128624" y="3937824"/>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2" name="TextBox 31"/>
          <p:cNvSpPr txBox="1"/>
          <p:nvPr/>
        </p:nvSpPr>
        <p:spPr>
          <a:xfrm>
            <a:off x="2428915" y="4423709"/>
            <a:ext cx="550151" cy="323165"/>
          </a:xfrm>
          <a:prstGeom prst="rect">
            <a:avLst/>
          </a:prstGeom>
          <a:noFill/>
          <a:scene3d>
            <a:camera prst="isometricTopUp"/>
            <a:lightRig rig="threePt" dir="t"/>
          </a:scene3d>
        </p:spPr>
        <p:txBody>
          <a:bodyPr wrap="none" rtlCol="0">
            <a:spAutoFit/>
          </a:bodyPr>
          <a:lstStyle/>
          <a:p>
            <a:pPr algn="ctr"/>
            <a:r>
              <a:rPr lang="en-US" sz="1500" b="1" dirty="0">
                <a:solidFill>
                  <a:schemeClr val="bg1"/>
                </a:solidFill>
              </a:rPr>
              <a:t>25%</a:t>
            </a:r>
            <a:endParaRPr lang="en-US" sz="1500" b="1" dirty="0">
              <a:solidFill>
                <a:schemeClr val="bg1"/>
              </a:solidFill>
            </a:endParaRPr>
          </a:p>
        </p:txBody>
      </p:sp>
      <p:sp>
        <p:nvSpPr>
          <p:cNvPr id="33" name="TextBox 32"/>
          <p:cNvSpPr txBox="1"/>
          <p:nvPr/>
        </p:nvSpPr>
        <p:spPr>
          <a:xfrm>
            <a:off x="1365090" y="2551233"/>
            <a:ext cx="917239" cy="553998"/>
          </a:xfrm>
          <a:prstGeom prst="rect">
            <a:avLst/>
          </a:prstGeom>
          <a:noFill/>
          <a:scene3d>
            <a:camera prst="isometricRightUp"/>
            <a:lightRig rig="threePt" dir="t"/>
          </a:scene3d>
        </p:spPr>
        <p:txBody>
          <a:bodyPr wrap="none" rtlCol="0">
            <a:spAutoFit/>
          </a:bodyPr>
          <a:lstStyle/>
          <a:p>
            <a:pPr algn="ctr"/>
            <a:r>
              <a:rPr lang="en-US" sz="3000" b="1" dirty="0">
                <a:solidFill>
                  <a:schemeClr val="bg1"/>
                </a:solidFill>
              </a:rPr>
              <a:t>25%</a:t>
            </a:r>
            <a:endParaRPr lang="en-US" sz="3000" b="1" dirty="0">
              <a:solidFill>
                <a:schemeClr val="bg1"/>
              </a:solidFill>
            </a:endParaRPr>
          </a:p>
        </p:txBody>
      </p:sp>
      <p:sp>
        <p:nvSpPr>
          <p:cNvPr id="34" name="TextBox 33"/>
          <p:cNvSpPr txBox="1"/>
          <p:nvPr/>
        </p:nvSpPr>
        <p:spPr>
          <a:xfrm>
            <a:off x="2561392" y="3202413"/>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5" name="Rectangle 34"/>
          <p:cNvSpPr/>
          <p:nvPr/>
        </p:nvSpPr>
        <p:spPr>
          <a:xfrm>
            <a:off x="3577770" y="3115465"/>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6" name="TextBox 35"/>
          <p:cNvSpPr txBox="1"/>
          <p:nvPr/>
        </p:nvSpPr>
        <p:spPr>
          <a:xfrm>
            <a:off x="2891368" y="36778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Rectangle 36"/>
          <p:cNvSpPr/>
          <p:nvPr/>
        </p:nvSpPr>
        <p:spPr>
          <a:xfrm>
            <a:off x="3953484" y="3591816"/>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38" name="TextBox 37"/>
          <p:cNvSpPr txBox="1"/>
          <p:nvPr/>
        </p:nvSpPr>
        <p:spPr>
          <a:xfrm>
            <a:off x="3247742" y="4207009"/>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Rectangle 38"/>
          <p:cNvSpPr/>
          <p:nvPr/>
        </p:nvSpPr>
        <p:spPr>
          <a:xfrm>
            <a:off x="4348190" y="4078997"/>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
        <p:nvSpPr>
          <p:cNvPr id="40" name="TextBox 39"/>
          <p:cNvSpPr txBox="1"/>
          <p:nvPr/>
        </p:nvSpPr>
        <p:spPr>
          <a:xfrm>
            <a:off x="3613651" y="4718106"/>
            <a:ext cx="915635" cy="276999"/>
          </a:xfrm>
          <a:prstGeom prst="rect">
            <a:avLst/>
          </a:prstGeom>
          <a:noFill/>
        </p:spPr>
        <p:txBody>
          <a:bodyPr wrap="none" rtlCol="0">
            <a:spAutoFit/>
          </a:bodyPr>
          <a:lstStyle/>
          <a:p>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41" name="Rectangle 40"/>
          <p:cNvSpPr/>
          <p:nvPr/>
        </p:nvSpPr>
        <p:spPr>
          <a:xfrm>
            <a:off x="4694715" y="4631158"/>
            <a:ext cx="3358048" cy="473206"/>
          </a:xfrm>
          <a:prstGeom prst="rect">
            <a:avLst/>
          </a:prstGeom>
        </p:spPr>
        <p:txBody>
          <a:bodyPr wrap="square">
            <a:spAutoFit/>
          </a:bodyPr>
          <a:lstStyle/>
          <a:p>
            <a:pPr>
              <a:lnSpc>
                <a:spcPct val="150000"/>
              </a:lnSpc>
            </a:pP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comes from section Contrary to popular belief, </a:t>
            </a:r>
            <a:r>
              <a:rPr lang="en-US" sz="825" dirty="0" err="1">
                <a:solidFill>
                  <a:schemeClr val="bg1"/>
                </a:solidFill>
              </a:rPr>
              <a:t>Lorem</a:t>
            </a:r>
            <a:r>
              <a:rPr lang="en-US" sz="825" dirty="0">
                <a:solidFill>
                  <a:schemeClr val="bg1"/>
                </a:solidFill>
              </a:rPr>
              <a:t> </a:t>
            </a:r>
            <a:r>
              <a:rPr lang="en-US" sz="825" dirty="0" err="1">
                <a:solidFill>
                  <a:schemeClr val="bg1"/>
                </a:solidFill>
              </a:rPr>
              <a:t>Ipsum</a:t>
            </a:r>
            <a:r>
              <a:rPr lang="en-US" sz="825" dirty="0">
                <a:solidFill>
                  <a:schemeClr val="bg1"/>
                </a:solidFill>
              </a:rPr>
              <a:t> is not simply random.</a:t>
            </a:r>
          </a:p>
        </p:txBody>
      </p:sp>
    </p:spTree>
    <p:extLst>
      <p:ext uri="{BB962C8B-B14F-4D97-AF65-F5344CB8AC3E}">
        <p14:creationId xmlns:p14="http://schemas.microsoft.com/office/powerpoint/2010/main" val="39046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3206327" cy="715581"/>
          </a:xfrm>
          <a:prstGeom prst="rect">
            <a:avLst/>
          </a:prstGeom>
          <a:noFill/>
        </p:spPr>
        <p:txBody>
          <a:bodyPr wrap="none" rtlCol="0">
            <a:spAutoFit/>
          </a:bodyPr>
          <a:lstStyle/>
          <a:p>
            <a:r>
              <a:rPr lang="en-US" sz="4050" dirty="0">
                <a:solidFill>
                  <a:schemeClr val="bg1">
                    <a:lumMod val="50000"/>
                  </a:schemeClr>
                </a:solidFill>
                <a:latin typeface="+mj-lt"/>
              </a:rPr>
              <a:t>Line Icon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21" name="Group 20"/>
          <p:cNvGrpSpPr/>
          <p:nvPr/>
        </p:nvGrpSpPr>
        <p:grpSpPr>
          <a:xfrm>
            <a:off x="3223022" y="2222898"/>
            <a:ext cx="2702720" cy="2700338"/>
            <a:chOff x="4297363" y="1820863"/>
            <a:chExt cx="3603626" cy="3600451"/>
          </a:xfrm>
          <a:solidFill>
            <a:schemeClr val="bg1">
              <a:lumMod val="50000"/>
            </a:schemeClr>
          </a:solidFill>
        </p:grpSpPr>
        <p:sp>
          <p:nvSpPr>
            <p:cNvPr id="6" name="Freeform 5"/>
            <p:cNvSpPr>
              <a:spLocks noEditPoints="1"/>
            </p:cNvSpPr>
            <p:nvPr/>
          </p:nvSpPr>
          <p:spPr bwMode="auto">
            <a:xfrm>
              <a:off x="5251451" y="2774951"/>
              <a:ext cx="1695450" cy="1692275"/>
            </a:xfrm>
            <a:custGeom>
              <a:avLst/>
              <a:gdLst>
                <a:gd name="T0" fmla="*/ 271 w 542"/>
                <a:gd name="T1" fmla="*/ 541 h 541"/>
                <a:gd name="T2" fmla="*/ 0 w 542"/>
                <a:gd name="T3" fmla="*/ 270 h 541"/>
                <a:gd name="T4" fmla="*/ 271 w 542"/>
                <a:gd name="T5" fmla="*/ 0 h 541"/>
                <a:gd name="T6" fmla="*/ 542 w 542"/>
                <a:gd name="T7" fmla="*/ 270 h 541"/>
                <a:gd name="T8" fmla="*/ 271 w 542"/>
                <a:gd name="T9" fmla="*/ 541 h 541"/>
                <a:gd name="T10" fmla="*/ 271 w 542"/>
                <a:gd name="T11" fmla="*/ 4 h 541"/>
                <a:gd name="T12" fmla="*/ 4 w 542"/>
                <a:gd name="T13" fmla="*/ 270 h 541"/>
                <a:gd name="T14" fmla="*/ 271 w 542"/>
                <a:gd name="T15" fmla="*/ 537 h 541"/>
                <a:gd name="T16" fmla="*/ 538 w 542"/>
                <a:gd name="T17" fmla="*/ 270 h 541"/>
                <a:gd name="T18" fmla="*/ 271 w 542"/>
                <a:gd name="T19" fmla="*/ 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2" h="541">
                  <a:moveTo>
                    <a:pt x="271" y="541"/>
                  </a:moveTo>
                  <a:cubicBezTo>
                    <a:pt x="122" y="541"/>
                    <a:pt x="0" y="420"/>
                    <a:pt x="0" y="270"/>
                  </a:cubicBezTo>
                  <a:cubicBezTo>
                    <a:pt x="0" y="121"/>
                    <a:pt x="122" y="0"/>
                    <a:pt x="271" y="0"/>
                  </a:cubicBezTo>
                  <a:cubicBezTo>
                    <a:pt x="420" y="0"/>
                    <a:pt x="542" y="121"/>
                    <a:pt x="542" y="270"/>
                  </a:cubicBezTo>
                  <a:cubicBezTo>
                    <a:pt x="542" y="420"/>
                    <a:pt x="420" y="541"/>
                    <a:pt x="271" y="541"/>
                  </a:cubicBezTo>
                  <a:close/>
                  <a:moveTo>
                    <a:pt x="271" y="4"/>
                  </a:moveTo>
                  <a:cubicBezTo>
                    <a:pt x="124" y="4"/>
                    <a:pt x="4" y="123"/>
                    <a:pt x="4" y="270"/>
                  </a:cubicBezTo>
                  <a:cubicBezTo>
                    <a:pt x="4" y="418"/>
                    <a:pt x="124" y="537"/>
                    <a:pt x="271" y="537"/>
                  </a:cubicBezTo>
                  <a:cubicBezTo>
                    <a:pt x="418" y="537"/>
                    <a:pt x="538" y="418"/>
                    <a:pt x="538" y="270"/>
                  </a:cubicBezTo>
                  <a:cubicBezTo>
                    <a:pt x="538" y="123"/>
                    <a:pt x="418" y="4"/>
                    <a:pt x="271" y="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6"/>
            <p:cNvSpPr>
              <a:spLocks noEditPoints="1"/>
            </p:cNvSpPr>
            <p:nvPr/>
          </p:nvSpPr>
          <p:spPr bwMode="auto">
            <a:xfrm>
              <a:off x="5338763" y="2859088"/>
              <a:ext cx="1520825" cy="1520825"/>
            </a:xfrm>
            <a:custGeom>
              <a:avLst/>
              <a:gdLst>
                <a:gd name="T0" fmla="*/ 242 w 486"/>
                <a:gd name="T1" fmla="*/ 486 h 486"/>
                <a:gd name="T2" fmla="*/ 242 w 486"/>
                <a:gd name="T3" fmla="*/ 482 h 486"/>
                <a:gd name="T4" fmla="*/ 243 w 486"/>
                <a:gd name="T5" fmla="*/ 482 h 486"/>
                <a:gd name="T6" fmla="*/ 318 w 486"/>
                <a:gd name="T7" fmla="*/ 472 h 486"/>
                <a:gd name="T8" fmla="*/ 243 w 486"/>
                <a:gd name="T9" fmla="*/ 486 h 486"/>
                <a:gd name="T10" fmla="*/ 166 w 486"/>
                <a:gd name="T11" fmla="*/ 474 h 486"/>
                <a:gd name="T12" fmla="*/ 98 w 486"/>
                <a:gd name="T13" fmla="*/ 436 h 486"/>
                <a:gd name="T14" fmla="*/ 168 w 486"/>
                <a:gd name="T15" fmla="*/ 470 h 486"/>
                <a:gd name="T16" fmla="*/ 167 w 486"/>
                <a:gd name="T17" fmla="*/ 474 h 486"/>
                <a:gd name="T18" fmla="*/ 382 w 486"/>
                <a:gd name="T19" fmla="*/ 440 h 486"/>
                <a:gd name="T20" fmla="*/ 436 w 486"/>
                <a:gd name="T21" fmla="*/ 384 h 486"/>
                <a:gd name="T22" fmla="*/ 439 w 486"/>
                <a:gd name="T23" fmla="*/ 387 h 486"/>
                <a:gd name="T24" fmla="*/ 384 w 486"/>
                <a:gd name="T25" fmla="*/ 441 h 486"/>
                <a:gd name="T26" fmla="*/ 45 w 486"/>
                <a:gd name="T27" fmla="*/ 385 h 486"/>
                <a:gd name="T28" fmla="*/ 12 w 486"/>
                <a:gd name="T29" fmla="*/ 314 h 486"/>
                <a:gd name="T30" fmla="*/ 48 w 486"/>
                <a:gd name="T31" fmla="*/ 382 h 486"/>
                <a:gd name="T32" fmla="*/ 47 w 486"/>
                <a:gd name="T33" fmla="*/ 385 h 486"/>
                <a:gd name="T34" fmla="*/ 472 w 486"/>
                <a:gd name="T35" fmla="*/ 320 h 486"/>
                <a:gd name="T36" fmla="*/ 482 w 486"/>
                <a:gd name="T37" fmla="*/ 243 h 486"/>
                <a:gd name="T38" fmla="*/ 486 w 486"/>
                <a:gd name="T39" fmla="*/ 243 h 486"/>
                <a:gd name="T40" fmla="*/ 472 w 486"/>
                <a:gd name="T41" fmla="*/ 320 h 486"/>
                <a:gd name="T42" fmla="*/ 2 w 486"/>
                <a:gd name="T43" fmla="*/ 243 h 486"/>
                <a:gd name="T44" fmla="*/ 13 w 486"/>
                <a:gd name="T45" fmla="*/ 166 h 486"/>
                <a:gd name="T46" fmla="*/ 17 w 486"/>
                <a:gd name="T47" fmla="*/ 167 h 486"/>
                <a:gd name="T48" fmla="*/ 2 w 486"/>
                <a:gd name="T49" fmla="*/ 243 h 486"/>
                <a:gd name="T50" fmla="*/ 472 w 486"/>
                <a:gd name="T51" fmla="*/ 174 h 486"/>
                <a:gd name="T52" fmla="*/ 440 w 486"/>
                <a:gd name="T53" fmla="*/ 104 h 486"/>
                <a:gd name="T54" fmla="*/ 476 w 486"/>
                <a:gd name="T55" fmla="*/ 173 h 486"/>
                <a:gd name="T56" fmla="*/ 474 w 486"/>
                <a:gd name="T57" fmla="*/ 176 h 486"/>
                <a:gd name="T58" fmla="*/ 49 w 486"/>
                <a:gd name="T59" fmla="*/ 101 h 486"/>
                <a:gd name="T60" fmla="*/ 103 w 486"/>
                <a:gd name="T61" fmla="*/ 45 h 486"/>
                <a:gd name="T62" fmla="*/ 105 w 486"/>
                <a:gd name="T63" fmla="*/ 48 h 486"/>
                <a:gd name="T64" fmla="*/ 50 w 486"/>
                <a:gd name="T65" fmla="*/ 101 h 486"/>
                <a:gd name="T66" fmla="*/ 387 w 486"/>
                <a:gd name="T67" fmla="*/ 53 h 486"/>
                <a:gd name="T68" fmla="*/ 320 w 486"/>
                <a:gd name="T69" fmla="*/ 15 h 486"/>
                <a:gd name="T70" fmla="*/ 389 w 486"/>
                <a:gd name="T71" fmla="*/ 50 h 486"/>
                <a:gd name="T72" fmla="*/ 388 w 486"/>
                <a:gd name="T73" fmla="*/ 53 h 486"/>
                <a:gd name="T74" fmla="*/ 170 w 486"/>
                <a:gd name="T75" fmla="*/ 14 h 486"/>
                <a:gd name="T76" fmla="*/ 247 w 486"/>
                <a:gd name="T77" fmla="*/ 1 h 486"/>
                <a:gd name="T78" fmla="*/ 247 w 486"/>
                <a:gd name="T79" fmla="*/ 5 h 486"/>
                <a:gd name="T80" fmla="*/ 172 w 486"/>
                <a:gd name="T81" fmla="*/ 15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6" h="486">
                  <a:moveTo>
                    <a:pt x="243" y="486"/>
                  </a:moveTo>
                  <a:cubicBezTo>
                    <a:pt x="242" y="486"/>
                    <a:pt x="242" y="486"/>
                    <a:pt x="242" y="486"/>
                  </a:cubicBezTo>
                  <a:cubicBezTo>
                    <a:pt x="241" y="486"/>
                    <a:pt x="240" y="486"/>
                    <a:pt x="240" y="484"/>
                  </a:cubicBezTo>
                  <a:cubicBezTo>
                    <a:pt x="240" y="483"/>
                    <a:pt x="241" y="482"/>
                    <a:pt x="242" y="482"/>
                  </a:cubicBezTo>
                  <a:cubicBezTo>
                    <a:pt x="242" y="482"/>
                    <a:pt x="242" y="482"/>
                    <a:pt x="242" y="482"/>
                  </a:cubicBezTo>
                  <a:cubicBezTo>
                    <a:pt x="243" y="482"/>
                    <a:pt x="243" y="482"/>
                    <a:pt x="243" y="482"/>
                  </a:cubicBezTo>
                  <a:cubicBezTo>
                    <a:pt x="268" y="482"/>
                    <a:pt x="292" y="479"/>
                    <a:pt x="316" y="471"/>
                  </a:cubicBezTo>
                  <a:cubicBezTo>
                    <a:pt x="317" y="471"/>
                    <a:pt x="318" y="471"/>
                    <a:pt x="318" y="472"/>
                  </a:cubicBezTo>
                  <a:cubicBezTo>
                    <a:pt x="319" y="474"/>
                    <a:pt x="318" y="475"/>
                    <a:pt x="317" y="475"/>
                  </a:cubicBezTo>
                  <a:cubicBezTo>
                    <a:pt x="293" y="483"/>
                    <a:pt x="268" y="486"/>
                    <a:pt x="243" y="486"/>
                  </a:cubicBezTo>
                  <a:close/>
                  <a:moveTo>
                    <a:pt x="167" y="474"/>
                  </a:moveTo>
                  <a:cubicBezTo>
                    <a:pt x="167" y="474"/>
                    <a:pt x="167" y="474"/>
                    <a:pt x="166" y="474"/>
                  </a:cubicBezTo>
                  <a:cubicBezTo>
                    <a:pt x="142" y="466"/>
                    <a:pt x="119" y="454"/>
                    <a:pt x="99" y="439"/>
                  </a:cubicBezTo>
                  <a:cubicBezTo>
                    <a:pt x="98" y="438"/>
                    <a:pt x="98" y="437"/>
                    <a:pt x="98" y="436"/>
                  </a:cubicBezTo>
                  <a:cubicBezTo>
                    <a:pt x="99" y="435"/>
                    <a:pt x="100" y="435"/>
                    <a:pt x="101" y="436"/>
                  </a:cubicBezTo>
                  <a:cubicBezTo>
                    <a:pt x="121" y="451"/>
                    <a:pt x="144" y="462"/>
                    <a:pt x="168" y="470"/>
                  </a:cubicBezTo>
                  <a:cubicBezTo>
                    <a:pt x="169" y="471"/>
                    <a:pt x="169" y="472"/>
                    <a:pt x="169" y="473"/>
                  </a:cubicBezTo>
                  <a:cubicBezTo>
                    <a:pt x="169" y="474"/>
                    <a:pt x="168" y="474"/>
                    <a:pt x="167" y="474"/>
                  </a:cubicBezTo>
                  <a:close/>
                  <a:moveTo>
                    <a:pt x="384" y="441"/>
                  </a:moveTo>
                  <a:cubicBezTo>
                    <a:pt x="383" y="441"/>
                    <a:pt x="383" y="441"/>
                    <a:pt x="382" y="440"/>
                  </a:cubicBezTo>
                  <a:cubicBezTo>
                    <a:pt x="382" y="439"/>
                    <a:pt x="382" y="438"/>
                    <a:pt x="383" y="437"/>
                  </a:cubicBezTo>
                  <a:cubicBezTo>
                    <a:pt x="403" y="423"/>
                    <a:pt x="421" y="405"/>
                    <a:pt x="436" y="384"/>
                  </a:cubicBezTo>
                  <a:cubicBezTo>
                    <a:pt x="437" y="383"/>
                    <a:pt x="438" y="383"/>
                    <a:pt x="439" y="384"/>
                  </a:cubicBezTo>
                  <a:cubicBezTo>
                    <a:pt x="440" y="385"/>
                    <a:pt x="440" y="386"/>
                    <a:pt x="439" y="387"/>
                  </a:cubicBezTo>
                  <a:cubicBezTo>
                    <a:pt x="424" y="407"/>
                    <a:pt x="406" y="426"/>
                    <a:pt x="385" y="441"/>
                  </a:cubicBezTo>
                  <a:cubicBezTo>
                    <a:pt x="385" y="441"/>
                    <a:pt x="384" y="441"/>
                    <a:pt x="384" y="441"/>
                  </a:cubicBezTo>
                  <a:close/>
                  <a:moveTo>
                    <a:pt x="47" y="385"/>
                  </a:moveTo>
                  <a:cubicBezTo>
                    <a:pt x="46" y="385"/>
                    <a:pt x="46" y="385"/>
                    <a:pt x="45" y="385"/>
                  </a:cubicBezTo>
                  <a:cubicBezTo>
                    <a:pt x="30" y="364"/>
                    <a:pt x="19" y="341"/>
                    <a:pt x="11" y="316"/>
                  </a:cubicBezTo>
                  <a:cubicBezTo>
                    <a:pt x="11" y="315"/>
                    <a:pt x="11" y="314"/>
                    <a:pt x="12" y="314"/>
                  </a:cubicBezTo>
                  <a:cubicBezTo>
                    <a:pt x="14" y="313"/>
                    <a:pt x="15" y="314"/>
                    <a:pt x="15" y="315"/>
                  </a:cubicBezTo>
                  <a:cubicBezTo>
                    <a:pt x="22" y="339"/>
                    <a:pt x="34" y="362"/>
                    <a:pt x="48" y="382"/>
                  </a:cubicBezTo>
                  <a:cubicBezTo>
                    <a:pt x="49" y="383"/>
                    <a:pt x="49" y="384"/>
                    <a:pt x="48" y="385"/>
                  </a:cubicBezTo>
                  <a:cubicBezTo>
                    <a:pt x="48" y="385"/>
                    <a:pt x="47" y="385"/>
                    <a:pt x="47" y="385"/>
                  </a:cubicBezTo>
                  <a:close/>
                  <a:moveTo>
                    <a:pt x="472" y="320"/>
                  </a:moveTo>
                  <a:cubicBezTo>
                    <a:pt x="472" y="320"/>
                    <a:pt x="472" y="320"/>
                    <a:pt x="472" y="320"/>
                  </a:cubicBezTo>
                  <a:cubicBezTo>
                    <a:pt x="471" y="320"/>
                    <a:pt x="470" y="319"/>
                    <a:pt x="470" y="318"/>
                  </a:cubicBezTo>
                  <a:cubicBezTo>
                    <a:pt x="478" y="294"/>
                    <a:pt x="482" y="269"/>
                    <a:pt x="482" y="243"/>
                  </a:cubicBezTo>
                  <a:cubicBezTo>
                    <a:pt x="482" y="242"/>
                    <a:pt x="483" y="241"/>
                    <a:pt x="484" y="241"/>
                  </a:cubicBezTo>
                  <a:cubicBezTo>
                    <a:pt x="485" y="241"/>
                    <a:pt x="486" y="242"/>
                    <a:pt x="486" y="243"/>
                  </a:cubicBezTo>
                  <a:cubicBezTo>
                    <a:pt x="486" y="269"/>
                    <a:pt x="482" y="295"/>
                    <a:pt x="474" y="319"/>
                  </a:cubicBezTo>
                  <a:cubicBezTo>
                    <a:pt x="474" y="320"/>
                    <a:pt x="473" y="320"/>
                    <a:pt x="472" y="320"/>
                  </a:cubicBezTo>
                  <a:close/>
                  <a:moveTo>
                    <a:pt x="2" y="243"/>
                  </a:moveTo>
                  <a:cubicBezTo>
                    <a:pt x="2" y="243"/>
                    <a:pt x="2" y="243"/>
                    <a:pt x="2" y="243"/>
                  </a:cubicBezTo>
                  <a:cubicBezTo>
                    <a:pt x="1" y="243"/>
                    <a:pt x="0" y="242"/>
                    <a:pt x="0" y="241"/>
                  </a:cubicBezTo>
                  <a:cubicBezTo>
                    <a:pt x="0" y="215"/>
                    <a:pt x="5" y="190"/>
                    <a:pt x="13" y="166"/>
                  </a:cubicBezTo>
                  <a:cubicBezTo>
                    <a:pt x="13" y="165"/>
                    <a:pt x="14" y="164"/>
                    <a:pt x="15" y="164"/>
                  </a:cubicBezTo>
                  <a:cubicBezTo>
                    <a:pt x="16" y="165"/>
                    <a:pt x="17" y="166"/>
                    <a:pt x="17" y="167"/>
                  </a:cubicBezTo>
                  <a:cubicBezTo>
                    <a:pt x="9" y="191"/>
                    <a:pt x="4" y="216"/>
                    <a:pt x="4" y="241"/>
                  </a:cubicBezTo>
                  <a:cubicBezTo>
                    <a:pt x="4" y="242"/>
                    <a:pt x="3" y="243"/>
                    <a:pt x="2" y="243"/>
                  </a:cubicBezTo>
                  <a:close/>
                  <a:moveTo>
                    <a:pt x="474" y="176"/>
                  </a:moveTo>
                  <a:cubicBezTo>
                    <a:pt x="473" y="176"/>
                    <a:pt x="472" y="175"/>
                    <a:pt x="472" y="174"/>
                  </a:cubicBezTo>
                  <a:cubicBezTo>
                    <a:pt x="465" y="150"/>
                    <a:pt x="454" y="127"/>
                    <a:pt x="439" y="107"/>
                  </a:cubicBezTo>
                  <a:cubicBezTo>
                    <a:pt x="438" y="106"/>
                    <a:pt x="439" y="105"/>
                    <a:pt x="440" y="104"/>
                  </a:cubicBezTo>
                  <a:cubicBezTo>
                    <a:pt x="441" y="103"/>
                    <a:pt x="442" y="104"/>
                    <a:pt x="442" y="105"/>
                  </a:cubicBezTo>
                  <a:cubicBezTo>
                    <a:pt x="457" y="126"/>
                    <a:pt x="468" y="149"/>
                    <a:pt x="476" y="173"/>
                  </a:cubicBezTo>
                  <a:cubicBezTo>
                    <a:pt x="476" y="174"/>
                    <a:pt x="475" y="175"/>
                    <a:pt x="474" y="176"/>
                  </a:cubicBezTo>
                  <a:cubicBezTo>
                    <a:pt x="474" y="176"/>
                    <a:pt x="474" y="176"/>
                    <a:pt x="474" y="176"/>
                  </a:cubicBezTo>
                  <a:close/>
                  <a:moveTo>
                    <a:pt x="50" y="101"/>
                  </a:moveTo>
                  <a:cubicBezTo>
                    <a:pt x="49" y="101"/>
                    <a:pt x="49" y="101"/>
                    <a:pt x="49" y="101"/>
                  </a:cubicBezTo>
                  <a:cubicBezTo>
                    <a:pt x="48" y="100"/>
                    <a:pt x="48" y="99"/>
                    <a:pt x="48" y="98"/>
                  </a:cubicBezTo>
                  <a:cubicBezTo>
                    <a:pt x="64" y="78"/>
                    <a:pt x="82" y="60"/>
                    <a:pt x="103" y="45"/>
                  </a:cubicBezTo>
                  <a:cubicBezTo>
                    <a:pt x="104" y="44"/>
                    <a:pt x="105" y="44"/>
                    <a:pt x="106" y="45"/>
                  </a:cubicBezTo>
                  <a:cubicBezTo>
                    <a:pt x="106" y="46"/>
                    <a:pt x="106" y="48"/>
                    <a:pt x="105" y="48"/>
                  </a:cubicBezTo>
                  <a:cubicBezTo>
                    <a:pt x="85" y="63"/>
                    <a:pt x="67" y="80"/>
                    <a:pt x="52" y="100"/>
                  </a:cubicBezTo>
                  <a:cubicBezTo>
                    <a:pt x="51" y="101"/>
                    <a:pt x="51" y="101"/>
                    <a:pt x="50" y="101"/>
                  </a:cubicBezTo>
                  <a:close/>
                  <a:moveTo>
                    <a:pt x="388" y="53"/>
                  </a:moveTo>
                  <a:cubicBezTo>
                    <a:pt x="388" y="53"/>
                    <a:pt x="387" y="53"/>
                    <a:pt x="387" y="53"/>
                  </a:cubicBezTo>
                  <a:cubicBezTo>
                    <a:pt x="367" y="37"/>
                    <a:pt x="345" y="26"/>
                    <a:pt x="321" y="17"/>
                  </a:cubicBezTo>
                  <a:cubicBezTo>
                    <a:pt x="320" y="17"/>
                    <a:pt x="319" y="16"/>
                    <a:pt x="320" y="15"/>
                  </a:cubicBezTo>
                  <a:cubicBezTo>
                    <a:pt x="320" y="14"/>
                    <a:pt x="321" y="13"/>
                    <a:pt x="322" y="14"/>
                  </a:cubicBezTo>
                  <a:cubicBezTo>
                    <a:pt x="346" y="22"/>
                    <a:pt x="369" y="34"/>
                    <a:pt x="389" y="50"/>
                  </a:cubicBezTo>
                  <a:cubicBezTo>
                    <a:pt x="390" y="50"/>
                    <a:pt x="391" y="51"/>
                    <a:pt x="390" y="52"/>
                  </a:cubicBezTo>
                  <a:cubicBezTo>
                    <a:pt x="389" y="53"/>
                    <a:pt x="389" y="53"/>
                    <a:pt x="388" y="53"/>
                  </a:cubicBezTo>
                  <a:close/>
                  <a:moveTo>
                    <a:pt x="172" y="15"/>
                  </a:moveTo>
                  <a:cubicBezTo>
                    <a:pt x="171" y="15"/>
                    <a:pt x="170" y="15"/>
                    <a:pt x="170" y="14"/>
                  </a:cubicBezTo>
                  <a:cubicBezTo>
                    <a:pt x="170" y="13"/>
                    <a:pt x="170" y="12"/>
                    <a:pt x="171" y="11"/>
                  </a:cubicBezTo>
                  <a:cubicBezTo>
                    <a:pt x="196" y="4"/>
                    <a:pt x="221" y="0"/>
                    <a:pt x="247" y="1"/>
                  </a:cubicBezTo>
                  <a:cubicBezTo>
                    <a:pt x="248" y="1"/>
                    <a:pt x="249" y="1"/>
                    <a:pt x="249" y="3"/>
                  </a:cubicBezTo>
                  <a:cubicBezTo>
                    <a:pt x="249" y="4"/>
                    <a:pt x="248" y="4"/>
                    <a:pt x="247" y="5"/>
                  </a:cubicBezTo>
                  <a:cubicBezTo>
                    <a:pt x="222" y="4"/>
                    <a:pt x="197" y="8"/>
                    <a:pt x="173" y="15"/>
                  </a:cubicBezTo>
                  <a:cubicBezTo>
                    <a:pt x="172" y="15"/>
                    <a:pt x="172" y="15"/>
                    <a:pt x="172"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noEditPoints="1"/>
            </p:cNvSpPr>
            <p:nvPr/>
          </p:nvSpPr>
          <p:spPr bwMode="auto">
            <a:xfrm>
              <a:off x="4332288"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282 w 347"/>
                <a:gd name="T23" fmla="*/ 64 h 342"/>
                <a:gd name="T24" fmla="*/ 174 w 347"/>
                <a:gd name="T25"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82" y="64"/>
                    <a:pt x="282" y="6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noEditPoints="1"/>
            </p:cNvSpPr>
            <p:nvPr/>
          </p:nvSpPr>
          <p:spPr bwMode="auto">
            <a:xfrm>
              <a:off x="4297363"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6 w 369"/>
                <a:gd name="T21" fmla="*/ 252 h 368"/>
                <a:gd name="T22" fmla="*/ 57 w 369"/>
                <a:gd name="T23" fmla="*/ 311 h 368"/>
                <a:gd name="T24" fmla="*/ 56 w 369"/>
                <a:gd name="T25" fmla="*/ 315 h 368"/>
                <a:gd name="T26" fmla="*/ 352 w 369"/>
                <a:gd name="T27" fmla="*/ 255 h 368"/>
                <a:gd name="T28" fmla="*/ 365 w 369"/>
                <a:gd name="T29" fmla="*/ 184 h 368"/>
                <a:gd name="T30" fmla="*/ 369 w 369"/>
                <a:gd name="T31" fmla="*/ 184 h 368"/>
                <a:gd name="T32" fmla="*/ 355 w 369"/>
                <a:gd name="T33" fmla="*/ 254 h 368"/>
                <a:gd name="T34" fmla="*/ 2 w 369"/>
                <a:gd name="T35" fmla="*/ 186 h 368"/>
                <a:gd name="T36" fmla="*/ 0 w 369"/>
                <a:gd name="T37" fmla="*/ 184 h 368"/>
                <a:gd name="T38" fmla="*/ 17 w 369"/>
                <a:gd name="T39" fmla="*/ 113 h 368"/>
                <a:gd name="T40" fmla="*/ 4 w 369"/>
                <a:gd name="T41" fmla="*/ 184 h 368"/>
                <a:gd name="T42" fmla="*/ 353 w 369"/>
                <a:gd name="T43" fmla="*/ 116 h 368"/>
                <a:gd name="T44" fmla="*/ 312 w 369"/>
                <a:gd name="T45" fmla="*/ 57 h 368"/>
                <a:gd name="T46" fmla="*/ 312 w 369"/>
                <a:gd name="T47" fmla="*/ 53 h 368"/>
                <a:gd name="T48" fmla="*/ 315 w 369"/>
                <a:gd name="T49" fmla="*/ 54 h 368"/>
                <a:gd name="T50" fmla="*/ 354 w 369"/>
                <a:gd name="T51" fmla="*/ 116 h 368"/>
                <a:gd name="T52" fmla="*/ 55 w 369"/>
                <a:gd name="T53" fmla="*/ 57 h 368"/>
                <a:gd name="T54" fmla="*/ 54 w 369"/>
                <a:gd name="T55" fmla="*/ 54 h 368"/>
                <a:gd name="T56" fmla="*/ 114 w 369"/>
                <a:gd name="T57" fmla="*/ 14 h 368"/>
                <a:gd name="T58" fmla="*/ 115 w 369"/>
                <a:gd name="T59" fmla="*/ 18 h 368"/>
                <a:gd name="T60" fmla="*/ 57 w 369"/>
                <a:gd name="T61" fmla="*/ 57 h 368"/>
                <a:gd name="T62" fmla="*/ 254 w 369"/>
                <a:gd name="T63" fmla="*/ 17 h 368"/>
                <a:gd name="T64" fmla="*/ 185 w 369"/>
                <a:gd name="T65" fmla="*/ 4 h 368"/>
                <a:gd name="T66" fmla="*/ 182 w 369"/>
                <a:gd name="T67" fmla="*/ 2 h 368"/>
                <a:gd name="T68" fmla="*/ 185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3" y="353"/>
                  </a:cubicBezTo>
                  <a:cubicBezTo>
                    <a:pt x="252" y="352"/>
                    <a:pt x="253" y="351"/>
                    <a:pt x="254" y="350"/>
                  </a:cubicBezTo>
                  <a:cubicBezTo>
                    <a:pt x="276" y="341"/>
                    <a:pt x="295" y="328"/>
                    <a:pt x="312" y="311"/>
                  </a:cubicBezTo>
                  <a:cubicBezTo>
                    <a:pt x="313" y="311"/>
                    <a:pt x="314" y="311"/>
                    <a:pt x="315" y="311"/>
                  </a:cubicBezTo>
                  <a:cubicBezTo>
                    <a:pt x="316" y="312"/>
                    <a:pt x="316" y="313"/>
                    <a:pt x="315" y="314"/>
                  </a:cubicBezTo>
                  <a:cubicBezTo>
                    <a:pt x="315" y="314"/>
                    <a:pt x="315" y="314"/>
                    <a:pt x="315" y="314"/>
                  </a:cubicBezTo>
                  <a:cubicBezTo>
                    <a:pt x="298" y="331"/>
                    <a:pt x="278"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6"/>
                  </a:moveTo>
                  <a:cubicBezTo>
                    <a:pt x="353" y="256"/>
                    <a:pt x="352" y="256"/>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4" y="255"/>
                    <a:pt x="354" y="256"/>
                    <a:pt x="353" y="256"/>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6"/>
                    <a:pt x="351" y="115"/>
                  </a:cubicBezTo>
                  <a:cubicBezTo>
                    <a:pt x="342" y="93"/>
                    <a:pt x="329" y="73"/>
                    <a:pt x="312" y="57"/>
                  </a:cubicBezTo>
                  <a:cubicBezTo>
                    <a:pt x="312" y="56"/>
                    <a:pt x="312" y="56"/>
                    <a:pt x="312" y="56"/>
                  </a:cubicBezTo>
                  <a:cubicBezTo>
                    <a:pt x="311" y="55"/>
                    <a:pt x="311" y="54"/>
                    <a:pt x="312" y="53"/>
                  </a:cubicBezTo>
                  <a:cubicBezTo>
                    <a:pt x="312" y="53"/>
                    <a:pt x="314" y="53"/>
                    <a:pt x="314" y="53"/>
                  </a:cubicBezTo>
                  <a:cubicBezTo>
                    <a:pt x="315" y="54"/>
                    <a:pt x="315" y="54"/>
                    <a:pt x="315" y="54"/>
                  </a:cubicBezTo>
                  <a:cubicBezTo>
                    <a:pt x="332" y="71"/>
                    <a:pt x="345" y="91"/>
                    <a:pt x="355" y="113"/>
                  </a:cubicBezTo>
                  <a:cubicBezTo>
                    <a:pt x="355" y="114"/>
                    <a:pt x="355" y="116"/>
                    <a:pt x="354" y="116"/>
                  </a:cubicBezTo>
                  <a:cubicBezTo>
                    <a:pt x="353" y="116"/>
                    <a:pt x="353" y="116"/>
                    <a:pt x="353" y="116"/>
                  </a:cubicBezTo>
                  <a:close/>
                  <a:moveTo>
                    <a:pt x="55" y="57"/>
                  </a:moveTo>
                  <a:cubicBezTo>
                    <a:pt x="55" y="57"/>
                    <a:pt x="54" y="57"/>
                    <a:pt x="54" y="57"/>
                  </a:cubicBezTo>
                  <a:cubicBezTo>
                    <a:pt x="53" y="56"/>
                    <a:pt x="53" y="55"/>
                    <a:pt x="54" y="54"/>
                  </a:cubicBezTo>
                  <a:cubicBezTo>
                    <a:pt x="54" y="54"/>
                    <a:pt x="54" y="54"/>
                    <a:pt x="54" y="54"/>
                  </a:cubicBezTo>
                  <a:cubicBezTo>
                    <a:pt x="71" y="37"/>
                    <a:pt x="91" y="23"/>
                    <a:pt x="114" y="14"/>
                  </a:cubicBezTo>
                  <a:cubicBezTo>
                    <a:pt x="115" y="14"/>
                    <a:pt x="116" y="14"/>
                    <a:pt x="116" y="15"/>
                  </a:cubicBezTo>
                  <a:cubicBezTo>
                    <a:pt x="117" y="16"/>
                    <a:pt x="116" y="17"/>
                    <a:pt x="115" y="18"/>
                  </a:cubicBezTo>
                  <a:cubicBezTo>
                    <a:pt x="93" y="27"/>
                    <a:pt x="74" y="40"/>
                    <a:pt x="57" y="57"/>
                  </a:cubicBezTo>
                  <a:cubicBezTo>
                    <a:pt x="57" y="57"/>
                    <a:pt x="57" y="57"/>
                    <a:pt x="57" y="57"/>
                  </a:cubicBezTo>
                  <a:cubicBezTo>
                    <a:pt x="56" y="57"/>
                    <a:pt x="56" y="57"/>
                    <a:pt x="55" y="57"/>
                  </a:cubicBezTo>
                  <a:close/>
                  <a:moveTo>
                    <a:pt x="254" y="17"/>
                  </a:moveTo>
                  <a:cubicBezTo>
                    <a:pt x="254" y="17"/>
                    <a:pt x="253" y="17"/>
                    <a:pt x="253" y="17"/>
                  </a:cubicBezTo>
                  <a:cubicBezTo>
                    <a:pt x="231" y="8"/>
                    <a:pt x="208" y="4"/>
                    <a:pt x="185" y="4"/>
                  </a:cubicBezTo>
                  <a:cubicBezTo>
                    <a:pt x="184" y="4"/>
                    <a:pt x="184" y="4"/>
                    <a:pt x="184"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a:off x="5283201" y="28035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0"/>
            <p:cNvSpPr>
              <a:spLocks noEditPoints="1"/>
            </p:cNvSpPr>
            <p:nvPr/>
          </p:nvSpPr>
          <p:spPr bwMode="auto">
            <a:xfrm>
              <a:off x="4381501" y="4305301"/>
              <a:ext cx="985838" cy="1035050"/>
            </a:xfrm>
            <a:custGeom>
              <a:avLst/>
              <a:gdLst>
                <a:gd name="T0" fmla="*/ 158 w 315"/>
                <a:gd name="T1" fmla="*/ 331 h 331"/>
                <a:gd name="T2" fmla="*/ 46 w 315"/>
                <a:gd name="T3" fmla="*/ 285 h 331"/>
                <a:gd name="T4" fmla="*/ 0 w 315"/>
                <a:gd name="T5" fmla="*/ 173 h 331"/>
                <a:gd name="T6" fmla="*/ 46 w 315"/>
                <a:gd name="T7" fmla="*/ 61 h 331"/>
                <a:gd name="T8" fmla="*/ 46 w 315"/>
                <a:gd name="T9" fmla="*/ 61 h 331"/>
                <a:gd name="T10" fmla="*/ 269 w 315"/>
                <a:gd name="T11" fmla="*/ 61 h 331"/>
                <a:gd name="T12" fmla="*/ 315 w 315"/>
                <a:gd name="T13" fmla="*/ 173 h 331"/>
                <a:gd name="T14" fmla="*/ 269 w 315"/>
                <a:gd name="T15" fmla="*/ 285 h 331"/>
                <a:gd name="T16" fmla="*/ 158 w 315"/>
                <a:gd name="T17" fmla="*/ 331 h 331"/>
                <a:gd name="T18" fmla="*/ 49 w 315"/>
                <a:gd name="T19" fmla="*/ 64 h 331"/>
                <a:gd name="T20" fmla="*/ 4 w 315"/>
                <a:gd name="T21" fmla="*/ 173 h 331"/>
                <a:gd name="T22" fmla="*/ 49 w 315"/>
                <a:gd name="T23" fmla="*/ 282 h 331"/>
                <a:gd name="T24" fmla="*/ 158 w 315"/>
                <a:gd name="T25" fmla="*/ 327 h 331"/>
                <a:gd name="T26" fmla="*/ 266 w 315"/>
                <a:gd name="T27" fmla="*/ 282 h 331"/>
                <a:gd name="T28" fmla="*/ 311 w 315"/>
                <a:gd name="T29" fmla="*/ 173 h 331"/>
                <a:gd name="T30" fmla="*/ 266 w 315"/>
                <a:gd name="T31" fmla="*/ 64 h 331"/>
                <a:gd name="T32" fmla="*/ 49 w 315"/>
                <a:gd name="T33" fmla="*/ 64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331">
                  <a:moveTo>
                    <a:pt x="158" y="331"/>
                  </a:moveTo>
                  <a:cubicBezTo>
                    <a:pt x="115" y="331"/>
                    <a:pt x="76" y="314"/>
                    <a:pt x="46" y="285"/>
                  </a:cubicBezTo>
                  <a:cubicBezTo>
                    <a:pt x="16" y="255"/>
                    <a:pt x="0" y="215"/>
                    <a:pt x="0" y="173"/>
                  </a:cubicBezTo>
                  <a:cubicBezTo>
                    <a:pt x="0" y="131"/>
                    <a:pt x="16" y="91"/>
                    <a:pt x="46" y="61"/>
                  </a:cubicBezTo>
                  <a:cubicBezTo>
                    <a:pt x="46" y="61"/>
                    <a:pt x="46" y="6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49" y="64"/>
                  </a:moveTo>
                  <a:cubicBezTo>
                    <a:pt x="20" y="93"/>
                    <a:pt x="4" y="132"/>
                    <a:pt x="4" y="173"/>
                  </a:cubicBezTo>
                  <a:cubicBezTo>
                    <a:pt x="4" y="214"/>
                    <a:pt x="20" y="253"/>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06" y="4"/>
                    <a:pt x="109" y="4"/>
                    <a:pt x="49" y="6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1"/>
            <p:cNvSpPr>
              <a:spLocks noEditPoints="1"/>
            </p:cNvSpPr>
            <p:nvPr/>
          </p:nvSpPr>
          <p:spPr bwMode="auto">
            <a:xfrm>
              <a:off x="4297363" y="4270376"/>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5 w 369"/>
                <a:gd name="T17" fmla="*/ 315 h 368"/>
                <a:gd name="T18" fmla="*/ 14 w 369"/>
                <a:gd name="T19" fmla="*/ 255 h 368"/>
                <a:gd name="T20" fmla="*/ 18 w 369"/>
                <a:gd name="T21" fmla="*/ 253 h 368"/>
                <a:gd name="T22" fmla="*/ 57 w 369"/>
                <a:gd name="T23" fmla="*/ 314 h 368"/>
                <a:gd name="T24" fmla="*/ 353 w 369"/>
                <a:gd name="T25" fmla="*/ 255 h 368"/>
                <a:gd name="T26" fmla="*/ 351 w 369"/>
                <a:gd name="T27" fmla="*/ 253 h 368"/>
                <a:gd name="T28" fmla="*/ 367 w 369"/>
                <a:gd name="T29" fmla="*/ 182 h 368"/>
                <a:gd name="T30" fmla="*/ 369 w 369"/>
                <a:gd name="T31" fmla="*/ 184 h 368"/>
                <a:gd name="T32" fmla="*/ 353 w 369"/>
                <a:gd name="T33" fmla="*/ 255 h 368"/>
                <a:gd name="T34" fmla="*/ 0 w 369"/>
                <a:gd name="T35" fmla="*/ 184 h 368"/>
                <a:gd name="T36" fmla="*/ 14 w 369"/>
                <a:gd name="T37" fmla="*/ 114 h 368"/>
                <a:gd name="T38" fmla="*/ 18 w 369"/>
                <a:gd name="T39" fmla="*/ 115 h 368"/>
                <a:gd name="T40" fmla="*/ 4 w 369"/>
                <a:gd name="T41" fmla="*/ 184 h 368"/>
                <a:gd name="T42" fmla="*/ 353 w 369"/>
                <a:gd name="T43" fmla="*/ 116 h 368"/>
                <a:gd name="T44" fmla="*/ 312 w 369"/>
                <a:gd name="T45" fmla="*/ 57 h 368"/>
                <a:gd name="T46" fmla="*/ 315 w 369"/>
                <a:gd name="T47" fmla="*/ 54 h 368"/>
                <a:gd name="T48" fmla="*/ 355 w 369"/>
                <a:gd name="T49" fmla="*/ 113 h 368"/>
                <a:gd name="T50" fmla="*/ 353 w 369"/>
                <a:gd name="T51" fmla="*/ 116 h 368"/>
                <a:gd name="T52" fmla="*/ 54 w 369"/>
                <a:gd name="T53" fmla="*/ 57 h 368"/>
                <a:gd name="T54" fmla="*/ 54 w 369"/>
                <a:gd name="T55" fmla="*/ 54 h 368"/>
                <a:gd name="T56" fmla="*/ 117 w 369"/>
                <a:gd name="T57" fmla="*/ 15 h 368"/>
                <a:gd name="T58" fmla="*/ 57 w 369"/>
                <a:gd name="T59" fmla="*/ 57 h 368"/>
                <a:gd name="T60" fmla="*/ 55 w 369"/>
                <a:gd name="T61" fmla="*/ 58 h 368"/>
                <a:gd name="T62" fmla="*/ 253 w 369"/>
                <a:gd name="T63" fmla="*/ 17 h 368"/>
                <a:gd name="T64" fmla="*/ 183 w 369"/>
                <a:gd name="T65" fmla="*/ 2 h 368"/>
                <a:gd name="T66" fmla="*/ 185 w 369"/>
                <a:gd name="T67" fmla="*/ 0 h 368"/>
                <a:gd name="T68" fmla="*/ 256 w 369"/>
                <a:gd name="T69"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9" h="368">
                  <a:moveTo>
                    <a:pt x="185" y="368"/>
                  </a:moveTo>
                  <a:cubicBezTo>
                    <a:pt x="185" y="368"/>
                    <a:pt x="185" y="368"/>
                    <a:pt x="185" y="368"/>
                  </a:cubicBezTo>
                  <a:cubicBezTo>
                    <a:pt x="160" y="368"/>
                    <a:pt x="137" y="363"/>
                    <a:pt x="114" y="354"/>
                  </a:cubicBezTo>
                  <a:cubicBezTo>
                    <a:pt x="113" y="354"/>
                    <a:pt x="113" y="353"/>
                    <a:pt x="113" y="352"/>
                  </a:cubicBezTo>
                  <a:cubicBezTo>
                    <a:pt x="114" y="351"/>
                    <a:pt x="115" y="350"/>
                    <a:pt x="116" y="351"/>
                  </a:cubicBezTo>
                  <a:cubicBezTo>
                    <a:pt x="138" y="360"/>
                    <a:pt x="161"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4" y="313"/>
                    <a:pt x="314" y="313"/>
                    <a:pt x="314" y="313"/>
                  </a:cubicBezTo>
                  <a:cubicBezTo>
                    <a:pt x="315" y="314"/>
                    <a:pt x="315" y="314"/>
                    <a:pt x="315" y="314"/>
                  </a:cubicBezTo>
                  <a:cubicBezTo>
                    <a:pt x="298" y="331"/>
                    <a:pt x="278" y="345"/>
                    <a:pt x="255" y="354"/>
                  </a:cubicBezTo>
                  <a:cubicBezTo>
                    <a:pt x="255" y="354"/>
                    <a:pt x="255" y="354"/>
                    <a:pt x="255" y="354"/>
                  </a:cubicBezTo>
                  <a:close/>
                  <a:moveTo>
                    <a:pt x="56" y="315"/>
                  </a:moveTo>
                  <a:cubicBezTo>
                    <a:pt x="55" y="315"/>
                    <a:pt x="55" y="315"/>
                    <a:pt x="55" y="315"/>
                  </a:cubicBezTo>
                  <a:cubicBezTo>
                    <a:pt x="54" y="314"/>
                    <a:pt x="54" y="314"/>
                    <a:pt x="54" y="314"/>
                  </a:cubicBezTo>
                  <a:cubicBezTo>
                    <a:pt x="37" y="297"/>
                    <a:pt x="24" y="277"/>
                    <a:pt x="14" y="255"/>
                  </a:cubicBezTo>
                  <a:cubicBezTo>
                    <a:pt x="14" y="254"/>
                    <a:pt x="15" y="253"/>
                    <a:pt x="16" y="252"/>
                  </a:cubicBezTo>
                  <a:cubicBezTo>
                    <a:pt x="17"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2"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6"/>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4"/>
                    <a:pt x="4" y="184"/>
                    <a:pt x="4" y="184"/>
                  </a:cubicBezTo>
                  <a:cubicBezTo>
                    <a:pt x="4" y="186"/>
                    <a:pt x="3" y="186"/>
                    <a:pt x="2" y="186"/>
                  </a:cubicBezTo>
                  <a:close/>
                  <a:moveTo>
                    <a:pt x="353" y="116"/>
                  </a:moveTo>
                  <a:cubicBezTo>
                    <a:pt x="352" y="116"/>
                    <a:pt x="351" y="116"/>
                    <a:pt x="351" y="115"/>
                  </a:cubicBezTo>
                  <a:cubicBezTo>
                    <a:pt x="342" y="93"/>
                    <a:pt x="329" y="73"/>
                    <a:pt x="312" y="57"/>
                  </a:cubicBezTo>
                  <a:cubicBezTo>
                    <a:pt x="311" y="56"/>
                    <a:pt x="311" y="54"/>
                    <a:pt x="312" y="54"/>
                  </a:cubicBezTo>
                  <a:cubicBezTo>
                    <a:pt x="313" y="53"/>
                    <a:pt x="314" y="53"/>
                    <a:pt x="315" y="54"/>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5" y="58"/>
                  </a:moveTo>
                  <a:cubicBezTo>
                    <a:pt x="55" y="58"/>
                    <a:pt x="54" y="57"/>
                    <a:pt x="54" y="57"/>
                  </a:cubicBezTo>
                  <a:cubicBezTo>
                    <a:pt x="53" y="56"/>
                    <a:pt x="53" y="55"/>
                    <a:pt x="54" y="54"/>
                  </a:cubicBezTo>
                  <a:cubicBezTo>
                    <a:pt x="54" y="54"/>
                    <a:pt x="54" y="54"/>
                    <a:pt x="54" y="54"/>
                  </a:cubicBezTo>
                  <a:cubicBezTo>
                    <a:pt x="72" y="36"/>
                    <a:pt x="92" y="23"/>
                    <a:pt x="114" y="14"/>
                  </a:cubicBezTo>
                  <a:cubicBezTo>
                    <a:pt x="115" y="13"/>
                    <a:pt x="116" y="14"/>
                    <a:pt x="117" y="15"/>
                  </a:cubicBezTo>
                  <a:cubicBezTo>
                    <a:pt x="117" y="16"/>
                    <a:pt x="117" y="17"/>
                    <a:pt x="116" y="17"/>
                  </a:cubicBezTo>
                  <a:cubicBezTo>
                    <a:pt x="94" y="27"/>
                    <a:pt x="74" y="40"/>
                    <a:pt x="57" y="57"/>
                  </a:cubicBezTo>
                  <a:cubicBezTo>
                    <a:pt x="57" y="57"/>
                    <a:pt x="57" y="57"/>
                    <a:pt x="57" y="57"/>
                  </a:cubicBezTo>
                  <a:cubicBezTo>
                    <a:pt x="56" y="57"/>
                    <a:pt x="56" y="58"/>
                    <a:pt x="55" y="58"/>
                  </a:cubicBezTo>
                  <a:close/>
                  <a:moveTo>
                    <a:pt x="254" y="18"/>
                  </a:moveTo>
                  <a:cubicBezTo>
                    <a:pt x="254" y="18"/>
                    <a:pt x="254" y="17"/>
                    <a:pt x="253" y="17"/>
                  </a:cubicBezTo>
                  <a:cubicBezTo>
                    <a:pt x="232" y="8"/>
                    <a:pt x="208" y="4"/>
                    <a:pt x="185" y="4"/>
                  </a:cubicBezTo>
                  <a:cubicBezTo>
                    <a:pt x="183" y="4"/>
                    <a:pt x="183" y="3"/>
                    <a:pt x="183" y="2"/>
                  </a:cubicBezTo>
                  <a:cubicBezTo>
                    <a:pt x="183" y="1"/>
                    <a:pt x="183" y="0"/>
                    <a:pt x="184" y="0"/>
                  </a:cubicBezTo>
                  <a:cubicBezTo>
                    <a:pt x="185" y="0"/>
                    <a:pt x="185" y="0"/>
                    <a:pt x="185" y="0"/>
                  </a:cubicBezTo>
                  <a:cubicBezTo>
                    <a:pt x="209" y="0"/>
                    <a:pt x="233" y="4"/>
                    <a:pt x="255" y="14"/>
                  </a:cubicBezTo>
                  <a:cubicBezTo>
                    <a:pt x="256" y="14"/>
                    <a:pt x="256" y="15"/>
                    <a:pt x="256" y="16"/>
                  </a:cubicBezTo>
                  <a:cubicBezTo>
                    <a:pt x="256" y="17"/>
                    <a:pt x="255" y="18"/>
                    <a:pt x="254"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2"/>
            <p:cNvSpPr>
              <a:spLocks/>
            </p:cNvSpPr>
            <p:nvPr/>
          </p:nvSpPr>
          <p:spPr bwMode="auto">
            <a:xfrm>
              <a:off x="5283201" y="42513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3"/>
            <p:cNvSpPr>
              <a:spLocks noEditPoints="1"/>
            </p:cNvSpPr>
            <p:nvPr/>
          </p:nvSpPr>
          <p:spPr bwMode="auto">
            <a:xfrm>
              <a:off x="6831013" y="4305301"/>
              <a:ext cx="985838" cy="1035050"/>
            </a:xfrm>
            <a:custGeom>
              <a:avLst/>
              <a:gdLst>
                <a:gd name="T0" fmla="*/ 158 w 315"/>
                <a:gd name="T1" fmla="*/ 331 h 331"/>
                <a:gd name="T2" fmla="*/ 46 w 315"/>
                <a:gd name="T3" fmla="*/ 285 h 331"/>
                <a:gd name="T4" fmla="*/ 46 w 315"/>
                <a:gd name="T5" fmla="*/ 285 h 331"/>
                <a:gd name="T6" fmla="*/ 46 w 315"/>
                <a:gd name="T7" fmla="*/ 285 h 331"/>
                <a:gd name="T8" fmla="*/ 0 w 315"/>
                <a:gd name="T9" fmla="*/ 173 h 331"/>
                <a:gd name="T10" fmla="*/ 46 w 315"/>
                <a:gd name="T11" fmla="*/ 61 h 331"/>
                <a:gd name="T12" fmla="*/ 269 w 315"/>
                <a:gd name="T13" fmla="*/ 61 h 331"/>
                <a:gd name="T14" fmla="*/ 315 w 315"/>
                <a:gd name="T15" fmla="*/ 173 h 331"/>
                <a:gd name="T16" fmla="*/ 269 w 315"/>
                <a:gd name="T17" fmla="*/ 285 h 331"/>
                <a:gd name="T18" fmla="*/ 158 w 315"/>
                <a:gd name="T19" fmla="*/ 331 h 331"/>
                <a:gd name="T20" fmla="*/ 158 w 315"/>
                <a:gd name="T21" fmla="*/ 19 h 331"/>
                <a:gd name="T22" fmla="*/ 49 w 315"/>
                <a:gd name="T23" fmla="*/ 64 h 331"/>
                <a:gd name="T24" fmla="*/ 4 w 315"/>
                <a:gd name="T25" fmla="*/ 173 h 331"/>
                <a:gd name="T26" fmla="*/ 49 w 315"/>
                <a:gd name="T27" fmla="*/ 282 h 331"/>
                <a:gd name="T28" fmla="*/ 49 w 315"/>
                <a:gd name="T29" fmla="*/ 282 h 331"/>
                <a:gd name="T30" fmla="*/ 158 w 315"/>
                <a:gd name="T31" fmla="*/ 327 h 331"/>
                <a:gd name="T32" fmla="*/ 266 w 315"/>
                <a:gd name="T33" fmla="*/ 282 h 331"/>
                <a:gd name="T34" fmla="*/ 311 w 315"/>
                <a:gd name="T35" fmla="*/ 173 h 331"/>
                <a:gd name="T36" fmla="*/ 266 w 315"/>
                <a:gd name="T37" fmla="*/ 64 h 331"/>
                <a:gd name="T38" fmla="*/ 158 w 315"/>
                <a:gd name="T39" fmla="*/ 1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5" h="331">
                  <a:moveTo>
                    <a:pt x="158" y="331"/>
                  </a:moveTo>
                  <a:cubicBezTo>
                    <a:pt x="115" y="331"/>
                    <a:pt x="76" y="314"/>
                    <a:pt x="46" y="285"/>
                  </a:cubicBezTo>
                  <a:cubicBezTo>
                    <a:pt x="46" y="285"/>
                    <a:pt x="46" y="285"/>
                    <a:pt x="46" y="285"/>
                  </a:cubicBezTo>
                  <a:cubicBezTo>
                    <a:pt x="46" y="285"/>
                    <a:pt x="46" y="285"/>
                    <a:pt x="46" y="285"/>
                  </a:cubicBezTo>
                  <a:cubicBezTo>
                    <a:pt x="16" y="255"/>
                    <a:pt x="0" y="215"/>
                    <a:pt x="0" y="173"/>
                  </a:cubicBezTo>
                  <a:cubicBezTo>
                    <a:pt x="0" y="131"/>
                    <a:pt x="16" y="91"/>
                    <a:pt x="46" y="61"/>
                  </a:cubicBezTo>
                  <a:cubicBezTo>
                    <a:pt x="107" y="0"/>
                    <a:pt x="208" y="0"/>
                    <a:pt x="269" y="61"/>
                  </a:cubicBezTo>
                  <a:cubicBezTo>
                    <a:pt x="299" y="91"/>
                    <a:pt x="315" y="131"/>
                    <a:pt x="315" y="173"/>
                  </a:cubicBezTo>
                  <a:cubicBezTo>
                    <a:pt x="315" y="215"/>
                    <a:pt x="299" y="255"/>
                    <a:pt x="269" y="285"/>
                  </a:cubicBezTo>
                  <a:cubicBezTo>
                    <a:pt x="239" y="314"/>
                    <a:pt x="200" y="331"/>
                    <a:pt x="158" y="331"/>
                  </a:cubicBezTo>
                  <a:close/>
                  <a:moveTo>
                    <a:pt x="158" y="19"/>
                  </a:moveTo>
                  <a:cubicBezTo>
                    <a:pt x="118" y="19"/>
                    <a:pt x="79" y="34"/>
                    <a:pt x="49" y="64"/>
                  </a:cubicBezTo>
                  <a:cubicBezTo>
                    <a:pt x="20" y="93"/>
                    <a:pt x="4" y="132"/>
                    <a:pt x="4" y="173"/>
                  </a:cubicBezTo>
                  <a:cubicBezTo>
                    <a:pt x="4" y="214"/>
                    <a:pt x="20" y="253"/>
                    <a:pt x="49" y="282"/>
                  </a:cubicBezTo>
                  <a:cubicBezTo>
                    <a:pt x="49" y="282"/>
                    <a:pt x="49" y="282"/>
                    <a:pt x="49" y="282"/>
                  </a:cubicBezTo>
                  <a:cubicBezTo>
                    <a:pt x="78" y="311"/>
                    <a:pt x="116" y="327"/>
                    <a:pt x="158" y="327"/>
                  </a:cubicBezTo>
                  <a:cubicBezTo>
                    <a:pt x="199" y="327"/>
                    <a:pt x="237" y="311"/>
                    <a:pt x="266" y="282"/>
                  </a:cubicBezTo>
                  <a:cubicBezTo>
                    <a:pt x="295" y="253"/>
                    <a:pt x="311" y="214"/>
                    <a:pt x="311" y="173"/>
                  </a:cubicBezTo>
                  <a:cubicBezTo>
                    <a:pt x="311" y="132"/>
                    <a:pt x="295" y="93"/>
                    <a:pt x="266" y="64"/>
                  </a:cubicBezTo>
                  <a:cubicBezTo>
                    <a:pt x="236" y="34"/>
                    <a:pt x="197" y="19"/>
                    <a:pt x="158"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4"/>
            <p:cNvSpPr>
              <a:spLocks noEditPoints="1"/>
            </p:cNvSpPr>
            <p:nvPr/>
          </p:nvSpPr>
          <p:spPr bwMode="auto">
            <a:xfrm>
              <a:off x="6746876" y="4270376"/>
              <a:ext cx="1154113" cy="1150938"/>
            </a:xfrm>
            <a:custGeom>
              <a:avLst/>
              <a:gdLst>
                <a:gd name="T0" fmla="*/ 114 w 369"/>
                <a:gd name="T1" fmla="*/ 354 h 368"/>
                <a:gd name="T2" fmla="*/ 116 w 369"/>
                <a:gd name="T3" fmla="*/ 351 h 368"/>
                <a:gd name="T4" fmla="*/ 185 w 369"/>
                <a:gd name="T5" fmla="*/ 364 h 368"/>
                <a:gd name="T6" fmla="*/ 185 w 369"/>
                <a:gd name="T7" fmla="*/ 368 h 368"/>
                <a:gd name="T8" fmla="*/ 253 w 369"/>
                <a:gd name="T9" fmla="*/ 353 h 368"/>
                <a:gd name="T10" fmla="*/ 312 w 369"/>
                <a:gd name="T11" fmla="*/ 311 h 368"/>
                <a:gd name="T12" fmla="*/ 315 w 369"/>
                <a:gd name="T13" fmla="*/ 314 h 368"/>
                <a:gd name="T14" fmla="*/ 255 w 369"/>
                <a:gd name="T15" fmla="*/ 354 h 368"/>
                <a:gd name="T16" fmla="*/ 56 w 369"/>
                <a:gd name="T17" fmla="*/ 315 h 368"/>
                <a:gd name="T18" fmla="*/ 54 w 369"/>
                <a:gd name="T19" fmla="*/ 314 h 368"/>
                <a:gd name="T20" fmla="*/ 15 w 369"/>
                <a:gd name="T21" fmla="*/ 252 h 368"/>
                <a:gd name="T22" fmla="*/ 57 w 369"/>
                <a:gd name="T23" fmla="*/ 311 h 368"/>
                <a:gd name="T24" fmla="*/ 57 w 369"/>
                <a:gd name="T25" fmla="*/ 315 h 368"/>
                <a:gd name="T26" fmla="*/ 353 w 369"/>
                <a:gd name="T27" fmla="*/ 255 h 368"/>
                <a:gd name="T28" fmla="*/ 351 w 369"/>
                <a:gd name="T29" fmla="*/ 253 h 368"/>
                <a:gd name="T30" fmla="*/ 367 w 369"/>
                <a:gd name="T31" fmla="*/ 182 h 368"/>
                <a:gd name="T32" fmla="*/ 369 w 369"/>
                <a:gd name="T33" fmla="*/ 184 h 368"/>
                <a:gd name="T34" fmla="*/ 353 w 369"/>
                <a:gd name="T35" fmla="*/ 255 h 368"/>
                <a:gd name="T36" fmla="*/ 0 w 369"/>
                <a:gd name="T37" fmla="*/ 184 h 368"/>
                <a:gd name="T38" fmla="*/ 14 w 369"/>
                <a:gd name="T39" fmla="*/ 114 h 368"/>
                <a:gd name="T40" fmla="*/ 18 w 369"/>
                <a:gd name="T41" fmla="*/ 115 h 368"/>
                <a:gd name="T42" fmla="*/ 2 w 369"/>
                <a:gd name="T43" fmla="*/ 186 h 368"/>
                <a:gd name="T44" fmla="*/ 351 w 369"/>
                <a:gd name="T45" fmla="*/ 115 h 368"/>
                <a:gd name="T46" fmla="*/ 313 w 369"/>
                <a:gd name="T47" fmla="*/ 55 h 368"/>
                <a:gd name="T48" fmla="*/ 313 w 369"/>
                <a:gd name="T49" fmla="*/ 55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255 w 369"/>
                <a:gd name="T69" fmla="*/ 14 h 368"/>
                <a:gd name="T70" fmla="*/ 254 w 369"/>
                <a:gd name="T71" fmla="*/ 1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60" y="368"/>
                    <a:pt x="137" y="364"/>
                    <a:pt x="114" y="354"/>
                  </a:cubicBezTo>
                  <a:cubicBezTo>
                    <a:pt x="113" y="354"/>
                    <a:pt x="113" y="353"/>
                    <a:pt x="113" y="352"/>
                  </a:cubicBezTo>
                  <a:cubicBezTo>
                    <a:pt x="114" y="351"/>
                    <a:pt x="115" y="350"/>
                    <a:pt x="116" y="351"/>
                  </a:cubicBezTo>
                  <a:cubicBezTo>
                    <a:pt x="138" y="360"/>
                    <a:pt x="161" y="364"/>
                    <a:pt x="185" y="364"/>
                  </a:cubicBezTo>
                  <a:cubicBezTo>
                    <a:pt x="185" y="364"/>
                    <a:pt x="185" y="364"/>
                    <a:pt x="185" y="364"/>
                  </a:cubicBezTo>
                  <a:cubicBezTo>
                    <a:pt x="186" y="364"/>
                    <a:pt x="187" y="365"/>
                    <a:pt x="187" y="366"/>
                  </a:cubicBezTo>
                  <a:cubicBezTo>
                    <a:pt x="187" y="367"/>
                    <a:pt x="186" y="368"/>
                    <a:pt x="185" y="368"/>
                  </a:cubicBezTo>
                  <a:close/>
                  <a:moveTo>
                    <a:pt x="255" y="354"/>
                  </a:moveTo>
                  <a:cubicBezTo>
                    <a:pt x="254" y="354"/>
                    <a:pt x="253" y="354"/>
                    <a:pt x="253" y="353"/>
                  </a:cubicBezTo>
                  <a:cubicBezTo>
                    <a:pt x="252" y="352"/>
                    <a:pt x="253" y="351"/>
                    <a:pt x="254" y="350"/>
                  </a:cubicBezTo>
                  <a:cubicBezTo>
                    <a:pt x="276" y="341"/>
                    <a:pt x="295" y="328"/>
                    <a:pt x="312" y="311"/>
                  </a:cubicBezTo>
                  <a:cubicBezTo>
                    <a:pt x="313" y="311"/>
                    <a:pt x="314" y="310"/>
                    <a:pt x="315" y="311"/>
                  </a:cubicBezTo>
                  <a:cubicBezTo>
                    <a:pt x="316" y="312"/>
                    <a:pt x="316" y="313"/>
                    <a:pt x="315" y="314"/>
                  </a:cubicBezTo>
                  <a:cubicBezTo>
                    <a:pt x="315" y="314"/>
                    <a:pt x="315" y="314"/>
                    <a:pt x="315" y="314"/>
                  </a:cubicBezTo>
                  <a:cubicBezTo>
                    <a:pt x="298" y="331"/>
                    <a:pt x="278" y="345"/>
                    <a:pt x="255" y="354"/>
                  </a:cubicBezTo>
                  <a:cubicBezTo>
                    <a:pt x="255" y="354"/>
                    <a:pt x="255" y="354"/>
                    <a:pt x="255" y="354"/>
                  </a:cubicBezTo>
                  <a:close/>
                  <a:moveTo>
                    <a:pt x="56" y="315"/>
                  </a:moveTo>
                  <a:cubicBezTo>
                    <a:pt x="56" y="315"/>
                    <a:pt x="55" y="315"/>
                    <a:pt x="55" y="315"/>
                  </a:cubicBezTo>
                  <a:cubicBezTo>
                    <a:pt x="54" y="314"/>
                    <a:pt x="54" y="314"/>
                    <a:pt x="54" y="314"/>
                  </a:cubicBezTo>
                  <a:cubicBezTo>
                    <a:pt x="37" y="297"/>
                    <a:pt x="24" y="277"/>
                    <a:pt x="14" y="254"/>
                  </a:cubicBezTo>
                  <a:cubicBezTo>
                    <a:pt x="14" y="253"/>
                    <a:pt x="14" y="252"/>
                    <a:pt x="15" y="252"/>
                  </a:cubicBezTo>
                  <a:cubicBezTo>
                    <a:pt x="16" y="251"/>
                    <a:pt x="18" y="252"/>
                    <a:pt x="18" y="253"/>
                  </a:cubicBezTo>
                  <a:cubicBezTo>
                    <a:pt x="27" y="275"/>
                    <a:pt x="40" y="294"/>
                    <a:pt x="57" y="311"/>
                  </a:cubicBezTo>
                  <a:cubicBezTo>
                    <a:pt x="57" y="312"/>
                    <a:pt x="57" y="312"/>
                    <a:pt x="57" y="312"/>
                  </a:cubicBezTo>
                  <a:cubicBezTo>
                    <a:pt x="58" y="313"/>
                    <a:pt x="58" y="314"/>
                    <a:pt x="57" y="315"/>
                  </a:cubicBezTo>
                  <a:cubicBezTo>
                    <a:pt x="57" y="315"/>
                    <a:pt x="57"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3"/>
                    <a:pt x="366" y="182"/>
                    <a:pt x="367" y="182"/>
                  </a:cubicBezTo>
                  <a:cubicBezTo>
                    <a:pt x="368" y="182"/>
                    <a:pt x="369" y="183"/>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2"/>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3" y="55"/>
                    <a:pt x="313" y="55"/>
                    <a:pt x="313" y="55"/>
                  </a:cubicBezTo>
                  <a:cubicBezTo>
                    <a:pt x="315" y="54"/>
                    <a:pt x="315" y="54"/>
                    <a:pt x="315" y="54"/>
                  </a:cubicBezTo>
                  <a:cubicBezTo>
                    <a:pt x="313" y="55"/>
                    <a:pt x="313" y="55"/>
                    <a:pt x="313" y="55"/>
                  </a:cubicBezTo>
                  <a:cubicBezTo>
                    <a:pt x="315" y="54"/>
                    <a:pt x="315" y="54"/>
                    <a:pt x="315" y="54"/>
                  </a:cubicBezTo>
                  <a:cubicBezTo>
                    <a:pt x="332" y="71"/>
                    <a:pt x="345" y="91"/>
                    <a:pt x="355" y="113"/>
                  </a:cubicBezTo>
                  <a:cubicBezTo>
                    <a:pt x="355" y="114"/>
                    <a:pt x="355" y="115"/>
                    <a:pt x="354"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6"/>
                    <a:pt x="92" y="23"/>
                    <a:pt x="114" y="14"/>
                  </a:cubicBezTo>
                  <a:cubicBezTo>
                    <a:pt x="115" y="13"/>
                    <a:pt x="116" y="14"/>
                    <a:pt x="116" y="15"/>
                  </a:cubicBezTo>
                  <a:cubicBezTo>
                    <a:pt x="117" y="16"/>
                    <a:pt x="116" y="17"/>
                    <a:pt x="115" y="17"/>
                  </a:cubicBezTo>
                  <a:cubicBezTo>
                    <a:pt x="94" y="27"/>
                    <a:pt x="74" y="40"/>
                    <a:pt x="57" y="57"/>
                  </a:cubicBezTo>
                  <a:cubicBezTo>
                    <a:pt x="57" y="57"/>
                    <a:pt x="56" y="57"/>
                    <a:pt x="56" y="57"/>
                  </a:cubicBezTo>
                  <a:close/>
                  <a:moveTo>
                    <a:pt x="254" y="17"/>
                  </a:moveTo>
                  <a:cubicBezTo>
                    <a:pt x="254" y="17"/>
                    <a:pt x="254" y="17"/>
                    <a:pt x="253" y="17"/>
                  </a:cubicBezTo>
                  <a:cubicBezTo>
                    <a:pt x="231" y="8"/>
                    <a:pt x="208" y="4"/>
                    <a:pt x="185" y="4"/>
                  </a:cubicBezTo>
                  <a:cubicBezTo>
                    <a:pt x="183" y="4"/>
                    <a:pt x="182" y="3"/>
                    <a:pt x="182" y="2"/>
                  </a:cubicBezTo>
                  <a:cubicBezTo>
                    <a:pt x="182" y="1"/>
                    <a:pt x="183" y="0"/>
                    <a:pt x="184" y="0"/>
                  </a:cubicBezTo>
                  <a:cubicBezTo>
                    <a:pt x="185" y="0"/>
                    <a:pt x="185" y="0"/>
                    <a:pt x="185" y="0"/>
                  </a:cubicBezTo>
                  <a:cubicBezTo>
                    <a:pt x="209" y="0"/>
                    <a:pt x="232" y="4"/>
                    <a:pt x="255" y="14"/>
                  </a:cubicBezTo>
                  <a:cubicBezTo>
                    <a:pt x="256" y="14"/>
                    <a:pt x="256" y="15"/>
                    <a:pt x="256" y="16"/>
                  </a:cubicBezTo>
                  <a:cubicBezTo>
                    <a:pt x="256"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5"/>
            <p:cNvSpPr>
              <a:spLocks/>
            </p:cNvSpPr>
            <p:nvPr/>
          </p:nvSpPr>
          <p:spPr bwMode="auto">
            <a:xfrm>
              <a:off x="6731001" y="4251326"/>
              <a:ext cx="184150" cy="184150"/>
            </a:xfrm>
            <a:custGeom>
              <a:avLst/>
              <a:gdLst>
                <a:gd name="T0" fmla="*/ 57 w 59"/>
                <a:gd name="T1" fmla="*/ 59 h 59"/>
                <a:gd name="T2" fmla="*/ 56 w 59"/>
                <a:gd name="T3" fmla="*/ 59 h 59"/>
                <a:gd name="T4" fmla="*/ 1 w 59"/>
                <a:gd name="T5" fmla="*/ 4 h 59"/>
                <a:gd name="T6" fmla="*/ 1 w 59"/>
                <a:gd name="T7" fmla="*/ 1 h 59"/>
                <a:gd name="T8" fmla="*/ 3 w 59"/>
                <a:gd name="T9" fmla="*/ 1 h 59"/>
                <a:gd name="T10" fmla="*/ 58 w 59"/>
                <a:gd name="T11" fmla="*/ 56 h 59"/>
                <a:gd name="T12" fmla="*/ 58 w 59"/>
                <a:gd name="T13" fmla="*/ 59 h 59"/>
                <a:gd name="T14" fmla="*/ 57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57" y="59"/>
                  </a:moveTo>
                  <a:cubicBezTo>
                    <a:pt x="57" y="59"/>
                    <a:pt x="56" y="59"/>
                    <a:pt x="56" y="59"/>
                  </a:cubicBezTo>
                  <a:cubicBezTo>
                    <a:pt x="1" y="4"/>
                    <a:pt x="1" y="4"/>
                    <a:pt x="1" y="4"/>
                  </a:cubicBezTo>
                  <a:cubicBezTo>
                    <a:pt x="0" y="3"/>
                    <a:pt x="0" y="2"/>
                    <a:pt x="1" y="1"/>
                  </a:cubicBezTo>
                  <a:cubicBezTo>
                    <a:pt x="1" y="0"/>
                    <a:pt x="3" y="0"/>
                    <a:pt x="3" y="1"/>
                  </a:cubicBezTo>
                  <a:cubicBezTo>
                    <a:pt x="58" y="56"/>
                    <a:pt x="58" y="56"/>
                    <a:pt x="58" y="56"/>
                  </a:cubicBezTo>
                  <a:cubicBezTo>
                    <a:pt x="59" y="57"/>
                    <a:pt x="59" y="58"/>
                    <a:pt x="58" y="59"/>
                  </a:cubicBezTo>
                  <a:cubicBezTo>
                    <a:pt x="58" y="59"/>
                    <a:pt x="58" y="59"/>
                    <a:pt x="57"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6"/>
            <p:cNvSpPr>
              <a:spLocks noEditPoints="1"/>
            </p:cNvSpPr>
            <p:nvPr/>
          </p:nvSpPr>
          <p:spPr bwMode="auto">
            <a:xfrm>
              <a:off x="6781801" y="1855788"/>
              <a:ext cx="1084263" cy="1069975"/>
            </a:xfrm>
            <a:custGeom>
              <a:avLst/>
              <a:gdLst>
                <a:gd name="T0" fmla="*/ 174 w 347"/>
                <a:gd name="T1" fmla="*/ 331 h 342"/>
                <a:gd name="T2" fmla="*/ 62 w 347"/>
                <a:gd name="T3" fmla="*/ 285 h 342"/>
                <a:gd name="T4" fmla="*/ 62 w 347"/>
                <a:gd name="T5" fmla="*/ 61 h 342"/>
                <a:gd name="T6" fmla="*/ 285 w 347"/>
                <a:gd name="T7" fmla="*/ 61 h 342"/>
                <a:gd name="T8" fmla="*/ 285 w 347"/>
                <a:gd name="T9" fmla="*/ 285 h 342"/>
                <a:gd name="T10" fmla="*/ 174 w 347"/>
                <a:gd name="T11" fmla="*/ 331 h 342"/>
                <a:gd name="T12" fmla="*/ 174 w 347"/>
                <a:gd name="T13" fmla="*/ 19 h 342"/>
                <a:gd name="T14" fmla="*/ 65 w 347"/>
                <a:gd name="T15" fmla="*/ 64 h 342"/>
                <a:gd name="T16" fmla="*/ 65 w 347"/>
                <a:gd name="T17" fmla="*/ 282 h 342"/>
                <a:gd name="T18" fmla="*/ 282 w 347"/>
                <a:gd name="T19" fmla="*/ 282 h 342"/>
                <a:gd name="T20" fmla="*/ 282 w 347"/>
                <a:gd name="T21" fmla="*/ 64 h 342"/>
                <a:gd name="T22" fmla="*/ 174 w 347"/>
                <a:gd name="T23" fmla="*/ 1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342">
                  <a:moveTo>
                    <a:pt x="174" y="331"/>
                  </a:moveTo>
                  <a:cubicBezTo>
                    <a:pt x="133" y="331"/>
                    <a:pt x="93" y="315"/>
                    <a:pt x="62" y="285"/>
                  </a:cubicBezTo>
                  <a:cubicBezTo>
                    <a:pt x="0" y="223"/>
                    <a:pt x="0" y="123"/>
                    <a:pt x="62" y="61"/>
                  </a:cubicBezTo>
                  <a:cubicBezTo>
                    <a:pt x="123" y="0"/>
                    <a:pt x="224" y="0"/>
                    <a:pt x="285" y="61"/>
                  </a:cubicBezTo>
                  <a:cubicBezTo>
                    <a:pt x="347" y="123"/>
                    <a:pt x="347" y="223"/>
                    <a:pt x="285" y="285"/>
                  </a:cubicBezTo>
                  <a:cubicBezTo>
                    <a:pt x="254" y="315"/>
                    <a:pt x="214" y="331"/>
                    <a:pt x="174" y="331"/>
                  </a:cubicBezTo>
                  <a:close/>
                  <a:moveTo>
                    <a:pt x="174" y="19"/>
                  </a:moveTo>
                  <a:cubicBezTo>
                    <a:pt x="134" y="19"/>
                    <a:pt x="95" y="34"/>
                    <a:pt x="65" y="64"/>
                  </a:cubicBezTo>
                  <a:cubicBezTo>
                    <a:pt x="5" y="124"/>
                    <a:pt x="5" y="222"/>
                    <a:pt x="65" y="282"/>
                  </a:cubicBezTo>
                  <a:cubicBezTo>
                    <a:pt x="125" y="342"/>
                    <a:pt x="222" y="342"/>
                    <a:pt x="282" y="282"/>
                  </a:cubicBezTo>
                  <a:cubicBezTo>
                    <a:pt x="342" y="222"/>
                    <a:pt x="342" y="124"/>
                    <a:pt x="282" y="64"/>
                  </a:cubicBezTo>
                  <a:cubicBezTo>
                    <a:pt x="252" y="34"/>
                    <a:pt x="213" y="19"/>
                    <a:pt x="174" y="1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7"/>
            <p:cNvSpPr>
              <a:spLocks noEditPoints="1"/>
            </p:cNvSpPr>
            <p:nvPr/>
          </p:nvSpPr>
          <p:spPr bwMode="auto">
            <a:xfrm>
              <a:off x="6746876" y="1820863"/>
              <a:ext cx="1154113" cy="1150938"/>
            </a:xfrm>
            <a:custGeom>
              <a:avLst/>
              <a:gdLst>
                <a:gd name="T0" fmla="*/ 185 w 369"/>
                <a:gd name="T1" fmla="*/ 368 h 368"/>
                <a:gd name="T2" fmla="*/ 113 w 369"/>
                <a:gd name="T3" fmla="*/ 352 h 368"/>
                <a:gd name="T4" fmla="*/ 185 w 369"/>
                <a:gd name="T5" fmla="*/ 364 h 368"/>
                <a:gd name="T6" fmla="*/ 185 w 369"/>
                <a:gd name="T7" fmla="*/ 368 h 368"/>
                <a:gd name="T8" fmla="*/ 252 w 369"/>
                <a:gd name="T9" fmla="*/ 353 h 368"/>
                <a:gd name="T10" fmla="*/ 312 w 369"/>
                <a:gd name="T11" fmla="*/ 311 h 368"/>
                <a:gd name="T12" fmla="*/ 315 w 369"/>
                <a:gd name="T13" fmla="*/ 311 h 368"/>
                <a:gd name="T14" fmla="*/ 315 w 369"/>
                <a:gd name="T15" fmla="*/ 314 h 368"/>
                <a:gd name="T16" fmla="*/ 254 w 369"/>
                <a:gd name="T17" fmla="*/ 354 h 368"/>
                <a:gd name="T18" fmla="*/ 54 w 369"/>
                <a:gd name="T19" fmla="*/ 314 h 368"/>
                <a:gd name="T20" fmla="*/ 14 w 369"/>
                <a:gd name="T21" fmla="*/ 255 h 368"/>
                <a:gd name="T22" fmla="*/ 18 w 369"/>
                <a:gd name="T23" fmla="*/ 253 h 368"/>
                <a:gd name="T24" fmla="*/ 57 w 369"/>
                <a:gd name="T25" fmla="*/ 314 h 368"/>
                <a:gd name="T26" fmla="*/ 353 w 369"/>
                <a:gd name="T27" fmla="*/ 255 h 368"/>
                <a:gd name="T28" fmla="*/ 351 w 369"/>
                <a:gd name="T29" fmla="*/ 253 h 368"/>
                <a:gd name="T30" fmla="*/ 365 w 369"/>
                <a:gd name="T31" fmla="*/ 184 h 368"/>
                <a:gd name="T32" fmla="*/ 369 w 369"/>
                <a:gd name="T33" fmla="*/ 184 h 368"/>
                <a:gd name="T34" fmla="*/ 355 w 369"/>
                <a:gd name="T35" fmla="*/ 254 h 368"/>
                <a:gd name="T36" fmla="*/ 2 w 369"/>
                <a:gd name="T37" fmla="*/ 186 h 368"/>
                <a:gd name="T38" fmla="*/ 0 w 369"/>
                <a:gd name="T39" fmla="*/ 184 h 368"/>
                <a:gd name="T40" fmla="*/ 17 w 369"/>
                <a:gd name="T41" fmla="*/ 113 h 368"/>
                <a:gd name="T42" fmla="*/ 4 w 369"/>
                <a:gd name="T43" fmla="*/ 184 h 368"/>
                <a:gd name="T44" fmla="*/ 353 w 369"/>
                <a:gd name="T45" fmla="*/ 116 h 368"/>
                <a:gd name="T46" fmla="*/ 312 w 369"/>
                <a:gd name="T47" fmla="*/ 57 h 368"/>
                <a:gd name="T48" fmla="*/ 314 w 369"/>
                <a:gd name="T49" fmla="*/ 53 h 368"/>
                <a:gd name="T50" fmla="*/ 355 w 369"/>
                <a:gd name="T51" fmla="*/ 113 h 368"/>
                <a:gd name="T52" fmla="*/ 353 w 369"/>
                <a:gd name="T53" fmla="*/ 116 h 368"/>
                <a:gd name="T54" fmla="*/ 54 w 369"/>
                <a:gd name="T55" fmla="*/ 57 h 368"/>
                <a:gd name="T56" fmla="*/ 54 w 369"/>
                <a:gd name="T57" fmla="*/ 54 h 368"/>
                <a:gd name="T58" fmla="*/ 116 w 369"/>
                <a:gd name="T59" fmla="*/ 15 h 368"/>
                <a:gd name="T60" fmla="*/ 57 w 369"/>
                <a:gd name="T61" fmla="*/ 57 h 368"/>
                <a:gd name="T62" fmla="*/ 254 w 369"/>
                <a:gd name="T63" fmla="*/ 17 h 368"/>
                <a:gd name="T64" fmla="*/ 185 w 369"/>
                <a:gd name="T65" fmla="*/ 4 h 368"/>
                <a:gd name="T66" fmla="*/ 184 w 369"/>
                <a:gd name="T67" fmla="*/ 0 h 368"/>
                <a:gd name="T68" fmla="*/ 184 w 369"/>
                <a:gd name="T69" fmla="*/ 0 h 368"/>
                <a:gd name="T70" fmla="*/ 256 w 369"/>
                <a:gd name="T71" fmla="*/ 1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368">
                  <a:moveTo>
                    <a:pt x="185" y="368"/>
                  </a:moveTo>
                  <a:cubicBezTo>
                    <a:pt x="185" y="368"/>
                    <a:pt x="185" y="368"/>
                    <a:pt x="185" y="368"/>
                  </a:cubicBezTo>
                  <a:cubicBezTo>
                    <a:pt x="160" y="368"/>
                    <a:pt x="136" y="363"/>
                    <a:pt x="114" y="354"/>
                  </a:cubicBezTo>
                  <a:cubicBezTo>
                    <a:pt x="113" y="354"/>
                    <a:pt x="113" y="353"/>
                    <a:pt x="113" y="352"/>
                  </a:cubicBezTo>
                  <a:cubicBezTo>
                    <a:pt x="113" y="351"/>
                    <a:pt x="115" y="350"/>
                    <a:pt x="116" y="351"/>
                  </a:cubicBezTo>
                  <a:cubicBezTo>
                    <a:pt x="138" y="360"/>
                    <a:pt x="161" y="364"/>
                    <a:pt x="185" y="364"/>
                  </a:cubicBezTo>
                  <a:cubicBezTo>
                    <a:pt x="186" y="364"/>
                    <a:pt x="187" y="365"/>
                    <a:pt x="187" y="366"/>
                  </a:cubicBezTo>
                  <a:cubicBezTo>
                    <a:pt x="187" y="367"/>
                    <a:pt x="186" y="368"/>
                    <a:pt x="185" y="368"/>
                  </a:cubicBezTo>
                  <a:close/>
                  <a:moveTo>
                    <a:pt x="254" y="354"/>
                  </a:moveTo>
                  <a:cubicBezTo>
                    <a:pt x="254" y="354"/>
                    <a:pt x="253" y="354"/>
                    <a:pt x="252" y="353"/>
                  </a:cubicBezTo>
                  <a:cubicBezTo>
                    <a:pt x="252" y="352"/>
                    <a:pt x="253" y="351"/>
                    <a:pt x="254" y="351"/>
                  </a:cubicBezTo>
                  <a:cubicBezTo>
                    <a:pt x="275" y="341"/>
                    <a:pt x="295" y="328"/>
                    <a:pt x="312" y="311"/>
                  </a:cubicBezTo>
                  <a:cubicBezTo>
                    <a:pt x="312" y="311"/>
                    <a:pt x="312" y="311"/>
                    <a:pt x="312" y="311"/>
                  </a:cubicBezTo>
                  <a:cubicBezTo>
                    <a:pt x="313" y="310"/>
                    <a:pt x="314" y="310"/>
                    <a:pt x="315" y="311"/>
                  </a:cubicBezTo>
                  <a:cubicBezTo>
                    <a:pt x="316" y="312"/>
                    <a:pt x="316" y="313"/>
                    <a:pt x="315" y="314"/>
                  </a:cubicBezTo>
                  <a:cubicBezTo>
                    <a:pt x="315" y="314"/>
                    <a:pt x="315" y="314"/>
                    <a:pt x="315" y="314"/>
                  </a:cubicBezTo>
                  <a:cubicBezTo>
                    <a:pt x="298" y="331"/>
                    <a:pt x="277" y="345"/>
                    <a:pt x="255" y="354"/>
                  </a:cubicBezTo>
                  <a:cubicBezTo>
                    <a:pt x="255" y="354"/>
                    <a:pt x="255" y="354"/>
                    <a:pt x="254" y="354"/>
                  </a:cubicBezTo>
                  <a:close/>
                  <a:moveTo>
                    <a:pt x="56" y="315"/>
                  </a:moveTo>
                  <a:cubicBezTo>
                    <a:pt x="55" y="315"/>
                    <a:pt x="55" y="315"/>
                    <a:pt x="54" y="314"/>
                  </a:cubicBezTo>
                  <a:cubicBezTo>
                    <a:pt x="54" y="314"/>
                    <a:pt x="54" y="314"/>
                    <a:pt x="54" y="314"/>
                  </a:cubicBezTo>
                  <a:cubicBezTo>
                    <a:pt x="37" y="297"/>
                    <a:pt x="24" y="277"/>
                    <a:pt x="14" y="255"/>
                  </a:cubicBezTo>
                  <a:cubicBezTo>
                    <a:pt x="14" y="254"/>
                    <a:pt x="14" y="252"/>
                    <a:pt x="15" y="252"/>
                  </a:cubicBezTo>
                  <a:cubicBezTo>
                    <a:pt x="16" y="252"/>
                    <a:pt x="18" y="252"/>
                    <a:pt x="18" y="253"/>
                  </a:cubicBezTo>
                  <a:cubicBezTo>
                    <a:pt x="27" y="275"/>
                    <a:pt x="40" y="295"/>
                    <a:pt x="57" y="311"/>
                  </a:cubicBezTo>
                  <a:cubicBezTo>
                    <a:pt x="58" y="312"/>
                    <a:pt x="58" y="314"/>
                    <a:pt x="57" y="314"/>
                  </a:cubicBezTo>
                  <a:cubicBezTo>
                    <a:pt x="57" y="315"/>
                    <a:pt x="56" y="315"/>
                    <a:pt x="56" y="315"/>
                  </a:cubicBezTo>
                  <a:close/>
                  <a:moveTo>
                    <a:pt x="353" y="255"/>
                  </a:moveTo>
                  <a:cubicBezTo>
                    <a:pt x="353" y="255"/>
                    <a:pt x="353" y="255"/>
                    <a:pt x="352" y="255"/>
                  </a:cubicBezTo>
                  <a:cubicBezTo>
                    <a:pt x="351" y="255"/>
                    <a:pt x="351" y="254"/>
                    <a:pt x="351" y="253"/>
                  </a:cubicBezTo>
                  <a:cubicBezTo>
                    <a:pt x="360" y="231"/>
                    <a:pt x="365" y="208"/>
                    <a:pt x="365" y="184"/>
                  </a:cubicBezTo>
                  <a:cubicBezTo>
                    <a:pt x="365" y="184"/>
                    <a:pt x="365" y="184"/>
                    <a:pt x="365" y="184"/>
                  </a:cubicBezTo>
                  <a:cubicBezTo>
                    <a:pt x="365" y="182"/>
                    <a:pt x="366" y="182"/>
                    <a:pt x="367" y="182"/>
                  </a:cubicBezTo>
                  <a:cubicBezTo>
                    <a:pt x="368" y="182"/>
                    <a:pt x="369" y="182"/>
                    <a:pt x="369" y="184"/>
                  </a:cubicBezTo>
                  <a:cubicBezTo>
                    <a:pt x="369" y="184"/>
                    <a:pt x="369" y="184"/>
                    <a:pt x="369" y="184"/>
                  </a:cubicBezTo>
                  <a:cubicBezTo>
                    <a:pt x="369" y="208"/>
                    <a:pt x="364" y="232"/>
                    <a:pt x="355" y="254"/>
                  </a:cubicBezTo>
                  <a:cubicBezTo>
                    <a:pt x="355" y="255"/>
                    <a:pt x="354" y="255"/>
                    <a:pt x="353" y="255"/>
                  </a:cubicBezTo>
                  <a:close/>
                  <a:moveTo>
                    <a:pt x="2" y="186"/>
                  </a:moveTo>
                  <a:cubicBezTo>
                    <a:pt x="1" y="186"/>
                    <a:pt x="0" y="185"/>
                    <a:pt x="0" y="184"/>
                  </a:cubicBezTo>
                  <a:cubicBezTo>
                    <a:pt x="0" y="184"/>
                    <a:pt x="0" y="184"/>
                    <a:pt x="0" y="184"/>
                  </a:cubicBezTo>
                  <a:cubicBezTo>
                    <a:pt x="0" y="160"/>
                    <a:pt x="5" y="136"/>
                    <a:pt x="14" y="114"/>
                  </a:cubicBezTo>
                  <a:cubicBezTo>
                    <a:pt x="15" y="113"/>
                    <a:pt x="16" y="112"/>
                    <a:pt x="17" y="113"/>
                  </a:cubicBezTo>
                  <a:cubicBezTo>
                    <a:pt x="18" y="113"/>
                    <a:pt x="18" y="114"/>
                    <a:pt x="18" y="115"/>
                  </a:cubicBezTo>
                  <a:cubicBezTo>
                    <a:pt x="9" y="137"/>
                    <a:pt x="4" y="160"/>
                    <a:pt x="4" y="184"/>
                  </a:cubicBezTo>
                  <a:cubicBezTo>
                    <a:pt x="4" y="185"/>
                    <a:pt x="3" y="186"/>
                    <a:pt x="2" y="186"/>
                  </a:cubicBezTo>
                  <a:close/>
                  <a:moveTo>
                    <a:pt x="353" y="116"/>
                  </a:moveTo>
                  <a:cubicBezTo>
                    <a:pt x="352" y="116"/>
                    <a:pt x="351" y="115"/>
                    <a:pt x="351" y="115"/>
                  </a:cubicBezTo>
                  <a:cubicBezTo>
                    <a:pt x="342" y="93"/>
                    <a:pt x="329" y="73"/>
                    <a:pt x="312" y="57"/>
                  </a:cubicBezTo>
                  <a:cubicBezTo>
                    <a:pt x="311" y="56"/>
                    <a:pt x="311" y="54"/>
                    <a:pt x="312" y="54"/>
                  </a:cubicBezTo>
                  <a:cubicBezTo>
                    <a:pt x="313" y="53"/>
                    <a:pt x="314" y="53"/>
                    <a:pt x="314" y="53"/>
                  </a:cubicBezTo>
                  <a:cubicBezTo>
                    <a:pt x="314" y="53"/>
                    <a:pt x="315" y="54"/>
                    <a:pt x="315" y="54"/>
                  </a:cubicBezTo>
                  <a:cubicBezTo>
                    <a:pt x="332" y="71"/>
                    <a:pt x="345" y="91"/>
                    <a:pt x="355" y="113"/>
                  </a:cubicBezTo>
                  <a:cubicBezTo>
                    <a:pt x="355" y="114"/>
                    <a:pt x="355" y="115"/>
                    <a:pt x="353" y="116"/>
                  </a:cubicBezTo>
                  <a:cubicBezTo>
                    <a:pt x="353" y="116"/>
                    <a:pt x="353" y="116"/>
                    <a:pt x="353" y="116"/>
                  </a:cubicBezTo>
                  <a:close/>
                  <a:moveTo>
                    <a:pt x="56" y="57"/>
                  </a:moveTo>
                  <a:cubicBezTo>
                    <a:pt x="55" y="57"/>
                    <a:pt x="55" y="57"/>
                    <a:pt x="54" y="57"/>
                  </a:cubicBezTo>
                  <a:cubicBezTo>
                    <a:pt x="53" y="56"/>
                    <a:pt x="53" y="55"/>
                    <a:pt x="54" y="54"/>
                  </a:cubicBezTo>
                  <a:cubicBezTo>
                    <a:pt x="54" y="54"/>
                    <a:pt x="54" y="54"/>
                    <a:pt x="54" y="54"/>
                  </a:cubicBezTo>
                  <a:cubicBezTo>
                    <a:pt x="71" y="37"/>
                    <a:pt x="91" y="23"/>
                    <a:pt x="114" y="14"/>
                  </a:cubicBezTo>
                  <a:cubicBezTo>
                    <a:pt x="115" y="13"/>
                    <a:pt x="116" y="14"/>
                    <a:pt x="116" y="15"/>
                  </a:cubicBezTo>
                  <a:cubicBezTo>
                    <a:pt x="117" y="16"/>
                    <a:pt x="116" y="17"/>
                    <a:pt x="115" y="18"/>
                  </a:cubicBezTo>
                  <a:cubicBezTo>
                    <a:pt x="93" y="27"/>
                    <a:pt x="74" y="40"/>
                    <a:pt x="57" y="57"/>
                  </a:cubicBezTo>
                  <a:cubicBezTo>
                    <a:pt x="57" y="57"/>
                    <a:pt x="56" y="57"/>
                    <a:pt x="56" y="57"/>
                  </a:cubicBezTo>
                  <a:close/>
                  <a:moveTo>
                    <a:pt x="254" y="17"/>
                  </a:moveTo>
                  <a:cubicBezTo>
                    <a:pt x="254" y="17"/>
                    <a:pt x="253" y="17"/>
                    <a:pt x="253" y="17"/>
                  </a:cubicBezTo>
                  <a:cubicBezTo>
                    <a:pt x="231" y="8"/>
                    <a:pt x="208" y="4"/>
                    <a:pt x="185" y="4"/>
                  </a:cubicBezTo>
                  <a:cubicBezTo>
                    <a:pt x="183" y="4"/>
                    <a:pt x="182" y="3"/>
                    <a:pt x="182" y="2"/>
                  </a:cubicBezTo>
                  <a:cubicBezTo>
                    <a:pt x="182" y="1"/>
                    <a:pt x="183" y="0"/>
                    <a:pt x="184" y="0"/>
                  </a:cubicBezTo>
                  <a:cubicBezTo>
                    <a:pt x="184" y="2"/>
                    <a:pt x="184" y="2"/>
                    <a:pt x="184" y="2"/>
                  </a:cubicBezTo>
                  <a:cubicBezTo>
                    <a:pt x="184" y="0"/>
                    <a:pt x="184" y="0"/>
                    <a:pt x="184" y="0"/>
                  </a:cubicBezTo>
                  <a:cubicBezTo>
                    <a:pt x="209" y="0"/>
                    <a:pt x="232" y="4"/>
                    <a:pt x="255" y="14"/>
                  </a:cubicBezTo>
                  <a:cubicBezTo>
                    <a:pt x="256" y="14"/>
                    <a:pt x="256" y="15"/>
                    <a:pt x="256" y="16"/>
                  </a:cubicBezTo>
                  <a:cubicBezTo>
                    <a:pt x="255" y="17"/>
                    <a:pt x="255" y="17"/>
                    <a:pt x="254"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8"/>
            <p:cNvSpPr>
              <a:spLocks/>
            </p:cNvSpPr>
            <p:nvPr/>
          </p:nvSpPr>
          <p:spPr bwMode="auto">
            <a:xfrm>
              <a:off x="6731001" y="2803526"/>
              <a:ext cx="184150" cy="184150"/>
            </a:xfrm>
            <a:custGeom>
              <a:avLst/>
              <a:gdLst>
                <a:gd name="T0" fmla="*/ 2 w 59"/>
                <a:gd name="T1" fmla="*/ 59 h 59"/>
                <a:gd name="T2" fmla="*/ 1 w 59"/>
                <a:gd name="T3" fmla="*/ 59 h 59"/>
                <a:gd name="T4" fmla="*/ 1 w 59"/>
                <a:gd name="T5" fmla="*/ 56 h 59"/>
                <a:gd name="T6" fmla="*/ 56 w 59"/>
                <a:gd name="T7" fmla="*/ 1 h 59"/>
                <a:gd name="T8" fmla="*/ 58 w 59"/>
                <a:gd name="T9" fmla="*/ 1 h 59"/>
                <a:gd name="T10" fmla="*/ 58 w 59"/>
                <a:gd name="T11" fmla="*/ 4 h 59"/>
                <a:gd name="T12" fmla="*/ 3 w 59"/>
                <a:gd name="T13" fmla="*/ 59 h 59"/>
                <a:gd name="T14" fmla="*/ 2 w 59"/>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9">
                  <a:moveTo>
                    <a:pt x="2" y="59"/>
                  </a:moveTo>
                  <a:cubicBezTo>
                    <a:pt x="2" y="59"/>
                    <a:pt x="1" y="59"/>
                    <a:pt x="1" y="59"/>
                  </a:cubicBezTo>
                  <a:cubicBezTo>
                    <a:pt x="0" y="58"/>
                    <a:pt x="0" y="57"/>
                    <a:pt x="1" y="56"/>
                  </a:cubicBezTo>
                  <a:cubicBezTo>
                    <a:pt x="56" y="1"/>
                    <a:pt x="56" y="1"/>
                    <a:pt x="56" y="1"/>
                  </a:cubicBezTo>
                  <a:cubicBezTo>
                    <a:pt x="56" y="0"/>
                    <a:pt x="58" y="0"/>
                    <a:pt x="58" y="1"/>
                  </a:cubicBezTo>
                  <a:cubicBezTo>
                    <a:pt x="59" y="2"/>
                    <a:pt x="59" y="3"/>
                    <a:pt x="58" y="4"/>
                  </a:cubicBezTo>
                  <a:cubicBezTo>
                    <a:pt x="3" y="59"/>
                    <a:pt x="3" y="59"/>
                    <a:pt x="3" y="59"/>
                  </a:cubicBezTo>
                  <a:cubicBezTo>
                    <a:pt x="3" y="59"/>
                    <a:pt x="3" y="59"/>
                    <a:pt x="2" y="5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
            <p:cNvSpPr>
              <a:spLocks/>
            </p:cNvSpPr>
            <p:nvPr/>
          </p:nvSpPr>
          <p:spPr bwMode="auto">
            <a:xfrm>
              <a:off x="7810501" y="4837113"/>
              <a:ext cx="49213" cy="14288"/>
            </a:xfrm>
            <a:custGeom>
              <a:avLst/>
              <a:gdLst>
                <a:gd name="T0" fmla="*/ 16 w 16"/>
                <a:gd name="T1" fmla="*/ 5 h 5"/>
                <a:gd name="T2" fmla="*/ 0 w 16"/>
                <a:gd name="T3" fmla="*/ 5 h 5"/>
                <a:gd name="T4" fmla="*/ 0 w 16"/>
                <a:gd name="T5" fmla="*/ 1 h 5"/>
                <a:gd name="T6" fmla="*/ 16 w 16"/>
                <a:gd name="T7" fmla="*/ 0 h 5"/>
                <a:gd name="T8" fmla="*/ 16 w 16"/>
                <a:gd name="T9" fmla="*/ 5 h 5"/>
              </a:gdLst>
              <a:ahLst/>
              <a:cxnLst>
                <a:cxn ang="0">
                  <a:pos x="T0" y="T1"/>
                </a:cxn>
                <a:cxn ang="0">
                  <a:pos x="T2" y="T3"/>
                </a:cxn>
                <a:cxn ang="0">
                  <a:pos x="T4" y="T5"/>
                </a:cxn>
                <a:cxn ang="0">
                  <a:pos x="T6" y="T7"/>
                </a:cxn>
                <a:cxn ang="0">
                  <a:pos x="T8" y="T9"/>
                </a:cxn>
              </a:cxnLst>
              <a:rect l="0" t="0" r="r" b="b"/>
              <a:pathLst>
                <a:path w="16" h="5">
                  <a:moveTo>
                    <a:pt x="16" y="5"/>
                  </a:moveTo>
                  <a:cubicBezTo>
                    <a:pt x="0" y="5"/>
                    <a:pt x="0" y="5"/>
                    <a:pt x="0" y="5"/>
                  </a:cubicBezTo>
                  <a:cubicBezTo>
                    <a:pt x="0" y="3"/>
                    <a:pt x="0" y="2"/>
                    <a:pt x="0" y="1"/>
                  </a:cubicBezTo>
                  <a:cubicBezTo>
                    <a:pt x="16" y="0"/>
                    <a:pt x="16" y="0"/>
                    <a:pt x="16" y="0"/>
                  </a:cubicBezTo>
                  <a:cubicBezTo>
                    <a:pt x="16" y="2"/>
                    <a:pt x="16" y="3"/>
                    <a:pt x="16" y="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3507634" y="4326618"/>
            <a:ext cx="283449" cy="338366"/>
            <a:chOff x="4763" y="4111625"/>
            <a:chExt cx="811212" cy="968375"/>
          </a:xfrm>
          <a:solidFill>
            <a:schemeClr val="accent3"/>
          </a:solidFill>
        </p:grpSpPr>
        <p:sp>
          <p:nvSpPr>
            <p:cNvPr id="23" name="Freeform 20"/>
            <p:cNvSpPr>
              <a:spLocks noEditPoints="1"/>
            </p:cNvSpPr>
            <p:nvPr/>
          </p:nvSpPr>
          <p:spPr bwMode="auto">
            <a:xfrm>
              <a:off x="4763" y="4111625"/>
              <a:ext cx="811212" cy="814387"/>
            </a:xfrm>
            <a:custGeom>
              <a:avLst/>
              <a:gdLst>
                <a:gd name="T0" fmla="*/ 108 w 216"/>
                <a:gd name="T1" fmla="*/ 16 h 216"/>
                <a:gd name="T2" fmla="*/ 200 w 216"/>
                <a:gd name="T3" fmla="*/ 108 h 216"/>
                <a:gd name="T4" fmla="*/ 108 w 216"/>
                <a:gd name="T5" fmla="*/ 200 h 216"/>
                <a:gd name="T6" fmla="*/ 16 w 216"/>
                <a:gd name="T7" fmla="*/ 108 h 216"/>
                <a:gd name="T8" fmla="*/ 108 w 216"/>
                <a:gd name="T9" fmla="*/ 16 h 216"/>
                <a:gd name="T10" fmla="*/ 108 w 216"/>
                <a:gd name="T11" fmla="*/ 0 h 216"/>
                <a:gd name="T12" fmla="*/ 0 w 216"/>
                <a:gd name="T13" fmla="*/ 108 h 216"/>
                <a:gd name="T14" fmla="*/ 108 w 216"/>
                <a:gd name="T15" fmla="*/ 216 h 216"/>
                <a:gd name="T16" fmla="*/ 216 w 216"/>
                <a:gd name="T17" fmla="*/ 108 h 216"/>
                <a:gd name="T18" fmla="*/ 108 w 216"/>
                <a:gd name="T1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16"/>
                  </a:moveTo>
                  <a:cubicBezTo>
                    <a:pt x="159" y="16"/>
                    <a:pt x="200" y="57"/>
                    <a:pt x="200" y="108"/>
                  </a:cubicBezTo>
                  <a:cubicBezTo>
                    <a:pt x="200" y="159"/>
                    <a:pt x="159" y="200"/>
                    <a:pt x="108" y="200"/>
                  </a:cubicBezTo>
                  <a:cubicBezTo>
                    <a:pt x="57" y="200"/>
                    <a:pt x="16" y="159"/>
                    <a:pt x="16" y="108"/>
                  </a:cubicBezTo>
                  <a:cubicBezTo>
                    <a:pt x="16" y="57"/>
                    <a:pt x="57" y="16"/>
                    <a:pt x="108" y="16"/>
                  </a:cubicBezTo>
                  <a:moveTo>
                    <a:pt x="108" y="0"/>
                  </a:moveTo>
                  <a:cubicBezTo>
                    <a:pt x="48" y="0"/>
                    <a:pt x="0" y="49"/>
                    <a:pt x="0" y="108"/>
                  </a:cubicBezTo>
                  <a:cubicBezTo>
                    <a:pt x="0" y="168"/>
                    <a:pt x="48" y="216"/>
                    <a:pt x="108" y="216"/>
                  </a:cubicBezTo>
                  <a:cubicBezTo>
                    <a:pt x="168" y="216"/>
                    <a:pt x="216" y="168"/>
                    <a:pt x="216" y="108"/>
                  </a:cubicBezTo>
                  <a:cubicBezTo>
                    <a:pt x="216" y="49"/>
                    <a:pt x="168" y="0"/>
                    <a:pt x="10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21"/>
            <p:cNvSpPr>
              <a:spLocks/>
            </p:cNvSpPr>
            <p:nvPr/>
          </p:nvSpPr>
          <p:spPr bwMode="auto">
            <a:xfrm>
              <a:off x="144463" y="4940300"/>
              <a:ext cx="536575" cy="139700"/>
            </a:xfrm>
            <a:custGeom>
              <a:avLst/>
              <a:gdLst>
                <a:gd name="T0" fmla="*/ 134 w 143"/>
                <a:gd name="T1" fmla="*/ 37 h 37"/>
                <a:gd name="T2" fmla="*/ 129 w 143"/>
                <a:gd name="T3" fmla="*/ 35 h 37"/>
                <a:gd name="T4" fmla="*/ 71 w 143"/>
                <a:gd name="T5" fmla="*/ 16 h 37"/>
                <a:gd name="T6" fmla="*/ 14 w 143"/>
                <a:gd name="T7" fmla="*/ 34 h 37"/>
                <a:gd name="T8" fmla="*/ 3 w 143"/>
                <a:gd name="T9" fmla="*/ 33 h 37"/>
                <a:gd name="T10" fmla="*/ 4 w 143"/>
                <a:gd name="T11" fmla="*/ 22 h 37"/>
                <a:gd name="T12" fmla="*/ 71 w 143"/>
                <a:gd name="T13" fmla="*/ 0 h 37"/>
                <a:gd name="T14" fmla="*/ 139 w 143"/>
                <a:gd name="T15" fmla="*/ 23 h 37"/>
                <a:gd name="T16" fmla="*/ 140 w 143"/>
                <a:gd name="T17" fmla="*/ 34 h 37"/>
                <a:gd name="T18" fmla="*/ 134 w 143"/>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37">
                  <a:moveTo>
                    <a:pt x="134" y="37"/>
                  </a:moveTo>
                  <a:cubicBezTo>
                    <a:pt x="132" y="37"/>
                    <a:pt x="130" y="36"/>
                    <a:pt x="129" y="35"/>
                  </a:cubicBezTo>
                  <a:cubicBezTo>
                    <a:pt x="113" y="23"/>
                    <a:pt x="93" y="16"/>
                    <a:pt x="71" y="16"/>
                  </a:cubicBezTo>
                  <a:cubicBezTo>
                    <a:pt x="50" y="16"/>
                    <a:pt x="30" y="23"/>
                    <a:pt x="14" y="34"/>
                  </a:cubicBezTo>
                  <a:cubicBezTo>
                    <a:pt x="11" y="37"/>
                    <a:pt x="5" y="36"/>
                    <a:pt x="3" y="33"/>
                  </a:cubicBezTo>
                  <a:cubicBezTo>
                    <a:pt x="0" y="29"/>
                    <a:pt x="1" y="24"/>
                    <a:pt x="4" y="22"/>
                  </a:cubicBezTo>
                  <a:cubicBezTo>
                    <a:pt x="23" y="8"/>
                    <a:pt x="46" y="0"/>
                    <a:pt x="71" y="0"/>
                  </a:cubicBezTo>
                  <a:cubicBezTo>
                    <a:pt x="96" y="0"/>
                    <a:pt x="120" y="8"/>
                    <a:pt x="139" y="23"/>
                  </a:cubicBezTo>
                  <a:cubicBezTo>
                    <a:pt x="142" y="25"/>
                    <a:pt x="143" y="30"/>
                    <a:pt x="140" y="34"/>
                  </a:cubicBezTo>
                  <a:cubicBezTo>
                    <a:pt x="138" y="36"/>
                    <a:pt x="136" y="37"/>
                    <a:pt x="134" y="3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2"/>
            <p:cNvSpPr>
              <a:spLocks noEditPoints="1"/>
            </p:cNvSpPr>
            <p:nvPr/>
          </p:nvSpPr>
          <p:spPr bwMode="auto">
            <a:xfrm>
              <a:off x="238125" y="4344988"/>
              <a:ext cx="346075" cy="350837"/>
            </a:xfrm>
            <a:custGeom>
              <a:avLst/>
              <a:gdLst>
                <a:gd name="T0" fmla="*/ 46 w 92"/>
                <a:gd name="T1" fmla="*/ 8 h 93"/>
                <a:gd name="T2" fmla="*/ 84 w 92"/>
                <a:gd name="T3" fmla="*/ 46 h 93"/>
                <a:gd name="T4" fmla="*/ 46 w 92"/>
                <a:gd name="T5" fmla="*/ 85 h 93"/>
                <a:gd name="T6" fmla="*/ 8 w 92"/>
                <a:gd name="T7" fmla="*/ 46 h 93"/>
                <a:gd name="T8" fmla="*/ 46 w 92"/>
                <a:gd name="T9" fmla="*/ 8 h 93"/>
                <a:gd name="T10" fmla="*/ 46 w 92"/>
                <a:gd name="T11" fmla="*/ 0 h 93"/>
                <a:gd name="T12" fmla="*/ 0 w 92"/>
                <a:gd name="T13" fmla="*/ 46 h 93"/>
                <a:gd name="T14" fmla="*/ 46 w 92"/>
                <a:gd name="T15" fmla="*/ 93 h 93"/>
                <a:gd name="T16" fmla="*/ 92 w 92"/>
                <a:gd name="T17" fmla="*/ 46 h 93"/>
                <a:gd name="T18" fmla="*/ 46 w 92"/>
                <a:gd name="T1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3">
                  <a:moveTo>
                    <a:pt x="46" y="8"/>
                  </a:moveTo>
                  <a:cubicBezTo>
                    <a:pt x="67" y="8"/>
                    <a:pt x="84" y="25"/>
                    <a:pt x="84" y="46"/>
                  </a:cubicBezTo>
                  <a:cubicBezTo>
                    <a:pt x="84" y="67"/>
                    <a:pt x="67" y="85"/>
                    <a:pt x="46" y="85"/>
                  </a:cubicBezTo>
                  <a:cubicBezTo>
                    <a:pt x="25" y="85"/>
                    <a:pt x="8" y="67"/>
                    <a:pt x="8" y="46"/>
                  </a:cubicBezTo>
                  <a:cubicBezTo>
                    <a:pt x="8" y="25"/>
                    <a:pt x="25" y="8"/>
                    <a:pt x="46" y="8"/>
                  </a:cubicBezTo>
                  <a:moveTo>
                    <a:pt x="46" y="0"/>
                  </a:moveTo>
                  <a:cubicBezTo>
                    <a:pt x="20" y="0"/>
                    <a:pt x="0" y="21"/>
                    <a:pt x="0" y="46"/>
                  </a:cubicBezTo>
                  <a:cubicBezTo>
                    <a:pt x="0" y="72"/>
                    <a:pt x="20" y="93"/>
                    <a:pt x="46" y="93"/>
                  </a:cubicBezTo>
                  <a:cubicBezTo>
                    <a:pt x="71" y="93"/>
                    <a:pt x="92" y="72"/>
                    <a:pt x="92" y="46"/>
                  </a:cubicBezTo>
                  <a:cubicBezTo>
                    <a:pt x="92" y="21"/>
                    <a:pt x="71" y="0"/>
                    <a:pt x="4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23"/>
            <p:cNvSpPr>
              <a:spLocks noEditPoints="1"/>
            </p:cNvSpPr>
            <p:nvPr/>
          </p:nvSpPr>
          <p:spPr bwMode="auto">
            <a:xfrm>
              <a:off x="295275" y="4402138"/>
              <a:ext cx="231775" cy="236537"/>
            </a:xfrm>
            <a:custGeom>
              <a:avLst/>
              <a:gdLst>
                <a:gd name="T0" fmla="*/ 31 w 62"/>
                <a:gd name="T1" fmla="*/ 8 h 63"/>
                <a:gd name="T2" fmla="*/ 54 w 62"/>
                <a:gd name="T3" fmla="*/ 31 h 63"/>
                <a:gd name="T4" fmla="*/ 31 w 62"/>
                <a:gd name="T5" fmla="*/ 55 h 63"/>
                <a:gd name="T6" fmla="*/ 8 w 62"/>
                <a:gd name="T7" fmla="*/ 31 h 63"/>
                <a:gd name="T8" fmla="*/ 31 w 62"/>
                <a:gd name="T9" fmla="*/ 8 h 63"/>
                <a:gd name="T10" fmla="*/ 31 w 62"/>
                <a:gd name="T11" fmla="*/ 0 h 63"/>
                <a:gd name="T12" fmla="*/ 0 w 62"/>
                <a:gd name="T13" fmla="*/ 31 h 63"/>
                <a:gd name="T14" fmla="*/ 31 w 62"/>
                <a:gd name="T15" fmla="*/ 63 h 63"/>
                <a:gd name="T16" fmla="*/ 62 w 62"/>
                <a:gd name="T17" fmla="*/ 31 h 63"/>
                <a:gd name="T18" fmla="*/ 31 w 62"/>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31" y="8"/>
                  </a:moveTo>
                  <a:cubicBezTo>
                    <a:pt x="44" y="8"/>
                    <a:pt x="54" y="19"/>
                    <a:pt x="54" y="31"/>
                  </a:cubicBezTo>
                  <a:cubicBezTo>
                    <a:pt x="54" y="44"/>
                    <a:pt x="44" y="55"/>
                    <a:pt x="31" y="55"/>
                  </a:cubicBezTo>
                  <a:cubicBezTo>
                    <a:pt x="18" y="55"/>
                    <a:pt x="8" y="44"/>
                    <a:pt x="8" y="31"/>
                  </a:cubicBezTo>
                  <a:cubicBezTo>
                    <a:pt x="8" y="19"/>
                    <a:pt x="18" y="8"/>
                    <a:pt x="31" y="8"/>
                  </a:cubicBezTo>
                  <a:moveTo>
                    <a:pt x="31" y="0"/>
                  </a:moveTo>
                  <a:cubicBezTo>
                    <a:pt x="14" y="0"/>
                    <a:pt x="0" y="14"/>
                    <a:pt x="0" y="31"/>
                  </a:cubicBezTo>
                  <a:cubicBezTo>
                    <a:pt x="0" y="49"/>
                    <a:pt x="14" y="63"/>
                    <a:pt x="31" y="63"/>
                  </a:cubicBezTo>
                  <a:cubicBezTo>
                    <a:pt x="48" y="63"/>
                    <a:pt x="62" y="49"/>
                    <a:pt x="62" y="31"/>
                  </a:cubicBezTo>
                  <a:cubicBezTo>
                    <a:pt x="62" y="14"/>
                    <a:pt x="48" y="0"/>
                    <a:pt x="31"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4"/>
            <p:cNvSpPr>
              <a:spLocks noEditPoints="1"/>
            </p:cNvSpPr>
            <p:nvPr/>
          </p:nvSpPr>
          <p:spPr bwMode="auto">
            <a:xfrm>
              <a:off x="561975" y="4297363"/>
              <a:ext cx="104775" cy="104775"/>
            </a:xfrm>
            <a:custGeom>
              <a:avLst/>
              <a:gdLst>
                <a:gd name="T0" fmla="*/ 14 w 28"/>
                <a:gd name="T1" fmla="*/ 8 h 28"/>
                <a:gd name="T2" fmla="*/ 20 w 28"/>
                <a:gd name="T3" fmla="*/ 14 h 28"/>
                <a:gd name="T4" fmla="*/ 14 w 28"/>
                <a:gd name="T5" fmla="*/ 20 h 28"/>
                <a:gd name="T6" fmla="*/ 8 w 28"/>
                <a:gd name="T7" fmla="*/ 14 h 28"/>
                <a:gd name="T8" fmla="*/ 14 w 28"/>
                <a:gd name="T9" fmla="*/ 8 h 28"/>
                <a:gd name="T10" fmla="*/ 14 w 28"/>
                <a:gd name="T11" fmla="*/ 0 h 28"/>
                <a:gd name="T12" fmla="*/ 0 w 28"/>
                <a:gd name="T13" fmla="*/ 14 h 28"/>
                <a:gd name="T14" fmla="*/ 14 w 28"/>
                <a:gd name="T15" fmla="*/ 28 h 28"/>
                <a:gd name="T16" fmla="*/ 28 w 28"/>
                <a:gd name="T17" fmla="*/ 14 h 28"/>
                <a:gd name="T18" fmla="*/ 14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8"/>
                  </a:moveTo>
                  <a:cubicBezTo>
                    <a:pt x="17" y="8"/>
                    <a:pt x="20" y="11"/>
                    <a:pt x="20" y="14"/>
                  </a:cubicBezTo>
                  <a:cubicBezTo>
                    <a:pt x="20" y="18"/>
                    <a:pt x="17" y="20"/>
                    <a:pt x="14" y="20"/>
                  </a:cubicBezTo>
                  <a:cubicBezTo>
                    <a:pt x="11" y="20"/>
                    <a:pt x="8" y="18"/>
                    <a:pt x="8" y="14"/>
                  </a:cubicBezTo>
                  <a:cubicBezTo>
                    <a:pt x="8" y="11"/>
                    <a:pt x="11" y="8"/>
                    <a:pt x="14" y="8"/>
                  </a:cubicBezTo>
                  <a:moveTo>
                    <a:pt x="14" y="0"/>
                  </a:moveTo>
                  <a:cubicBezTo>
                    <a:pt x="6" y="0"/>
                    <a:pt x="0" y="7"/>
                    <a:pt x="0" y="14"/>
                  </a:cubicBezTo>
                  <a:cubicBezTo>
                    <a:pt x="0" y="22"/>
                    <a:pt x="6" y="28"/>
                    <a:pt x="14" y="28"/>
                  </a:cubicBezTo>
                  <a:cubicBezTo>
                    <a:pt x="22" y="28"/>
                    <a:pt x="28" y="22"/>
                    <a:pt x="28" y="14"/>
                  </a:cubicBezTo>
                  <a:cubicBezTo>
                    <a:pt x="28" y="7"/>
                    <a:pt x="22" y="0"/>
                    <a:pt x="1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5"/>
            <p:cNvSpPr>
              <a:spLocks/>
            </p:cNvSpPr>
            <p:nvPr/>
          </p:nvSpPr>
          <p:spPr bwMode="auto">
            <a:xfrm>
              <a:off x="339725" y="4248150"/>
              <a:ext cx="49212" cy="33337"/>
            </a:xfrm>
            <a:custGeom>
              <a:avLst/>
              <a:gdLst>
                <a:gd name="T0" fmla="*/ 4 w 13"/>
                <a:gd name="T1" fmla="*/ 9 h 9"/>
                <a:gd name="T2" fmla="*/ 0 w 13"/>
                <a:gd name="T3" fmla="*/ 5 h 9"/>
                <a:gd name="T4" fmla="*/ 4 w 13"/>
                <a:gd name="T5" fmla="*/ 1 h 9"/>
                <a:gd name="T6" fmla="*/ 9 w 13"/>
                <a:gd name="T7" fmla="*/ 0 h 9"/>
                <a:gd name="T8" fmla="*/ 13 w 13"/>
                <a:gd name="T9" fmla="*/ 4 h 9"/>
                <a:gd name="T10" fmla="*/ 9 w 13"/>
                <a:gd name="T11" fmla="*/ 8 h 9"/>
                <a:gd name="T12" fmla="*/ 5 w 13"/>
                <a:gd name="T13" fmla="*/ 9 h 9"/>
                <a:gd name="T14" fmla="*/ 4 w 13"/>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4" y="9"/>
                  </a:moveTo>
                  <a:cubicBezTo>
                    <a:pt x="2" y="9"/>
                    <a:pt x="1" y="7"/>
                    <a:pt x="0" y="5"/>
                  </a:cubicBezTo>
                  <a:cubicBezTo>
                    <a:pt x="0" y="3"/>
                    <a:pt x="2" y="1"/>
                    <a:pt x="4" y="1"/>
                  </a:cubicBezTo>
                  <a:cubicBezTo>
                    <a:pt x="6" y="1"/>
                    <a:pt x="8" y="0"/>
                    <a:pt x="9" y="0"/>
                  </a:cubicBezTo>
                  <a:cubicBezTo>
                    <a:pt x="11" y="0"/>
                    <a:pt x="13" y="2"/>
                    <a:pt x="13" y="4"/>
                  </a:cubicBezTo>
                  <a:cubicBezTo>
                    <a:pt x="13" y="7"/>
                    <a:pt x="11" y="8"/>
                    <a:pt x="9" y="8"/>
                  </a:cubicBezTo>
                  <a:cubicBezTo>
                    <a:pt x="8" y="8"/>
                    <a:pt x="6" y="9"/>
                    <a:pt x="5" y="9"/>
                  </a:cubicBezTo>
                  <a:cubicBezTo>
                    <a:pt x="5" y="9"/>
                    <a:pt x="5"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6"/>
            <p:cNvSpPr>
              <a:spLocks/>
            </p:cNvSpPr>
            <p:nvPr/>
          </p:nvSpPr>
          <p:spPr bwMode="auto">
            <a:xfrm>
              <a:off x="141288" y="4267200"/>
              <a:ext cx="160337" cy="233362"/>
            </a:xfrm>
            <a:custGeom>
              <a:avLst/>
              <a:gdLst>
                <a:gd name="T0" fmla="*/ 4 w 43"/>
                <a:gd name="T1" fmla="*/ 62 h 62"/>
                <a:gd name="T2" fmla="*/ 0 w 43"/>
                <a:gd name="T3" fmla="*/ 58 h 62"/>
                <a:gd name="T4" fmla="*/ 36 w 43"/>
                <a:gd name="T5" fmla="*/ 1 h 62"/>
                <a:gd name="T6" fmla="*/ 42 w 43"/>
                <a:gd name="T7" fmla="*/ 3 h 62"/>
                <a:gd name="T8" fmla="*/ 40 w 43"/>
                <a:gd name="T9" fmla="*/ 8 h 62"/>
                <a:gd name="T10" fmla="*/ 8 w 43"/>
                <a:gd name="T11" fmla="*/ 58 h 62"/>
                <a:gd name="T12" fmla="*/ 4 w 4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43" h="62">
                  <a:moveTo>
                    <a:pt x="4" y="62"/>
                  </a:moveTo>
                  <a:cubicBezTo>
                    <a:pt x="2" y="62"/>
                    <a:pt x="0" y="60"/>
                    <a:pt x="0" y="58"/>
                  </a:cubicBezTo>
                  <a:cubicBezTo>
                    <a:pt x="0" y="33"/>
                    <a:pt x="14" y="11"/>
                    <a:pt x="36" y="1"/>
                  </a:cubicBezTo>
                  <a:cubicBezTo>
                    <a:pt x="38" y="0"/>
                    <a:pt x="41" y="1"/>
                    <a:pt x="42" y="3"/>
                  </a:cubicBezTo>
                  <a:cubicBezTo>
                    <a:pt x="43" y="5"/>
                    <a:pt x="42" y="7"/>
                    <a:pt x="40" y="8"/>
                  </a:cubicBezTo>
                  <a:cubicBezTo>
                    <a:pt x="20" y="17"/>
                    <a:pt x="8" y="37"/>
                    <a:pt x="8" y="58"/>
                  </a:cubicBezTo>
                  <a:cubicBezTo>
                    <a:pt x="8" y="60"/>
                    <a:pt x="6" y="62"/>
                    <a:pt x="4" y="6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0" name="Group 29"/>
          <p:cNvGrpSpPr/>
          <p:nvPr/>
        </p:nvGrpSpPr>
        <p:grpSpPr>
          <a:xfrm>
            <a:off x="3487742" y="2481704"/>
            <a:ext cx="336145" cy="337255"/>
            <a:chOff x="6110288" y="2439988"/>
            <a:chExt cx="962025" cy="965200"/>
          </a:xfrm>
          <a:solidFill>
            <a:schemeClr val="accent1"/>
          </a:solidFill>
        </p:grpSpPr>
        <p:sp>
          <p:nvSpPr>
            <p:cNvPr id="31" name="Freeform 27"/>
            <p:cNvSpPr>
              <a:spLocks/>
            </p:cNvSpPr>
            <p:nvPr/>
          </p:nvSpPr>
          <p:spPr bwMode="auto">
            <a:xfrm>
              <a:off x="6523038" y="2686050"/>
              <a:ext cx="150812" cy="323850"/>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6643688" y="2798763"/>
              <a:ext cx="134937" cy="282575"/>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6418263" y="2798763"/>
              <a:ext cx="134937" cy="282575"/>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noEditPoints="1"/>
            </p:cNvSpPr>
            <p:nvPr/>
          </p:nvSpPr>
          <p:spPr bwMode="auto">
            <a:xfrm>
              <a:off x="6110288" y="2439988"/>
              <a:ext cx="962025" cy="965200"/>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31"/>
            <p:cNvSpPr>
              <a:spLocks/>
            </p:cNvSpPr>
            <p:nvPr/>
          </p:nvSpPr>
          <p:spPr bwMode="auto">
            <a:xfrm>
              <a:off x="6332538" y="2565400"/>
              <a:ext cx="138112" cy="96837"/>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6256338" y="2686050"/>
              <a:ext cx="57150" cy="66675"/>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6711950" y="3182938"/>
              <a:ext cx="138112" cy="93662"/>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p:cNvSpPr>
            <p:nvPr/>
          </p:nvSpPr>
          <p:spPr bwMode="auto">
            <a:xfrm>
              <a:off x="6869113" y="3087688"/>
              <a:ext cx="55562" cy="68262"/>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6148388" y="2787650"/>
              <a:ext cx="300037" cy="192087"/>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6748463" y="2787650"/>
              <a:ext cx="315912" cy="192087"/>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5322348" y="2481703"/>
            <a:ext cx="341203" cy="337255"/>
            <a:chOff x="8145463" y="2447925"/>
            <a:chExt cx="960437" cy="949325"/>
          </a:xfrm>
          <a:solidFill>
            <a:schemeClr val="accent2"/>
          </a:solidFill>
        </p:grpSpPr>
        <p:sp>
          <p:nvSpPr>
            <p:cNvPr id="42" name="Freeform 37"/>
            <p:cNvSpPr>
              <a:spLocks noEditPoints="1"/>
            </p:cNvSpPr>
            <p:nvPr/>
          </p:nvSpPr>
          <p:spPr bwMode="auto">
            <a:xfrm>
              <a:off x="8145463" y="2447925"/>
              <a:ext cx="646112" cy="949325"/>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8"/>
            <p:cNvSpPr>
              <a:spLocks/>
            </p:cNvSpPr>
            <p:nvPr/>
          </p:nvSpPr>
          <p:spPr bwMode="auto">
            <a:xfrm>
              <a:off x="8235950" y="2963863"/>
              <a:ext cx="30162"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39"/>
            <p:cNvSpPr>
              <a:spLocks/>
            </p:cNvSpPr>
            <p:nvPr/>
          </p:nvSpPr>
          <p:spPr bwMode="auto">
            <a:xfrm>
              <a:off x="8235950" y="2782888"/>
              <a:ext cx="104775" cy="166687"/>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40"/>
            <p:cNvSpPr>
              <a:spLocks/>
            </p:cNvSpPr>
            <p:nvPr/>
          </p:nvSpPr>
          <p:spPr bwMode="auto">
            <a:xfrm>
              <a:off x="8445500" y="2708275"/>
              <a:ext cx="30162" cy="406400"/>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41"/>
            <p:cNvSpPr>
              <a:spLocks/>
            </p:cNvSpPr>
            <p:nvPr/>
          </p:nvSpPr>
          <p:spPr bwMode="auto">
            <a:xfrm>
              <a:off x="8670925" y="2497138"/>
              <a:ext cx="30162" cy="82867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42"/>
            <p:cNvSpPr>
              <a:spLocks/>
            </p:cNvSpPr>
            <p:nvPr/>
          </p:nvSpPr>
          <p:spPr bwMode="auto">
            <a:xfrm>
              <a:off x="8836025" y="2782888"/>
              <a:ext cx="60325" cy="257175"/>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43"/>
            <p:cNvSpPr>
              <a:spLocks/>
            </p:cNvSpPr>
            <p:nvPr/>
          </p:nvSpPr>
          <p:spPr bwMode="auto">
            <a:xfrm>
              <a:off x="8940800" y="2632075"/>
              <a:ext cx="60325" cy="557212"/>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44"/>
            <p:cNvSpPr>
              <a:spLocks/>
            </p:cNvSpPr>
            <p:nvPr/>
          </p:nvSpPr>
          <p:spPr bwMode="auto">
            <a:xfrm>
              <a:off x="9047163" y="2482850"/>
              <a:ext cx="58737" cy="857250"/>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49"/>
          <p:cNvGrpSpPr/>
          <p:nvPr/>
        </p:nvGrpSpPr>
        <p:grpSpPr>
          <a:xfrm>
            <a:off x="5322347" y="4308380"/>
            <a:ext cx="263757" cy="335693"/>
            <a:chOff x="34925" y="2444750"/>
            <a:chExt cx="750887" cy="955675"/>
          </a:xfrm>
          <a:solidFill>
            <a:schemeClr val="accent4"/>
          </a:solidFill>
        </p:grpSpPr>
        <p:sp>
          <p:nvSpPr>
            <p:cNvPr id="51" name="Freeform 45"/>
            <p:cNvSpPr>
              <a:spLocks noEditPoints="1"/>
            </p:cNvSpPr>
            <p:nvPr/>
          </p:nvSpPr>
          <p:spPr bwMode="auto">
            <a:xfrm>
              <a:off x="34925" y="3098800"/>
              <a:ext cx="301625"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46"/>
            <p:cNvSpPr>
              <a:spLocks/>
            </p:cNvSpPr>
            <p:nvPr/>
          </p:nvSpPr>
          <p:spPr bwMode="auto">
            <a:xfrm>
              <a:off x="111125" y="3171825"/>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47"/>
            <p:cNvSpPr>
              <a:spLocks/>
            </p:cNvSpPr>
            <p:nvPr/>
          </p:nvSpPr>
          <p:spPr bwMode="auto">
            <a:xfrm>
              <a:off x="561975" y="3035300"/>
              <a:ext cx="88900" cy="93662"/>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4" name="Freeform 48"/>
            <p:cNvSpPr>
              <a:spLocks noEditPoints="1"/>
            </p:cNvSpPr>
            <p:nvPr/>
          </p:nvSpPr>
          <p:spPr bwMode="auto">
            <a:xfrm>
              <a:off x="485775" y="2963863"/>
              <a:ext cx="300037" cy="301625"/>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49"/>
            <p:cNvSpPr>
              <a:spLocks/>
            </p:cNvSpPr>
            <p:nvPr/>
          </p:nvSpPr>
          <p:spPr bwMode="auto">
            <a:xfrm>
              <a:off x="276225" y="2444750"/>
              <a:ext cx="509587" cy="835025"/>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Freeform 50"/>
            <p:cNvSpPr>
              <a:spLocks/>
            </p:cNvSpPr>
            <p:nvPr/>
          </p:nvSpPr>
          <p:spPr bwMode="auto">
            <a:xfrm>
              <a:off x="287338" y="2609850"/>
              <a:ext cx="484187" cy="180975"/>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7" name="TextBox 56"/>
          <p:cNvSpPr txBox="1"/>
          <p:nvPr/>
        </p:nvSpPr>
        <p:spPr>
          <a:xfrm>
            <a:off x="2288635" y="2364852"/>
            <a:ext cx="917239" cy="553998"/>
          </a:xfrm>
          <a:prstGeom prst="rect">
            <a:avLst/>
          </a:prstGeom>
          <a:noFill/>
        </p:spPr>
        <p:txBody>
          <a:bodyPr wrap="none" rtlCol="0">
            <a:spAutoFit/>
          </a:bodyPr>
          <a:lstStyle/>
          <a:p>
            <a:pPr algn="r"/>
            <a:r>
              <a:rPr lang="en-US" sz="3000" b="1" dirty="0">
                <a:solidFill>
                  <a:schemeClr val="accent1"/>
                </a:solidFill>
              </a:rPr>
              <a:t>25%</a:t>
            </a:r>
            <a:endParaRPr lang="en-US" sz="3000" b="1" dirty="0">
              <a:solidFill>
                <a:schemeClr val="accent1"/>
              </a:solidFill>
            </a:endParaRPr>
          </a:p>
        </p:txBody>
      </p:sp>
      <p:sp>
        <p:nvSpPr>
          <p:cNvPr id="58" name="TextBox 57"/>
          <p:cNvSpPr txBox="1"/>
          <p:nvPr/>
        </p:nvSpPr>
        <p:spPr>
          <a:xfrm>
            <a:off x="5899549" y="2364852"/>
            <a:ext cx="917239" cy="553998"/>
          </a:xfrm>
          <a:prstGeom prst="rect">
            <a:avLst/>
          </a:prstGeom>
          <a:noFill/>
        </p:spPr>
        <p:txBody>
          <a:bodyPr wrap="none" rtlCol="0">
            <a:spAutoFit/>
          </a:bodyPr>
          <a:lstStyle/>
          <a:p>
            <a:r>
              <a:rPr lang="en-US" sz="3000" b="1" dirty="0">
                <a:solidFill>
                  <a:schemeClr val="accent2"/>
                </a:solidFill>
              </a:rPr>
              <a:t>25%</a:t>
            </a:r>
            <a:endParaRPr lang="en-US" sz="3000" b="1" dirty="0">
              <a:solidFill>
                <a:schemeClr val="accent2"/>
              </a:solidFill>
            </a:endParaRPr>
          </a:p>
        </p:txBody>
      </p:sp>
      <p:sp>
        <p:nvSpPr>
          <p:cNvPr id="59" name="TextBox 58"/>
          <p:cNvSpPr txBox="1"/>
          <p:nvPr/>
        </p:nvSpPr>
        <p:spPr>
          <a:xfrm>
            <a:off x="2288635" y="4272666"/>
            <a:ext cx="917239" cy="553998"/>
          </a:xfrm>
          <a:prstGeom prst="rect">
            <a:avLst/>
          </a:prstGeom>
          <a:noFill/>
        </p:spPr>
        <p:txBody>
          <a:bodyPr wrap="none" rtlCol="0">
            <a:spAutoFit/>
          </a:bodyPr>
          <a:lstStyle/>
          <a:p>
            <a:pPr algn="r"/>
            <a:r>
              <a:rPr lang="en-US" sz="3000" b="1" dirty="0">
                <a:solidFill>
                  <a:schemeClr val="accent3"/>
                </a:solidFill>
              </a:rPr>
              <a:t>25%</a:t>
            </a:r>
            <a:endParaRPr lang="en-US" sz="3000" b="1" dirty="0">
              <a:solidFill>
                <a:schemeClr val="accent3"/>
              </a:solidFill>
            </a:endParaRPr>
          </a:p>
        </p:txBody>
      </p:sp>
      <p:sp>
        <p:nvSpPr>
          <p:cNvPr id="60" name="TextBox 59"/>
          <p:cNvSpPr txBox="1"/>
          <p:nvPr/>
        </p:nvSpPr>
        <p:spPr>
          <a:xfrm>
            <a:off x="5899549" y="4272666"/>
            <a:ext cx="917239" cy="553998"/>
          </a:xfrm>
          <a:prstGeom prst="rect">
            <a:avLst/>
          </a:prstGeom>
          <a:noFill/>
        </p:spPr>
        <p:txBody>
          <a:bodyPr wrap="none" rtlCol="0">
            <a:spAutoFit/>
          </a:bodyPr>
          <a:lstStyle/>
          <a:p>
            <a:r>
              <a:rPr lang="en-US" sz="3000" b="1" dirty="0">
                <a:solidFill>
                  <a:schemeClr val="accent4"/>
                </a:solidFill>
              </a:rPr>
              <a:t>25%</a:t>
            </a:r>
            <a:endParaRPr lang="en-US" sz="3000" b="1" dirty="0">
              <a:solidFill>
                <a:schemeClr val="accent4"/>
              </a:solidFill>
            </a:endParaRPr>
          </a:p>
        </p:txBody>
      </p:sp>
      <p:sp>
        <p:nvSpPr>
          <p:cNvPr id="61" name="TextBox 60"/>
          <p:cNvSpPr txBox="1"/>
          <p:nvPr/>
        </p:nvSpPr>
        <p:spPr>
          <a:xfrm>
            <a:off x="1418016" y="2475946"/>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2" name="Rectangle 61"/>
          <p:cNvSpPr/>
          <p:nvPr/>
        </p:nvSpPr>
        <p:spPr>
          <a:xfrm>
            <a:off x="400606" y="2730799"/>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3" name="TextBox 62"/>
          <p:cNvSpPr txBox="1"/>
          <p:nvPr/>
        </p:nvSpPr>
        <p:spPr>
          <a:xfrm>
            <a:off x="6738940" y="2475946"/>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4" name="Rectangle 63"/>
          <p:cNvSpPr/>
          <p:nvPr/>
        </p:nvSpPr>
        <p:spPr>
          <a:xfrm>
            <a:off x="6738939" y="2730799"/>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5" name="TextBox 64"/>
          <p:cNvSpPr txBox="1"/>
          <p:nvPr/>
        </p:nvSpPr>
        <p:spPr>
          <a:xfrm>
            <a:off x="1418016" y="442515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6" name="Rectangle 65"/>
          <p:cNvSpPr/>
          <p:nvPr/>
        </p:nvSpPr>
        <p:spPr>
          <a:xfrm>
            <a:off x="400606" y="4680010"/>
            <a:ext cx="1933046" cy="715581"/>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
        <p:nvSpPr>
          <p:cNvPr id="67" name="TextBox 66"/>
          <p:cNvSpPr txBox="1"/>
          <p:nvPr/>
        </p:nvSpPr>
        <p:spPr>
          <a:xfrm>
            <a:off x="6738940" y="4425157"/>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68" name="Rectangle 67"/>
          <p:cNvSpPr/>
          <p:nvPr/>
        </p:nvSpPr>
        <p:spPr>
          <a:xfrm>
            <a:off x="6738939" y="4680010"/>
            <a:ext cx="1933046" cy="715581"/>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a:t>
            </a:r>
          </a:p>
        </p:txBody>
      </p:sp>
    </p:spTree>
    <p:extLst>
      <p:ext uri="{BB962C8B-B14F-4D97-AF65-F5344CB8AC3E}">
        <p14:creationId xmlns:p14="http://schemas.microsoft.com/office/powerpoint/2010/main" val="7802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33506" y="1130008"/>
            <a:ext cx="4371710" cy="715581"/>
          </a:xfrm>
          <a:prstGeom prst="rect">
            <a:avLst/>
          </a:prstGeom>
          <a:noFill/>
        </p:spPr>
        <p:txBody>
          <a:bodyPr wrap="none" rtlCol="0">
            <a:spAutoFit/>
          </a:bodyPr>
          <a:lstStyle/>
          <a:p>
            <a:r>
              <a:rPr lang="en-US" sz="4050" dirty="0">
                <a:solidFill>
                  <a:schemeClr val="bg1">
                    <a:lumMod val="50000"/>
                  </a:schemeClr>
                </a:solidFill>
                <a:latin typeface="+mj-lt"/>
              </a:rPr>
              <a:t>Wave Instrument </a:t>
            </a:r>
            <a:r>
              <a:rPr lang="en-US" sz="4050" dirty="0" err="1">
                <a:solidFill>
                  <a:schemeClr val="bg1">
                    <a:lumMod val="50000"/>
                  </a:schemeClr>
                </a:solidFill>
                <a:latin typeface="+mj-lt"/>
              </a:rPr>
              <a:t>Infographic</a:t>
            </a:r>
            <a:endParaRPr lang="en-US" sz="4050" dirty="0">
              <a:solidFill>
                <a:schemeClr val="bg1">
                  <a:lumMod val="50000"/>
                </a:schemeClr>
              </a:solidFill>
              <a:latin typeface="+mj-lt"/>
            </a:endParaRPr>
          </a:p>
        </p:txBody>
      </p:sp>
      <p:grpSp>
        <p:nvGrpSpPr>
          <p:cNvPr id="3" name="Group 2"/>
          <p:cNvGrpSpPr/>
          <p:nvPr/>
        </p:nvGrpSpPr>
        <p:grpSpPr>
          <a:xfrm>
            <a:off x="546653" y="2945904"/>
            <a:ext cx="8050695" cy="1164974"/>
            <a:chOff x="1762872" y="2959100"/>
            <a:chExt cx="11914103" cy="1724025"/>
          </a:xfrm>
        </p:grpSpPr>
        <p:sp>
          <p:nvSpPr>
            <p:cNvPr id="6"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9" name="Teardrop 8"/>
          <p:cNvSpPr/>
          <p:nvPr/>
        </p:nvSpPr>
        <p:spPr>
          <a:xfrm rot="8100000">
            <a:off x="1202508" y="2218000"/>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Teardrop 9"/>
          <p:cNvSpPr/>
          <p:nvPr/>
        </p:nvSpPr>
        <p:spPr>
          <a:xfrm rot="13500000" flipV="1">
            <a:off x="3160518" y="4285863"/>
            <a:ext cx="516835" cy="516835"/>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1" name="Teardrop 10"/>
          <p:cNvSpPr/>
          <p:nvPr/>
        </p:nvSpPr>
        <p:spPr>
          <a:xfrm rot="8100000">
            <a:off x="5137999" y="2218001"/>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2" name="Teardrop 11"/>
          <p:cNvSpPr/>
          <p:nvPr/>
        </p:nvSpPr>
        <p:spPr>
          <a:xfrm rot="13500000" flipV="1">
            <a:off x="7096008" y="4285864"/>
            <a:ext cx="516835" cy="516835"/>
          </a:xfrm>
          <a:prstGeom prst="teardrop">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3" name="TextBox 12"/>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4" name="TextBox 13"/>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5" name="TextBox 14"/>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lumMod val="50000"/>
                  </a:schemeClr>
                </a:solidFill>
              </a:rPr>
              <a:t>25%</a:t>
            </a:r>
            <a:endParaRPr lang="en-US" sz="1650" b="1" dirty="0">
              <a:solidFill>
                <a:schemeClr val="accent1">
                  <a:lumMod val="50000"/>
                </a:schemeClr>
              </a:solidFill>
            </a:endParaRPr>
          </a:p>
        </p:txBody>
      </p:sp>
      <p:sp>
        <p:nvSpPr>
          <p:cNvPr id="16" name="TextBox 15"/>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75000"/>
                  </a:schemeClr>
                </a:solidFill>
              </a:rPr>
              <a:t>25%</a:t>
            </a:r>
            <a:endParaRPr lang="en-US" sz="1650" b="1" dirty="0">
              <a:solidFill>
                <a:schemeClr val="accent1">
                  <a:lumMod val="75000"/>
                </a:schemeClr>
              </a:solidFill>
            </a:endParaRPr>
          </a:p>
        </p:txBody>
      </p:sp>
      <p:sp>
        <p:nvSpPr>
          <p:cNvPr id="17" name="TextBox 16"/>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18" name="Rectangle 17"/>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19" name="TextBox 18"/>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0" name="Rectangle 19"/>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1" name="TextBox 20"/>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2" name="Rectangle 21"/>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23" name="TextBox 22"/>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4" name="Rectangle 23"/>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32973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0" y="3508514"/>
            <a:ext cx="9144000"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546653" y="2945904"/>
            <a:ext cx="8050695" cy="1164974"/>
            <a:chOff x="1762872" y="2959100"/>
            <a:chExt cx="11914103" cy="1724025"/>
          </a:xfrm>
        </p:grpSpPr>
        <p:sp>
          <p:nvSpPr>
            <p:cNvPr id="18" name="Freeform 10"/>
            <p:cNvSpPr>
              <a:spLocks/>
            </p:cNvSpPr>
            <p:nvPr/>
          </p:nvSpPr>
          <p:spPr bwMode="auto">
            <a:xfrm>
              <a:off x="7593831"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0"/>
            <p:cNvSpPr>
              <a:spLocks/>
            </p:cNvSpPr>
            <p:nvPr/>
          </p:nvSpPr>
          <p:spPr bwMode="auto">
            <a:xfrm rot="10800000" flipH="1">
              <a:off x="10503563"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0"/>
            <p:cNvSpPr>
              <a:spLocks/>
            </p:cNvSpPr>
            <p:nvPr/>
          </p:nvSpPr>
          <p:spPr bwMode="auto">
            <a:xfrm>
              <a:off x="1762872"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rot="10800000" flipH="1">
              <a:off x="4672604" y="2959100"/>
              <a:ext cx="3173412" cy="1724025"/>
            </a:xfrm>
            <a:custGeom>
              <a:avLst/>
              <a:gdLst>
                <a:gd name="T0" fmla="*/ 810 w 843"/>
                <a:gd name="T1" fmla="*/ 197 h 457"/>
                <a:gd name="T2" fmla="*/ 778 w 843"/>
                <a:gd name="T3" fmla="*/ 163 h 457"/>
                <a:gd name="T4" fmla="*/ 748 w 843"/>
                <a:gd name="T5" fmla="*/ 98 h 457"/>
                <a:gd name="T6" fmla="*/ 713 w 843"/>
                <a:gd name="T7" fmla="*/ 163 h 457"/>
                <a:gd name="T8" fmla="*/ 673 w 843"/>
                <a:gd name="T9" fmla="*/ 197 h 457"/>
                <a:gd name="T10" fmla="*/ 648 w 843"/>
                <a:gd name="T11" fmla="*/ 34 h 457"/>
                <a:gd name="T12" fmla="*/ 583 w 843"/>
                <a:gd name="T13" fmla="*/ 33 h 457"/>
                <a:gd name="T14" fmla="*/ 575 w 843"/>
                <a:gd name="T15" fmla="*/ 154 h 457"/>
                <a:gd name="T16" fmla="*/ 551 w 843"/>
                <a:gd name="T17" fmla="*/ 165 h 457"/>
                <a:gd name="T18" fmla="*/ 519 w 843"/>
                <a:gd name="T19" fmla="*/ 131 h 457"/>
                <a:gd name="T20" fmla="*/ 494 w 843"/>
                <a:gd name="T21" fmla="*/ 99 h 457"/>
                <a:gd name="T22" fmla="*/ 454 w 843"/>
                <a:gd name="T23" fmla="*/ 163 h 457"/>
                <a:gd name="T24" fmla="*/ 421 w 843"/>
                <a:gd name="T25" fmla="*/ 197 h 457"/>
                <a:gd name="T26" fmla="*/ 398 w 843"/>
                <a:gd name="T27" fmla="*/ 186 h 457"/>
                <a:gd name="T28" fmla="*/ 389 w 843"/>
                <a:gd name="T29" fmla="*/ 34 h 457"/>
                <a:gd name="T30" fmla="*/ 324 w 843"/>
                <a:gd name="T31" fmla="*/ 33 h 457"/>
                <a:gd name="T32" fmla="*/ 317 w 843"/>
                <a:gd name="T33" fmla="*/ 152 h 457"/>
                <a:gd name="T34" fmla="*/ 292 w 843"/>
                <a:gd name="T35" fmla="*/ 165 h 457"/>
                <a:gd name="T36" fmla="*/ 259 w 843"/>
                <a:gd name="T37" fmla="*/ 131 h 457"/>
                <a:gd name="T38" fmla="*/ 229 w 843"/>
                <a:gd name="T39" fmla="*/ 33 h 457"/>
                <a:gd name="T40" fmla="*/ 195 w 843"/>
                <a:gd name="T41" fmla="*/ 163 h 457"/>
                <a:gd name="T42" fmla="*/ 162 w 843"/>
                <a:gd name="T43" fmla="*/ 197 h 457"/>
                <a:gd name="T44" fmla="*/ 138 w 843"/>
                <a:gd name="T45" fmla="*/ 186 h 457"/>
                <a:gd name="T46" fmla="*/ 130 w 843"/>
                <a:gd name="T47" fmla="*/ 100 h 457"/>
                <a:gd name="T48" fmla="*/ 65 w 843"/>
                <a:gd name="T49" fmla="*/ 98 h 457"/>
                <a:gd name="T50" fmla="*/ 40 w 843"/>
                <a:gd name="T51" fmla="*/ 197 h 457"/>
                <a:gd name="T52" fmla="*/ 0 w 843"/>
                <a:gd name="T53" fmla="*/ 228 h 457"/>
                <a:gd name="T54" fmla="*/ 0 w 843"/>
                <a:gd name="T55" fmla="*/ 228 h 457"/>
                <a:gd name="T56" fmla="*/ 33 w 843"/>
                <a:gd name="T57" fmla="*/ 262 h 457"/>
                <a:gd name="T58" fmla="*/ 65 w 843"/>
                <a:gd name="T59" fmla="*/ 292 h 457"/>
                <a:gd name="T60" fmla="*/ 95 w 843"/>
                <a:gd name="T61" fmla="*/ 422 h 457"/>
                <a:gd name="T62" fmla="*/ 130 w 843"/>
                <a:gd name="T63" fmla="*/ 292 h 457"/>
                <a:gd name="T64" fmla="*/ 161 w 843"/>
                <a:gd name="T65" fmla="*/ 262 h 457"/>
                <a:gd name="T66" fmla="*/ 184 w 843"/>
                <a:gd name="T67" fmla="*/ 269 h 457"/>
                <a:gd name="T68" fmla="*/ 195 w 843"/>
                <a:gd name="T69" fmla="*/ 324 h 457"/>
                <a:gd name="T70" fmla="*/ 259 w 843"/>
                <a:gd name="T71" fmla="*/ 325 h 457"/>
                <a:gd name="T72" fmla="*/ 270 w 843"/>
                <a:gd name="T73" fmla="*/ 269 h 457"/>
                <a:gd name="T74" fmla="*/ 293 w 843"/>
                <a:gd name="T75" fmla="*/ 262 h 457"/>
                <a:gd name="T76" fmla="*/ 324 w 843"/>
                <a:gd name="T77" fmla="*/ 292 h 457"/>
                <a:gd name="T78" fmla="*/ 354 w 843"/>
                <a:gd name="T79" fmla="*/ 456 h 457"/>
                <a:gd name="T80" fmla="*/ 389 w 843"/>
                <a:gd name="T81" fmla="*/ 292 h 457"/>
                <a:gd name="T82" fmla="*/ 421 w 843"/>
                <a:gd name="T83" fmla="*/ 262 h 457"/>
                <a:gd name="T84" fmla="*/ 443 w 843"/>
                <a:gd name="T85" fmla="*/ 269 h 457"/>
                <a:gd name="T86" fmla="*/ 454 w 843"/>
                <a:gd name="T87" fmla="*/ 292 h 457"/>
                <a:gd name="T88" fmla="*/ 519 w 843"/>
                <a:gd name="T89" fmla="*/ 292 h 457"/>
                <a:gd name="T90" fmla="*/ 529 w 843"/>
                <a:gd name="T91" fmla="*/ 269 h 457"/>
                <a:gd name="T92" fmla="*/ 552 w 843"/>
                <a:gd name="T93" fmla="*/ 262 h 457"/>
                <a:gd name="T94" fmla="*/ 583 w 843"/>
                <a:gd name="T95" fmla="*/ 292 h 457"/>
                <a:gd name="T96" fmla="*/ 614 w 843"/>
                <a:gd name="T97" fmla="*/ 422 h 457"/>
                <a:gd name="T98" fmla="*/ 648 w 843"/>
                <a:gd name="T99" fmla="*/ 292 h 457"/>
                <a:gd name="T100" fmla="*/ 680 w 843"/>
                <a:gd name="T101" fmla="*/ 262 h 457"/>
                <a:gd name="T102" fmla="*/ 702 w 843"/>
                <a:gd name="T103" fmla="*/ 269 h 457"/>
                <a:gd name="T104" fmla="*/ 713 w 843"/>
                <a:gd name="T105" fmla="*/ 324 h 457"/>
                <a:gd name="T106" fmla="*/ 778 w 843"/>
                <a:gd name="T107" fmla="*/ 325 h 457"/>
                <a:gd name="T108" fmla="*/ 803 w 843"/>
                <a:gd name="T109" fmla="*/ 262 h 457"/>
                <a:gd name="T110" fmla="*/ 843 w 843"/>
                <a:gd name="T111" fmla="*/ 229 h 457"/>
                <a:gd name="T112" fmla="*/ 843 w 843"/>
                <a:gd name="T113" fmla="*/ 22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457">
                  <a:moveTo>
                    <a:pt x="843" y="228"/>
                  </a:moveTo>
                  <a:cubicBezTo>
                    <a:pt x="842" y="211"/>
                    <a:pt x="827" y="197"/>
                    <a:pt x="810" y="197"/>
                  </a:cubicBezTo>
                  <a:cubicBezTo>
                    <a:pt x="803" y="197"/>
                    <a:pt x="803" y="197"/>
                    <a:pt x="803" y="197"/>
                  </a:cubicBezTo>
                  <a:cubicBezTo>
                    <a:pt x="788" y="193"/>
                    <a:pt x="778" y="179"/>
                    <a:pt x="778" y="163"/>
                  </a:cubicBezTo>
                  <a:cubicBezTo>
                    <a:pt x="778" y="132"/>
                    <a:pt x="778" y="132"/>
                    <a:pt x="778" y="132"/>
                  </a:cubicBezTo>
                  <a:cubicBezTo>
                    <a:pt x="778" y="114"/>
                    <a:pt x="765" y="99"/>
                    <a:pt x="748" y="98"/>
                  </a:cubicBezTo>
                  <a:cubicBezTo>
                    <a:pt x="729" y="97"/>
                    <a:pt x="713" y="112"/>
                    <a:pt x="713" y="130"/>
                  </a:cubicBezTo>
                  <a:cubicBezTo>
                    <a:pt x="713" y="163"/>
                    <a:pt x="713" y="163"/>
                    <a:pt x="713" y="163"/>
                  </a:cubicBezTo>
                  <a:cubicBezTo>
                    <a:pt x="713" y="179"/>
                    <a:pt x="702" y="193"/>
                    <a:pt x="688" y="197"/>
                  </a:cubicBezTo>
                  <a:cubicBezTo>
                    <a:pt x="673" y="197"/>
                    <a:pt x="673" y="197"/>
                    <a:pt x="673" y="197"/>
                  </a:cubicBezTo>
                  <a:cubicBezTo>
                    <a:pt x="659" y="193"/>
                    <a:pt x="648" y="179"/>
                    <a:pt x="648" y="163"/>
                  </a:cubicBezTo>
                  <a:cubicBezTo>
                    <a:pt x="648" y="34"/>
                    <a:pt x="648" y="34"/>
                    <a:pt x="648" y="34"/>
                  </a:cubicBezTo>
                  <a:cubicBezTo>
                    <a:pt x="648" y="17"/>
                    <a:pt x="635" y="2"/>
                    <a:pt x="618" y="1"/>
                  </a:cubicBezTo>
                  <a:cubicBezTo>
                    <a:pt x="599" y="0"/>
                    <a:pt x="583" y="15"/>
                    <a:pt x="583" y="33"/>
                  </a:cubicBezTo>
                  <a:cubicBezTo>
                    <a:pt x="583" y="131"/>
                    <a:pt x="583" y="131"/>
                    <a:pt x="583" y="131"/>
                  </a:cubicBezTo>
                  <a:cubicBezTo>
                    <a:pt x="583" y="139"/>
                    <a:pt x="580" y="148"/>
                    <a:pt x="575" y="154"/>
                  </a:cubicBezTo>
                  <a:cubicBezTo>
                    <a:pt x="569" y="161"/>
                    <a:pt x="560" y="165"/>
                    <a:pt x="551" y="165"/>
                  </a:cubicBezTo>
                  <a:cubicBezTo>
                    <a:pt x="551" y="165"/>
                    <a:pt x="551" y="165"/>
                    <a:pt x="551" y="165"/>
                  </a:cubicBezTo>
                  <a:cubicBezTo>
                    <a:pt x="542" y="165"/>
                    <a:pt x="533" y="161"/>
                    <a:pt x="527" y="154"/>
                  </a:cubicBezTo>
                  <a:cubicBezTo>
                    <a:pt x="522" y="148"/>
                    <a:pt x="519" y="139"/>
                    <a:pt x="519" y="131"/>
                  </a:cubicBezTo>
                  <a:cubicBezTo>
                    <a:pt x="519" y="131"/>
                    <a:pt x="519" y="131"/>
                    <a:pt x="519" y="131"/>
                  </a:cubicBezTo>
                  <a:cubicBezTo>
                    <a:pt x="519" y="116"/>
                    <a:pt x="509" y="102"/>
                    <a:pt x="494" y="99"/>
                  </a:cubicBezTo>
                  <a:cubicBezTo>
                    <a:pt x="473" y="94"/>
                    <a:pt x="454" y="110"/>
                    <a:pt x="454" y="130"/>
                  </a:cubicBezTo>
                  <a:cubicBezTo>
                    <a:pt x="454" y="163"/>
                    <a:pt x="454" y="163"/>
                    <a:pt x="454" y="163"/>
                  </a:cubicBezTo>
                  <a:cubicBezTo>
                    <a:pt x="454" y="172"/>
                    <a:pt x="451" y="180"/>
                    <a:pt x="445" y="186"/>
                  </a:cubicBezTo>
                  <a:cubicBezTo>
                    <a:pt x="439" y="193"/>
                    <a:pt x="430" y="197"/>
                    <a:pt x="421" y="197"/>
                  </a:cubicBezTo>
                  <a:cubicBezTo>
                    <a:pt x="421" y="197"/>
                    <a:pt x="421" y="197"/>
                    <a:pt x="421" y="197"/>
                  </a:cubicBezTo>
                  <a:cubicBezTo>
                    <a:pt x="412" y="197"/>
                    <a:pt x="403" y="193"/>
                    <a:pt x="398" y="186"/>
                  </a:cubicBezTo>
                  <a:cubicBezTo>
                    <a:pt x="392" y="180"/>
                    <a:pt x="389" y="172"/>
                    <a:pt x="389" y="163"/>
                  </a:cubicBezTo>
                  <a:cubicBezTo>
                    <a:pt x="389" y="34"/>
                    <a:pt x="389" y="34"/>
                    <a:pt x="389" y="34"/>
                  </a:cubicBezTo>
                  <a:cubicBezTo>
                    <a:pt x="389" y="17"/>
                    <a:pt x="376" y="2"/>
                    <a:pt x="359" y="1"/>
                  </a:cubicBezTo>
                  <a:cubicBezTo>
                    <a:pt x="340" y="0"/>
                    <a:pt x="324" y="15"/>
                    <a:pt x="324" y="33"/>
                  </a:cubicBezTo>
                  <a:cubicBezTo>
                    <a:pt x="324" y="131"/>
                    <a:pt x="324" y="131"/>
                    <a:pt x="324" y="131"/>
                  </a:cubicBezTo>
                  <a:cubicBezTo>
                    <a:pt x="324" y="139"/>
                    <a:pt x="321" y="146"/>
                    <a:pt x="317" y="152"/>
                  </a:cubicBezTo>
                  <a:cubicBezTo>
                    <a:pt x="311" y="160"/>
                    <a:pt x="302" y="165"/>
                    <a:pt x="292" y="165"/>
                  </a:cubicBezTo>
                  <a:cubicBezTo>
                    <a:pt x="292" y="165"/>
                    <a:pt x="292" y="165"/>
                    <a:pt x="292" y="165"/>
                  </a:cubicBezTo>
                  <a:cubicBezTo>
                    <a:pt x="283" y="165"/>
                    <a:pt x="274" y="161"/>
                    <a:pt x="268" y="154"/>
                  </a:cubicBezTo>
                  <a:cubicBezTo>
                    <a:pt x="263" y="148"/>
                    <a:pt x="259" y="139"/>
                    <a:pt x="259" y="131"/>
                  </a:cubicBezTo>
                  <a:cubicBezTo>
                    <a:pt x="259" y="67"/>
                    <a:pt x="259" y="67"/>
                    <a:pt x="259" y="67"/>
                  </a:cubicBezTo>
                  <a:cubicBezTo>
                    <a:pt x="259" y="49"/>
                    <a:pt x="246" y="34"/>
                    <a:pt x="229" y="33"/>
                  </a:cubicBezTo>
                  <a:cubicBezTo>
                    <a:pt x="210" y="32"/>
                    <a:pt x="195" y="47"/>
                    <a:pt x="195" y="66"/>
                  </a:cubicBezTo>
                  <a:cubicBezTo>
                    <a:pt x="195" y="163"/>
                    <a:pt x="195" y="163"/>
                    <a:pt x="195" y="163"/>
                  </a:cubicBezTo>
                  <a:cubicBezTo>
                    <a:pt x="195" y="171"/>
                    <a:pt x="192" y="179"/>
                    <a:pt x="187" y="185"/>
                  </a:cubicBezTo>
                  <a:cubicBezTo>
                    <a:pt x="181" y="193"/>
                    <a:pt x="172" y="197"/>
                    <a:pt x="162" y="197"/>
                  </a:cubicBezTo>
                  <a:cubicBezTo>
                    <a:pt x="162" y="197"/>
                    <a:pt x="162" y="197"/>
                    <a:pt x="162" y="197"/>
                  </a:cubicBezTo>
                  <a:cubicBezTo>
                    <a:pt x="153" y="197"/>
                    <a:pt x="144" y="193"/>
                    <a:pt x="138" y="186"/>
                  </a:cubicBezTo>
                  <a:cubicBezTo>
                    <a:pt x="133" y="180"/>
                    <a:pt x="130" y="172"/>
                    <a:pt x="130" y="163"/>
                  </a:cubicBezTo>
                  <a:cubicBezTo>
                    <a:pt x="130" y="100"/>
                    <a:pt x="130" y="100"/>
                    <a:pt x="130" y="100"/>
                  </a:cubicBezTo>
                  <a:cubicBezTo>
                    <a:pt x="130" y="82"/>
                    <a:pt x="117" y="67"/>
                    <a:pt x="100" y="66"/>
                  </a:cubicBezTo>
                  <a:cubicBezTo>
                    <a:pt x="81" y="65"/>
                    <a:pt x="65" y="80"/>
                    <a:pt x="65" y="98"/>
                  </a:cubicBezTo>
                  <a:cubicBezTo>
                    <a:pt x="65" y="163"/>
                    <a:pt x="65" y="163"/>
                    <a:pt x="65" y="163"/>
                  </a:cubicBezTo>
                  <a:cubicBezTo>
                    <a:pt x="65" y="179"/>
                    <a:pt x="54" y="193"/>
                    <a:pt x="40" y="197"/>
                  </a:cubicBezTo>
                  <a:cubicBezTo>
                    <a:pt x="32" y="197"/>
                    <a:pt x="32" y="197"/>
                    <a:pt x="32" y="197"/>
                  </a:cubicBezTo>
                  <a:cubicBezTo>
                    <a:pt x="15" y="197"/>
                    <a:pt x="1" y="211"/>
                    <a:pt x="0" y="228"/>
                  </a:cubicBezTo>
                  <a:cubicBezTo>
                    <a:pt x="0" y="229"/>
                    <a:pt x="0" y="228"/>
                    <a:pt x="0" y="228"/>
                  </a:cubicBezTo>
                  <a:cubicBezTo>
                    <a:pt x="0" y="228"/>
                    <a:pt x="0" y="228"/>
                    <a:pt x="0" y="228"/>
                  </a:cubicBezTo>
                  <a:cubicBezTo>
                    <a:pt x="0" y="228"/>
                    <a:pt x="0" y="228"/>
                    <a:pt x="0" y="228"/>
                  </a:cubicBezTo>
                  <a:cubicBezTo>
                    <a:pt x="0" y="246"/>
                    <a:pt x="15" y="262"/>
                    <a:pt x="33" y="262"/>
                  </a:cubicBezTo>
                  <a:cubicBezTo>
                    <a:pt x="40" y="262"/>
                    <a:pt x="40" y="262"/>
                    <a:pt x="40" y="262"/>
                  </a:cubicBezTo>
                  <a:cubicBezTo>
                    <a:pt x="54" y="265"/>
                    <a:pt x="65" y="277"/>
                    <a:pt x="65" y="292"/>
                  </a:cubicBezTo>
                  <a:cubicBezTo>
                    <a:pt x="65" y="388"/>
                    <a:pt x="65" y="388"/>
                    <a:pt x="65" y="388"/>
                  </a:cubicBezTo>
                  <a:cubicBezTo>
                    <a:pt x="65" y="406"/>
                    <a:pt x="78" y="421"/>
                    <a:pt x="95" y="422"/>
                  </a:cubicBezTo>
                  <a:cubicBezTo>
                    <a:pt x="114" y="423"/>
                    <a:pt x="130" y="408"/>
                    <a:pt x="130" y="390"/>
                  </a:cubicBezTo>
                  <a:cubicBezTo>
                    <a:pt x="130" y="292"/>
                    <a:pt x="130" y="292"/>
                    <a:pt x="130" y="292"/>
                  </a:cubicBezTo>
                  <a:cubicBezTo>
                    <a:pt x="130" y="282"/>
                    <a:pt x="134" y="274"/>
                    <a:pt x="141" y="269"/>
                  </a:cubicBezTo>
                  <a:cubicBezTo>
                    <a:pt x="146" y="264"/>
                    <a:pt x="154" y="262"/>
                    <a:pt x="161" y="262"/>
                  </a:cubicBezTo>
                  <a:cubicBezTo>
                    <a:pt x="163" y="262"/>
                    <a:pt x="163" y="262"/>
                    <a:pt x="163" y="262"/>
                  </a:cubicBezTo>
                  <a:cubicBezTo>
                    <a:pt x="171" y="262"/>
                    <a:pt x="178" y="264"/>
                    <a:pt x="184" y="269"/>
                  </a:cubicBezTo>
                  <a:cubicBezTo>
                    <a:pt x="190" y="274"/>
                    <a:pt x="195" y="282"/>
                    <a:pt x="195" y="292"/>
                  </a:cubicBezTo>
                  <a:cubicBezTo>
                    <a:pt x="195" y="324"/>
                    <a:pt x="195" y="324"/>
                    <a:pt x="195" y="324"/>
                  </a:cubicBezTo>
                  <a:cubicBezTo>
                    <a:pt x="195" y="341"/>
                    <a:pt x="208" y="356"/>
                    <a:pt x="225" y="357"/>
                  </a:cubicBezTo>
                  <a:cubicBezTo>
                    <a:pt x="244" y="358"/>
                    <a:pt x="259" y="343"/>
                    <a:pt x="259" y="325"/>
                  </a:cubicBezTo>
                  <a:cubicBezTo>
                    <a:pt x="259" y="292"/>
                    <a:pt x="259" y="292"/>
                    <a:pt x="259" y="292"/>
                  </a:cubicBezTo>
                  <a:cubicBezTo>
                    <a:pt x="259" y="282"/>
                    <a:pt x="264" y="274"/>
                    <a:pt x="270" y="269"/>
                  </a:cubicBezTo>
                  <a:cubicBezTo>
                    <a:pt x="276" y="264"/>
                    <a:pt x="283" y="262"/>
                    <a:pt x="291" y="262"/>
                  </a:cubicBezTo>
                  <a:cubicBezTo>
                    <a:pt x="293" y="262"/>
                    <a:pt x="293" y="262"/>
                    <a:pt x="293" y="262"/>
                  </a:cubicBezTo>
                  <a:cubicBezTo>
                    <a:pt x="300" y="262"/>
                    <a:pt x="308" y="264"/>
                    <a:pt x="313" y="269"/>
                  </a:cubicBezTo>
                  <a:cubicBezTo>
                    <a:pt x="320" y="274"/>
                    <a:pt x="324" y="282"/>
                    <a:pt x="324" y="292"/>
                  </a:cubicBezTo>
                  <a:cubicBezTo>
                    <a:pt x="324" y="423"/>
                    <a:pt x="324" y="423"/>
                    <a:pt x="324" y="423"/>
                  </a:cubicBezTo>
                  <a:cubicBezTo>
                    <a:pt x="324" y="440"/>
                    <a:pt x="337" y="455"/>
                    <a:pt x="354" y="456"/>
                  </a:cubicBezTo>
                  <a:cubicBezTo>
                    <a:pt x="373" y="457"/>
                    <a:pt x="389" y="442"/>
                    <a:pt x="389" y="424"/>
                  </a:cubicBezTo>
                  <a:cubicBezTo>
                    <a:pt x="389" y="292"/>
                    <a:pt x="389" y="292"/>
                    <a:pt x="389" y="292"/>
                  </a:cubicBezTo>
                  <a:cubicBezTo>
                    <a:pt x="389" y="282"/>
                    <a:pt x="393" y="274"/>
                    <a:pt x="400" y="269"/>
                  </a:cubicBezTo>
                  <a:cubicBezTo>
                    <a:pt x="406" y="264"/>
                    <a:pt x="413" y="262"/>
                    <a:pt x="421" y="262"/>
                  </a:cubicBezTo>
                  <a:cubicBezTo>
                    <a:pt x="422" y="262"/>
                    <a:pt x="422" y="262"/>
                    <a:pt x="422" y="262"/>
                  </a:cubicBezTo>
                  <a:cubicBezTo>
                    <a:pt x="430" y="262"/>
                    <a:pt x="437" y="264"/>
                    <a:pt x="443" y="269"/>
                  </a:cubicBezTo>
                  <a:cubicBezTo>
                    <a:pt x="450" y="274"/>
                    <a:pt x="454" y="282"/>
                    <a:pt x="454" y="292"/>
                  </a:cubicBezTo>
                  <a:cubicBezTo>
                    <a:pt x="454" y="292"/>
                    <a:pt x="454" y="292"/>
                    <a:pt x="454" y="292"/>
                  </a:cubicBezTo>
                  <a:cubicBezTo>
                    <a:pt x="454" y="307"/>
                    <a:pt x="464" y="320"/>
                    <a:pt x="478" y="324"/>
                  </a:cubicBezTo>
                  <a:cubicBezTo>
                    <a:pt x="500" y="329"/>
                    <a:pt x="519" y="313"/>
                    <a:pt x="519" y="292"/>
                  </a:cubicBezTo>
                  <a:cubicBezTo>
                    <a:pt x="519" y="292"/>
                    <a:pt x="519" y="292"/>
                    <a:pt x="519" y="292"/>
                  </a:cubicBezTo>
                  <a:cubicBezTo>
                    <a:pt x="519" y="282"/>
                    <a:pt x="523" y="274"/>
                    <a:pt x="529" y="269"/>
                  </a:cubicBezTo>
                  <a:cubicBezTo>
                    <a:pt x="535" y="264"/>
                    <a:pt x="543" y="262"/>
                    <a:pt x="550" y="262"/>
                  </a:cubicBezTo>
                  <a:cubicBezTo>
                    <a:pt x="552" y="262"/>
                    <a:pt x="552" y="262"/>
                    <a:pt x="552" y="262"/>
                  </a:cubicBezTo>
                  <a:cubicBezTo>
                    <a:pt x="559" y="262"/>
                    <a:pt x="567" y="264"/>
                    <a:pt x="573" y="269"/>
                  </a:cubicBezTo>
                  <a:cubicBezTo>
                    <a:pt x="579" y="274"/>
                    <a:pt x="583" y="282"/>
                    <a:pt x="583" y="292"/>
                  </a:cubicBezTo>
                  <a:cubicBezTo>
                    <a:pt x="583" y="388"/>
                    <a:pt x="583" y="388"/>
                    <a:pt x="583" y="388"/>
                  </a:cubicBezTo>
                  <a:cubicBezTo>
                    <a:pt x="583" y="406"/>
                    <a:pt x="596" y="421"/>
                    <a:pt x="614" y="422"/>
                  </a:cubicBezTo>
                  <a:cubicBezTo>
                    <a:pt x="633" y="423"/>
                    <a:pt x="648" y="408"/>
                    <a:pt x="648" y="390"/>
                  </a:cubicBezTo>
                  <a:cubicBezTo>
                    <a:pt x="648" y="292"/>
                    <a:pt x="648" y="292"/>
                    <a:pt x="648" y="292"/>
                  </a:cubicBezTo>
                  <a:cubicBezTo>
                    <a:pt x="648" y="282"/>
                    <a:pt x="652" y="274"/>
                    <a:pt x="659" y="269"/>
                  </a:cubicBezTo>
                  <a:cubicBezTo>
                    <a:pt x="665" y="264"/>
                    <a:pt x="672" y="262"/>
                    <a:pt x="680" y="262"/>
                  </a:cubicBezTo>
                  <a:cubicBezTo>
                    <a:pt x="681" y="262"/>
                    <a:pt x="681" y="262"/>
                    <a:pt x="681" y="262"/>
                  </a:cubicBezTo>
                  <a:cubicBezTo>
                    <a:pt x="689" y="262"/>
                    <a:pt x="696" y="264"/>
                    <a:pt x="702" y="269"/>
                  </a:cubicBezTo>
                  <a:cubicBezTo>
                    <a:pt x="709" y="274"/>
                    <a:pt x="713" y="282"/>
                    <a:pt x="713" y="292"/>
                  </a:cubicBezTo>
                  <a:cubicBezTo>
                    <a:pt x="713" y="324"/>
                    <a:pt x="713" y="324"/>
                    <a:pt x="713" y="324"/>
                  </a:cubicBezTo>
                  <a:cubicBezTo>
                    <a:pt x="713" y="341"/>
                    <a:pt x="726" y="356"/>
                    <a:pt x="743" y="357"/>
                  </a:cubicBezTo>
                  <a:cubicBezTo>
                    <a:pt x="762" y="358"/>
                    <a:pt x="778" y="343"/>
                    <a:pt x="778" y="325"/>
                  </a:cubicBezTo>
                  <a:cubicBezTo>
                    <a:pt x="778" y="292"/>
                    <a:pt x="778" y="292"/>
                    <a:pt x="778" y="292"/>
                  </a:cubicBezTo>
                  <a:cubicBezTo>
                    <a:pt x="778" y="277"/>
                    <a:pt x="788" y="265"/>
                    <a:pt x="803" y="262"/>
                  </a:cubicBezTo>
                  <a:cubicBezTo>
                    <a:pt x="808" y="262"/>
                    <a:pt x="808" y="262"/>
                    <a:pt x="808" y="262"/>
                  </a:cubicBezTo>
                  <a:cubicBezTo>
                    <a:pt x="826" y="262"/>
                    <a:pt x="842" y="247"/>
                    <a:pt x="843" y="229"/>
                  </a:cubicBezTo>
                  <a:cubicBezTo>
                    <a:pt x="843" y="228"/>
                    <a:pt x="843" y="229"/>
                    <a:pt x="843" y="229"/>
                  </a:cubicBezTo>
                  <a:cubicBezTo>
                    <a:pt x="843" y="228"/>
                    <a:pt x="843" y="229"/>
                    <a:pt x="843" y="22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5" name="Teardrop 24"/>
          <p:cNvSpPr/>
          <p:nvPr/>
        </p:nvSpPr>
        <p:spPr>
          <a:xfrm rot="8100000">
            <a:off x="1202508" y="2218000"/>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Teardrop 25"/>
          <p:cNvSpPr/>
          <p:nvPr/>
        </p:nvSpPr>
        <p:spPr>
          <a:xfrm rot="13500000" flipV="1">
            <a:off x="3160518" y="4285863"/>
            <a:ext cx="516835" cy="51683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7" name="Teardrop 26"/>
          <p:cNvSpPr/>
          <p:nvPr/>
        </p:nvSpPr>
        <p:spPr>
          <a:xfrm rot="8100000">
            <a:off x="5137999" y="2218001"/>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8" name="Teardrop 27"/>
          <p:cNvSpPr/>
          <p:nvPr/>
        </p:nvSpPr>
        <p:spPr>
          <a:xfrm rot="13500000" flipV="1">
            <a:off x="7096008" y="4285864"/>
            <a:ext cx="516835" cy="516835"/>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xtBox 28"/>
          <p:cNvSpPr txBox="1"/>
          <p:nvPr/>
        </p:nvSpPr>
        <p:spPr>
          <a:xfrm>
            <a:off x="1167416" y="2314834"/>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0" name="TextBox 29"/>
          <p:cNvSpPr txBox="1"/>
          <p:nvPr/>
        </p:nvSpPr>
        <p:spPr>
          <a:xfrm>
            <a:off x="5102906" y="2314834"/>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1" name="TextBox 30"/>
          <p:cNvSpPr txBox="1"/>
          <p:nvPr/>
        </p:nvSpPr>
        <p:spPr>
          <a:xfrm>
            <a:off x="3125425" y="4382697"/>
            <a:ext cx="587020" cy="346249"/>
          </a:xfrm>
          <a:prstGeom prst="rect">
            <a:avLst/>
          </a:prstGeom>
          <a:noFill/>
        </p:spPr>
        <p:txBody>
          <a:bodyPr wrap="none" rtlCol="0">
            <a:spAutoFit/>
          </a:bodyPr>
          <a:lstStyle/>
          <a:p>
            <a:pPr algn="ctr"/>
            <a:r>
              <a:rPr lang="en-US" sz="1650" b="1" dirty="0">
                <a:solidFill>
                  <a:schemeClr val="accent1"/>
                </a:solidFill>
              </a:rPr>
              <a:t>25%</a:t>
            </a:r>
            <a:endParaRPr lang="en-US" sz="1650" b="1" dirty="0">
              <a:solidFill>
                <a:schemeClr val="accent1"/>
              </a:solidFill>
            </a:endParaRPr>
          </a:p>
        </p:txBody>
      </p:sp>
      <p:sp>
        <p:nvSpPr>
          <p:cNvPr id="32" name="TextBox 31"/>
          <p:cNvSpPr txBox="1"/>
          <p:nvPr/>
        </p:nvSpPr>
        <p:spPr>
          <a:xfrm>
            <a:off x="7060916" y="4382697"/>
            <a:ext cx="587020" cy="346249"/>
          </a:xfrm>
          <a:prstGeom prst="rect">
            <a:avLst/>
          </a:prstGeom>
          <a:noFill/>
        </p:spPr>
        <p:txBody>
          <a:bodyPr wrap="none" rtlCol="0">
            <a:spAutoFit/>
          </a:bodyPr>
          <a:lstStyle/>
          <a:p>
            <a:pPr algn="ctr"/>
            <a:r>
              <a:rPr lang="en-US" sz="1650" b="1" dirty="0">
                <a:solidFill>
                  <a:schemeClr val="accent1">
                    <a:lumMod val="60000"/>
                    <a:lumOff val="40000"/>
                  </a:schemeClr>
                </a:solidFill>
              </a:rPr>
              <a:t>25%</a:t>
            </a:r>
            <a:endParaRPr lang="en-US" sz="1650" b="1" dirty="0">
              <a:solidFill>
                <a:schemeClr val="accent1">
                  <a:lumMod val="60000"/>
                  <a:lumOff val="40000"/>
                </a:schemeClr>
              </a:solidFill>
            </a:endParaRPr>
          </a:p>
        </p:txBody>
      </p:sp>
      <p:sp>
        <p:nvSpPr>
          <p:cNvPr id="33" name="TextBox 32"/>
          <p:cNvSpPr txBox="1"/>
          <p:nvPr/>
        </p:nvSpPr>
        <p:spPr>
          <a:xfrm>
            <a:off x="173155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4" name="Rectangle 33"/>
          <p:cNvSpPr/>
          <p:nvPr/>
        </p:nvSpPr>
        <p:spPr>
          <a:xfrm>
            <a:off x="1731552"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5" name="TextBox 34"/>
          <p:cNvSpPr txBox="1"/>
          <p:nvPr/>
        </p:nvSpPr>
        <p:spPr>
          <a:xfrm>
            <a:off x="5667043" y="2228341"/>
            <a:ext cx="915635" cy="276999"/>
          </a:xfrm>
          <a:prstGeom prst="rect">
            <a:avLst/>
          </a:prstGeom>
          <a:noFill/>
        </p:spPr>
        <p:txBody>
          <a:bodyPr wrap="none" rtlCol="0">
            <a:spAutoFit/>
          </a:bodyPr>
          <a:lstStyle/>
          <a:p>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6" name="Rectangle 35"/>
          <p:cNvSpPr/>
          <p:nvPr/>
        </p:nvSpPr>
        <p:spPr>
          <a:xfrm>
            <a:off x="5667043" y="2482255"/>
            <a:ext cx="3324599" cy="300082"/>
          </a:xfrm>
          <a:prstGeom prst="rect">
            <a:avLst/>
          </a:prstGeom>
        </p:spPr>
        <p:txBody>
          <a:bodyPr wrap="square">
            <a:spAutoFit/>
          </a:bodyPr>
          <a:lstStyle/>
          <a:p>
            <a:pP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7" name="TextBox 36"/>
          <p:cNvSpPr txBox="1"/>
          <p:nvPr/>
        </p:nvSpPr>
        <p:spPr>
          <a:xfrm>
            <a:off x="223267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38" name="Rectangle 37"/>
          <p:cNvSpPr/>
          <p:nvPr/>
        </p:nvSpPr>
        <p:spPr>
          <a:xfrm>
            <a:off x="-176292"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
        <p:nvSpPr>
          <p:cNvPr id="39" name="TextBox 38"/>
          <p:cNvSpPr txBox="1"/>
          <p:nvPr/>
        </p:nvSpPr>
        <p:spPr>
          <a:xfrm>
            <a:off x="6168162" y="4426927"/>
            <a:ext cx="915636" cy="276999"/>
          </a:xfrm>
          <a:prstGeom prst="rect">
            <a:avLst/>
          </a:prstGeom>
          <a:noFill/>
        </p:spPr>
        <p:txBody>
          <a:bodyPr wrap="none" rtlCol="0">
            <a:spAutoFit/>
          </a:bodyPr>
          <a:lstStyle/>
          <a:p>
            <a:pPr algn="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40" name="Rectangle 39"/>
          <p:cNvSpPr/>
          <p:nvPr/>
        </p:nvSpPr>
        <p:spPr>
          <a:xfrm>
            <a:off x="3759199" y="4680842"/>
            <a:ext cx="3324599" cy="300082"/>
          </a:xfrm>
          <a:prstGeom prst="rect">
            <a:avLst/>
          </a:prstGeom>
        </p:spPr>
        <p:txBody>
          <a:bodyPr wrap="square">
            <a:spAutoFit/>
          </a:bodyPr>
          <a:lstStyle/>
          <a:p>
            <a:pPr algn="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a:t>
            </a:r>
          </a:p>
        </p:txBody>
      </p:sp>
    </p:spTree>
    <p:extLst>
      <p:ext uri="{BB962C8B-B14F-4D97-AF65-F5344CB8AC3E}">
        <p14:creationId xmlns:p14="http://schemas.microsoft.com/office/powerpoint/2010/main" val="848350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773800" y="2500408"/>
            <a:ext cx="5596404" cy="1246495"/>
          </a:xfrm>
          <a:prstGeom prst="rect">
            <a:avLst/>
          </a:prstGeom>
          <a:noFill/>
        </p:spPr>
        <p:txBody>
          <a:bodyPr wrap="none" rtlCol="0">
            <a:spAutoFit/>
          </a:bodyPr>
          <a:lstStyle/>
          <a:p>
            <a:pPr algn="ctr"/>
            <a:r>
              <a:rPr lang="en-US" sz="7500" dirty="0">
                <a:solidFill>
                  <a:schemeClr val="bg1"/>
                </a:solidFill>
                <a:latin typeface="+mj-lt"/>
              </a:rPr>
              <a:t>Welcome To </a:t>
            </a:r>
            <a:r>
              <a:rPr lang="en-US" sz="7500" dirty="0" err="1">
                <a:solidFill>
                  <a:schemeClr val="accent1"/>
                </a:solidFill>
                <a:latin typeface="+mj-lt"/>
              </a:rPr>
              <a:t>Playmix</a:t>
            </a:r>
            <a:endParaRPr lang="en-US" sz="7500" dirty="0">
              <a:solidFill>
                <a:schemeClr val="accent1"/>
              </a:solidFill>
              <a:latin typeface="+mj-lt"/>
            </a:endParaRPr>
          </a:p>
        </p:txBody>
      </p:sp>
      <p:sp>
        <p:nvSpPr>
          <p:cNvPr id="6" name="Rectangle 5"/>
          <p:cNvSpPr/>
          <p:nvPr/>
        </p:nvSpPr>
        <p:spPr>
          <a:xfrm>
            <a:off x="1175658" y="3665096"/>
            <a:ext cx="6792684" cy="71558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57698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0305" y="2973885"/>
            <a:ext cx="4203395" cy="1477328"/>
          </a:xfrm>
          <a:prstGeom prst="rect">
            <a:avLst/>
          </a:prstGeom>
          <a:noFill/>
        </p:spPr>
        <p:txBody>
          <a:bodyPr wrap="none" rtlCol="0">
            <a:spAutoFit/>
          </a:bodyPr>
          <a:lstStyle/>
          <a:p>
            <a:pPr algn="ctr"/>
            <a:r>
              <a:rPr lang="en-US" sz="4500" dirty="0">
                <a:solidFill>
                  <a:schemeClr val="bg1"/>
                </a:solidFill>
                <a:latin typeface="+mj-lt"/>
              </a:rPr>
              <a:t>Grab Some </a:t>
            </a:r>
            <a:r>
              <a:rPr lang="en-US" sz="4500" dirty="0">
                <a:solidFill>
                  <a:schemeClr val="accent1"/>
                </a:solidFill>
                <a:latin typeface="+mj-lt"/>
              </a:rPr>
              <a:t>Coffee</a:t>
            </a:r>
          </a:p>
          <a:p>
            <a:pPr algn="ctr"/>
            <a:r>
              <a:rPr lang="en-US" sz="4500" dirty="0">
                <a:solidFill>
                  <a:schemeClr val="bg1"/>
                </a:solidFill>
                <a:latin typeface="+mj-lt"/>
              </a:rPr>
              <a:t>And </a:t>
            </a:r>
            <a:r>
              <a:rPr lang="en-US" sz="4500" dirty="0">
                <a:solidFill>
                  <a:schemeClr val="accent1"/>
                </a:solidFill>
                <a:latin typeface="+mj-lt"/>
              </a:rPr>
              <a:t>Make</a:t>
            </a:r>
            <a:r>
              <a:rPr lang="en-US" sz="4500" dirty="0">
                <a:solidFill>
                  <a:schemeClr val="bg1"/>
                </a:solidFill>
                <a:latin typeface="+mj-lt"/>
              </a:rPr>
              <a:t> A New Friend</a:t>
            </a:r>
            <a:endParaRPr lang="en-US" sz="4500" dirty="0">
              <a:solidFill>
                <a:schemeClr val="bg1"/>
              </a:solidFill>
              <a:latin typeface="+mj-lt"/>
            </a:endParaRPr>
          </a:p>
        </p:txBody>
      </p:sp>
      <p:grpSp>
        <p:nvGrpSpPr>
          <p:cNvPr id="18" name="Group 17"/>
          <p:cNvGrpSpPr/>
          <p:nvPr/>
        </p:nvGrpSpPr>
        <p:grpSpPr>
          <a:xfrm>
            <a:off x="4263033" y="2068297"/>
            <a:ext cx="617934" cy="729854"/>
            <a:chOff x="7938" y="6350"/>
            <a:chExt cx="823912" cy="973138"/>
          </a:xfrm>
        </p:grpSpPr>
        <p:sp>
          <p:nvSpPr>
            <p:cNvPr id="8" name="Freeform 5"/>
            <p:cNvSpPr>
              <a:spLocks noEditPoints="1"/>
            </p:cNvSpPr>
            <p:nvPr/>
          </p:nvSpPr>
          <p:spPr bwMode="auto">
            <a:xfrm>
              <a:off x="7938" y="295275"/>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6"/>
            <p:cNvSpPr>
              <a:spLocks/>
            </p:cNvSpPr>
            <p:nvPr/>
          </p:nvSpPr>
          <p:spPr bwMode="auto">
            <a:xfrm>
              <a:off x="128588" y="598488"/>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60400"/>
              <a:ext cx="193675" cy="109538"/>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7938" y="917575"/>
              <a:ext cx="698500" cy="61913"/>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9"/>
            <p:cNvSpPr>
              <a:spLocks/>
            </p:cNvSpPr>
            <p:nvPr/>
          </p:nvSpPr>
          <p:spPr bwMode="auto">
            <a:xfrm>
              <a:off x="600075" y="387350"/>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0"/>
            <p:cNvSpPr>
              <a:spLocks/>
            </p:cNvSpPr>
            <p:nvPr/>
          </p:nvSpPr>
          <p:spPr bwMode="auto">
            <a:xfrm>
              <a:off x="38100" y="417513"/>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1"/>
            <p:cNvSpPr>
              <a:spLocks/>
            </p:cNvSpPr>
            <p:nvPr/>
          </p:nvSpPr>
          <p:spPr bwMode="auto">
            <a:xfrm>
              <a:off x="38100" y="508000"/>
              <a:ext cx="622300" cy="30163"/>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2"/>
            <p:cNvSpPr>
              <a:spLocks/>
            </p:cNvSpPr>
            <p:nvPr/>
          </p:nvSpPr>
          <p:spPr bwMode="auto">
            <a:xfrm>
              <a:off x="3111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3"/>
            <p:cNvSpPr>
              <a:spLocks/>
            </p:cNvSpPr>
            <p:nvPr/>
          </p:nvSpPr>
          <p:spPr bwMode="auto">
            <a:xfrm>
              <a:off x="463550" y="6350"/>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158750" y="6350"/>
              <a:ext cx="61913"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1530240" y="432928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Picture Placeholder 21"/>
          <p:cNvSpPr>
            <a:spLocks noGrp="1"/>
          </p:cNvSpPr>
          <p:nvPr>
            <p:ph type="pic" sz="quarter" idx="10"/>
          </p:nvPr>
        </p:nvSpPr>
        <p:spPr/>
      </p:sp>
    </p:spTree>
    <p:extLst>
      <p:ext uri="{BB962C8B-B14F-4D97-AF65-F5344CB8AC3E}">
        <p14:creationId xmlns:p14="http://schemas.microsoft.com/office/powerpoint/2010/main" val="159499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681663"/>
            <a:ext cx="9144000" cy="231908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4" name="Group 3"/>
          <p:cNvGrpSpPr/>
          <p:nvPr/>
        </p:nvGrpSpPr>
        <p:grpSpPr>
          <a:xfrm>
            <a:off x="2490498" y="1040383"/>
            <a:ext cx="2238202" cy="458213"/>
            <a:chOff x="4578826" y="1206286"/>
            <a:chExt cx="2984269" cy="610951"/>
          </a:xfrm>
        </p:grpSpPr>
        <p:sp>
          <p:nvSpPr>
            <p:cNvPr id="5" name="Rounded Rectangular Callout 4"/>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ounded Rectangular Callout 5"/>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7" name="TextBox 6"/>
          <p:cNvSpPr txBox="1"/>
          <p:nvPr/>
        </p:nvSpPr>
        <p:spPr>
          <a:xfrm>
            <a:off x="3037969" y="1052146"/>
            <a:ext cx="1143263"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8" name="TextBox 7"/>
          <p:cNvSpPr txBox="1"/>
          <p:nvPr/>
        </p:nvSpPr>
        <p:spPr>
          <a:xfrm>
            <a:off x="2724865" y="1248020"/>
            <a:ext cx="942887"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9" name="TextBox 8"/>
          <p:cNvSpPr txBox="1"/>
          <p:nvPr/>
        </p:nvSpPr>
        <p:spPr>
          <a:xfrm>
            <a:off x="3559799" y="1248020"/>
            <a:ext cx="1048685"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0" name="TextBox 9"/>
          <p:cNvSpPr txBox="1"/>
          <p:nvPr/>
        </p:nvSpPr>
        <p:spPr>
          <a:xfrm>
            <a:off x="1701398"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1"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2"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3" name="TextBox 12"/>
          <p:cNvSpPr txBox="1"/>
          <p:nvPr/>
        </p:nvSpPr>
        <p:spPr>
          <a:xfrm>
            <a:off x="3392270"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4"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5" name="TextBox 14"/>
          <p:cNvSpPr txBox="1"/>
          <p:nvPr/>
        </p:nvSpPr>
        <p:spPr>
          <a:xfrm>
            <a:off x="5099214"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6"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7" name="TextBox 16"/>
          <p:cNvSpPr txBox="1"/>
          <p:nvPr/>
        </p:nvSpPr>
        <p:spPr>
          <a:xfrm>
            <a:off x="6715813" y="4572229"/>
            <a:ext cx="1050018" cy="216110"/>
          </a:xfrm>
          <a:prstGeom prst="rect">
            <a:avLst/>
          </a:prstGeom>
          <a:noFill/>
        </p:spPr>
        <p:txBody>
          <a:bodyPr wrap="none" lIns="54000" tIns="27000" rIns="54000" bIns="27000" rtlCol="0" anchor="t">
            <a:spAutoFit/>
          </a:bodyPr>
          <a:lstStyle/>
          <a:p>
            <a:r>
              <a:rPr lang="en-US" sz="1050" dirty="0">
                <a:solidFill>
                  <a:schemeClr val="bg1"/>
                </a:solidFill>
              </a:rPr>
              <a:t>mail@mail.com</a:t>
            </a:r>
          </a:p>
        </p:txBody>
      </p:sp>
      <p:sp>
        <p:nvSpPr>
          <p:cNvPr id="18" name="Rectangle 17"/>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p:cNvSpPr txBox="1"/>
          <p:nvPr/>
        </p:nvSpPr>
        <p:spPr>
          <a:xfrm>
            <a:off x="2568873" y="3402130"/>
            <a:ext cx="4006257" cy="553998"/>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spTree>
    <p:extLst>
      <p:ext uri="{BB962C8B-B14F-4D97-AF65-F5344CB8AC3E}">
        <p14:creationId xmlns:p14="http://schemas.microsoft.com/office/powerpoint/2010/main" val="3918773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56306" y="3277556"/>
            <a:ext cx="4631397" cy="1107996"/>
          </a:xfrm>
          <a:prstGeom prst="rect">
            <a:avLst/>
          </a:prstGeom>
          <a:noFill/>
        </p:spPr>
        <p:txBody>
          <a:bodyPr wrap="none" rtlCol="0">
            <a:spAutoFit/>
          </a:bodyPr>
          <a:lstStyle/>
          <a:p>
            <a:pPr algn="ctr"/>
            <a:r>
              <a:rPr lang="en-US" sz="6600" dirty="0">
                <a:solidFill>
                  <a:schemeClr val="bg1"/>
                </a:solidFill>
                <a:latin typeface="+mj-lt"/>
              </a:rPr>
              <a:t>Thank For Coming</a:t>
            </a:r>
            <a:endParaRPr lang="en-US" sz="6600" dirty="0">
              <a:solidFill>
                <a:schemeClr val="bg1"/>
              </a:solidFill>
              <a:latin typeface="+mj-lt"/>
            </a:endParaRPr>
          </a:p>
        </p:txBody>
      </p:sp>
      <p:sp>
        <p:nvSpPr>
          <p:cNvPr id="5" name="Rectangle 4"/>
          <p:cNvSpPr/>
          <p:nvPr/>
        </p:nvSpPr>
        <p:spPr>
          <a:xfrm>
            <a:off x="1530240" y="4362469"/>
            <a:ext cx="608352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6" name="Freeform 5"/>
          <p:cNvSpPr>
            <a:spLocks noEditPoints="1"/>
          </p:cNvSpPr>
          <p:nvPr/>
        </p:nvSpPr>
        <p:spPr bwMode="auto">
          <a:xfrm>
            <a:off x="4025348" y="2035118"/>
            <a:ext cx="1093305" cy="1094508"/>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8561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990" y="1190230"/>
            <a:ext cx="4729180" cy="2862322"/>
          </a:xfrm>
          <a:prstGeom prst="rect">
            <a:avLst/>
          </a:prstGeom>
          <a:noFill/>
        </p:spPr>
        <p:txBody>
          <a:bodyPr wrap="none" rtlCol="0">
            <a:spAutoFit/>
          </a:bodyPr>
          <a:lstStyle/>
          <a:p>
            <a:r>
              <a:rPr lang="en-US" sz="9000" dirty="0">
                <a:solidFill>
                  <a:schemeClr val="bg1"/>
                </a:solidFill>
                <a:latin typeface="+mj-lt"/>
              </a:rPr>
              <a:t>A Moment For</a:t>
            </a:r>
          </a:p>
          <a:p>
            <a:r>
              <a:rPr lang="en-US" sz="9000" dirty="0">
                <a:solidFill>
                  <a:schemeClr val="accent1"/>
                </a:solidFill>
                <a:latin typeface="+mj-lt"/>
              </a:rPr>
              <a:t>The History</a:t>
            </a:r>
          </a:p>
        </p:txBody>
      </p:sp>
      <p:sp>
        <p:nvSpPr>
          <p:cNvPr id="6" name="Freeform 5"/>
          <p:cNvSpPr>
            <a:spLocks noEditPoints="1"/>
          </p:cNvSpPr>
          <p:nvPr/>
        </p:nvSpPr>
        <p:spPr bwMode="auto">
          <a:xfrm>
            <a:off x="8396063" y="3723449"/>
            <a:ext cx="417443" cy="417903"/>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TextBox 6"/>
          <p:cNvSpPr txBox="1"/>
          <p:nvPr/>
        </p:nvSpPr>
        <p:spPr>
          <a:xfrm>
            <a:off x="7322392" y="5556923"/>
            <a:ext cx="1491114" cy="219291"/>
          </a:xfrm>
          <a:prstGeom prst="rect">
            <a:avLst/>
          </a:prstGeom>
          <a:noFill/>
        </p:spPr>
        <p:txBody>
          <a:bodyPr wrap="none" rtlCol="0">
            <a:spAutoFit/>
          </a:bodyPr>
          <a:lstStyle/>
          <a:p>
            <a:pPr algn="r"/>
            <a:r>
              <a:rPr lang="en-US" sz="825" dirty="0">
                <a:solidFill>
                  <a:schemeClr val="accent1"/>
                </a:solidFill>
              </a:rPr>
              <a:t>@Yourdomainplaymix.com</a:t>
            </a:r>
            <a:endParaRPr lang="en-US" sz="825" dirty="0">
              <a:solidFill>
                <a:schemeClr val="accent1"/>
              </a:solidFill>
            </a:endParaRPr>
          </a:p>
        </p:txBody>
      </p:sp>
      <p:sp>
        <p:nvSpPr>
          <p:cNvPr id="8" name="Rectangle 7"/>
          <p:cNvSpPr/>
          <p:nvPr/>
        </p:nvSpPr>
        <p:spPr>
          <a:xfrm>
            <a:off x="5027811" y="1605724"/>
            <a:ext cx="3368252" cy="1338828"/>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10" name="Rectangle 9"/>
          <p:cNvSpPr/>
          <p:nvPr/>
        </p:nvSpPr>
        <p:spPr>
          <a:xfrm>
            <a:off x="330494" y="4717312"/>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grpSp>
        <p:nvGrpSpPr>
          <p:cNvPr id="19" name="Group 18"/>
          <p:cNvGrpSpPr/>
          <p:nvPr/>
        </p:nvGrpSpPr>
        <p:grpSpPr>
          <a:xfrm>
            <a:off x="6004832" y="3049701"/>
            <a:ext cx="1081074" cy="824985"/>
            <a:chOff x="1588" y="3175"/>
            <a:chExt cx="998537" cy="762000"/>
          </a:xfrm>
        </p:grpSpPr>
        <p:sp>
          <p:nvSpPr>
            <p:cNvPr id="14" name="Freeform 5"/>
            <p:cNvSpPr>
              <a:spLocks noEditPoints="1"/>
            </p:cNvSpPr>
            <p:nvPr/>
          </p:nvSpPr>
          <p:spPr bwMode="auto">
            <a:xfrm>
              <a:off x="1588" y="3175"/>
              <a:ext cx="998537" cy="762000"/>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
            <p:cNvSpPr>
              <a:spLocks/>
            </p:cNvSpPr>
            <p:nvPr/>
          </p:nvSpPr>
          <p:spPr bwMode="auto">
            <a:xfrm>
              <a:off x="195263" y="30163"/>
              <a:ext cx="595312" cy="688975"/>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
            <p:cNvSpPr>
              <a:spLocks/>
            </p:cNvSpPr>
            <p:nvPr/>
          </p:nvSpPr>
          <p:spPr bwMode="auto">
            <a:xfrm>
              <a:off x="31750" y="215900"/>
              <a:ext cx="895350" cy="30163"/>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
            <p:cNvSpPr>
              <a:spLocks/>
            </p:cNvSpPr>
            <p:nvPr/>
          </p:nvSpPr>
          <p:spPr bwMode="auto">
            <a:xfrm>
              <a:off x="304800" y="79375"/>
              <a:ext cx="212725" cy="30163"/>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9"/>
            <p:cNvSpPr>
              <a:spLocks/>
            </p:cNvSpPr>
            <p:nvPr/>
          </p:nvSpPr>
          <p:spPr bwMode="auto">
            <a:xfrm>
              <a:off x="563563" y="79375"/>
              <a:ext cx="106362" cy="301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483693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3506" y="1130008"/>
            <a:ext cx="2432076" cy="715581"/>
          </a:xfrm>
          <a:prstGeom prst="rect">
            <a:avLst/>
          </a:prstGeom>
          <a:noFill/>
        </p:spPr>
        <p:txBody>
          <a:bodyPr wrap="none" rtlCol="0">
            <a:spAutoFit/>
          </a:bodyPr>
          <a:lstStyle/>
          <a:p>
            <a:r>
              <a:rPr lang="en-US" sz="4050" dirty="0">
                <a:solidFill>
                  <a:schemeClr val="bg1">
                    <a:lumMod val="50000"/>
                  </a:schemeClr>
                </a:solidFill>
                <a:latin typeface="+mj-lt"/>
              </a:rPr>
              <a:t>Music Evolution</a:t>
            </a:r>
            <a:endParaRPr lang="en-US" sz="4050" dirty="0">
              <a:solidFill>
                <a:schemeClr val="bg1">
                  <a:lumMod val="50000"/>
                </a:schemeClr>
              </a:solidFill>
              <a:latin typeface="+mj-lt"/>
            </a:endParaRPr>
          </a:p>
        </p:txBody>
      </p:sp>
      <p:grpSp>
        <p:nvGrpSpPr>
          <p:cNvPr id="21" name="Group 20"/>
          <p:cNvGrpSpPr/>
          <p:nvPr/>
        </p:nvGrpSpPr>
        <p:grpSpPr>
          <a:xfrm>
            <a:off x="7543562" y="2641390"/>
            <a:ext cx="608911" cy="812330"/>
            <a:chOff x="8845979" y="2828795"/>
            <a:chExt cx="811881" cy="1083107"/>
          </a:xfrm>
          <a:solidFill>
            <a:schemeClr val="accent4"/>
          </a:solidFill>
        </p:grpSpPr>
        <p:sp>
          <p:nvSpPr>
            <p:cNvPr id="7"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Freeform 15"/>
          <p:cNvSpPr>
            <a:spLocks noEditPoints="1"/>
          </p:cNvSpPr>
          <p:nvPr/>
        </p:nvSpPr>
        <p:spPr bwMode="auto">
          <a:xfrm>
            <a:off x="991528" y="2561908"/>
            <a:ext cx="1017097" cy="975335"/>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178683" y="2513410"/>
            <a:ext cx="1058858" cy="1097927"/>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noEditPoints="1"/>
          </p:cNvSpPr>
          <p:nvPr/>
        </p:nvSpPr>
        <p:spPr bwMode="auto">
          <a:xfrm>
            <a:off x="5407598" y="2545742"/>
            <a:ext cx="965906" cy="1007667"/>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TextBox 23"/>
          <p:cNvSpPr txBox="1"/>
          <p:nvPr/>
        </p:nvSpPr>
        <p:spPr>
          <a:xfrm>
            <a:off x="1042258"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5" name="Rectangle 24"/>
          <p:cNvSpPr/>
          <p:nvPr/>
        </p:nvSpPr>
        <p:spPr>
          <a:xfrm>
            <a:off x="570871"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26" name="TextBox 25"/>
          <p:cNvSpPr txBox="1"/>
          <p:nvPr/>
        </p:nvSpPr>
        <p:spPr>
          <a:xfrm>
            <a:off x="325029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7" name="TextBox 26"/>
          <p:cNvSpPr txBox="1"/>
          <p:nvPr/>
        </p:nvSpPr>
        <p:spPr>
          <a:xfrm>
            <a:off x="5432733"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a:t>
            </a:r>
            <a:r>
              <a:rPr lang="en-US" sz="1200" b="1" dirty="0">
                <a:solidFill>
                  <a:schemeClr val="bg1">
                    <a:lumMod val="50000"/>
                  </a:schemeClr>
                </a:solidFill>
              </a:rPr>
              <a:t>H</a:t>
            </a:r>
            <a:r>
              <a:rPr lang="en-US" sz="1200" b="1" dirty="0">
                <a:solidFill>
                  <a:schemeClr val="bg1">
                    <a:lumMod val="50000"/>
                  </a:schemeClr>
                </a:solidFill>
              </a:rPr>
              <a:t>ere</a:t>
            </a:r>
            <a:endParaRPr lang="en-US" sz="1200" b="1" dirty="0">
              <a:solidFill>
                <a:schemeClr val="bg1">
                  <a:lumMod val="50000"/>
                </a:schemeClr>
              </a:solidFill>
            </a:endParaRPr>
          </a:p>
        </p:txBody>
      </p:sp>
      <p:sp>
        <p:nvSpPr>
          <p:cNvPr id="28" name="TextBox 27"/>
          <p:cNvSpPr txBox="1"/>
          <p:nvPr/>
        </p:nvSpPr>
        <p:spPr>
          <a:xfrm>
            <a:off x="7519526" y="3735904"/>
            <a:ext cx="915636" cy="276999"/>
          </a:xfrm>
          <a:prstGeom prst="rect">
            <a:avLst/>
          </a:prstGeom>
          <a:noFill/>
        </p:spPr>
        <p:txBody>
          <a:bodyPr wrap="none" rtlCol="0">
            <a:spAutoFit/>
          </a:bodyPr>
          <a:lstStyle/>
          <a:p>
            <a:pPr algn="ctr"/>
            <a:r>
              <a:rPr lang="en-US" sz="1200" b="1" dirty="0">
                <a:solidFill>
                  <a:schemeClr val="bg1">
                    <a:lumMod val="50000"/>
                  </a:schemeClr>
                </a:solidFill>
              </a:rPr>
              <a:t>Title Here</a:t>
            </a:r>
            <a:endParaRPr lang="en-US" sz="1200" b="1" dirty="0">
              <a:solidFill>
                <a:schemeClr val="bg1">
                  <a:lumMod val="50000"/>
                </a:schemeClr>
              </a:solidFill>
            </a:endParaRPr>
          </a:p>
        </p:txBody>
      </p:sp>
      <p:sp>
        <p:nvSpPr>
          <p:cNvPr id="29" name="Rectangle 28"/>
          <p:cNvSpPr/>
          <p:nvPr/>
        </p:nvSpPr>
        <p:spPr>
          <a:xfrm>
            <a:off x="2778906"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0" name="Rectangle 29"/>
          <p:cNvSpPr/>
          <p:nvPr/>
        </p:nvSpPr>
        <p:spPr>
          <a:xfrm>
            <a:off x="4961347"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
        <p:nvSpPr>
          <p:cNvPr id="31" name="Rectangle 30"/>
          <p:cNvSpPr/>
          <p:nvPr/>
        </p:nvSpPr>
        <p:spPr>
          <a:xfrm>
            <a:off x="7048139" y="4068643"/>
            <a:ext cx="1858409" cy="923330"/>
          </a:xfrm>
          <a:prstGeom prst="rect">
            <a:avLst/>
          </a:prstGeom>
        </p:spPr>
        <p:txBody>
          <a:bodyPr wrap="square">
            <a:spAutoFit/>
          </a:bodyPr>
          <a:lstStyle/>
          <a:p>
            <a:pPr algn="ctr">
              <a:lnSpc>
                <a:spcPct val="150000"/>
              </a:lnSpc>
            </a:pP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comes from section Contrary to popular belief, </a:t>
            </a:r>
            <a:r>
              <a:rPr lang="en-US" sz="900" dirty="0" err="1">
                <a:solidFill>
                  <a:schemeClr val="tx1">
                    <a:lumMod val="50000"/>
                    <a:lumOff val="50000"/>
                  </a:schemeClr>
                </a:solidFill>
              </a:rPr>
              <a:t>Lorem</a:t>
            </a:r>
            <a:r>
              <a:rPr lang="en-US" sz="900" dirty="0">
                <a:solidFill>
                  <a:schemeClr val="tx1">
                    <a:lumMod val="50000"/>
                    <a:lumOff val="50000"/>
                  </a:schemeClr>
                </a:solidFill>
              </a:rPr>
              <a:t> </a:t>
            </a:r>
            <a:r>
              <a:rPr lang="en-US" sz="900" dirty="0" err="1">
                <a:solidFill>
                  <a:schemeClr val="tx1">
                    <a:lumMod val="50000"/>
                    <a:lumOff val="50000"/>
                  </a:schemeClr>
                </a:solidFill>
              </a:rPr>
              <a:t>Ipsum</a:t>
            </a:r>
            <a:r>
              <a:rPr lang="en-US" sz="900" dirty="0">
                <a:solidFill>
                  <a:schemeClr val="tx1">
                    <a:lumMod val="50000"/>
                    <a:lumOff val="50000"/>
                  </a:schemeClr>
                </a:solidFill>
              </a:rPr>
              <a:t> is not simply random text. </a:t>
            </a:r>
          </a:p>
        </p:txBody>
      </p:sp>
    </p:spTree>
    <p:extLst>
      <p:ext uri="{BB962C8B-B14F-4D97-AF65-F5344CB8AC3E}">
        <p14:creationId xmlns:p14="http://schemas.microsoft.com/office/powerpoint/2010/main" val="410118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36135" cy="715581"/>
          </a:xfrm>
          <a:prstGeom prst="rect">
            <a:avLst/>
          </a:prstGeom>
          <a:noFill/>
        </p:spPr>
        <p:txBody>
          <a:bodyPr wrap="none" rtlCol="0">
            <a:spAutoFit/>
          </a:bodyPr>
          <a:lstStyle/>
          <a:p>
            <a:r>
              <a:rPr lang="en-US" sz="4050" dirty="0">
                <a:solidFill>
                  <a:schemeClr val="bg1">
                    <a:lumMod val="50000"/>
                  </a:schemeClr>
                </a:solidFill>
                <a:latin typeface="+mj-lt"/>
              </a:rPr>
              <a:t>Our </a:t>
            </a:r>
            <a:r>
              <a:rPr lang="en-US" sz="4050" dirty="0" err="1">
                <a:solidFill>
                  <a:schemeClr val="bg1">
                    <a:lumMod val="50000"/>
                  </a:schemeClr>
                </a:solidFill>
                <a:latin typeface="+mj-lt"/>
              </a:rPr>
              <a:t>Playmix</a:t>
            </a:r>
            <a:endParaRPr lang="en-US" sz="4050" dirty="0">
              <a:solidFill>
                <a:schemeClr val="bg1">
                  <a:lumMod val="50000"/>
                </a:schemeClr>
              </a:solidFill>
              <a:latin typeface="+mj-lt"/>
            </a:endParaRPr>
          </a:p>
        </p:txBody>
      </p:sp>
      <p:grpSp>
        <p:nvGrpSpPr>
          <p:cNvPr id="19" name="Group 18"/>
          <p:cNvGrpSpPr/>
          <p:nvPr/>
        </p:nvGrpSpPr>
        <p:grpSpPr>
          <a:xfrm>
            <a:off x="933506" y="2522764"/>
            <a:ext cx="1881645" cy="2057402"/>
            <a:chOff x="6638925" y="3759200"/>
            <a:chExt cx="866775" cy="947738"/>
          </a:xfrm>
        </p:grpSpPr>
        <p:sp>
          <p:nvSpPr>
            <p:cNvPr id="9" name="Freeform 5"/>
            <p:cNvSpPr>
              <a:spLocks/>
            </p:cNvSpPr>
            <p:nvPr/>
          </p:nvSpPr>
          <p:spPr bwMode="auto">
            <a:xfrm>
              <a:off x="6638925" y="3759200"/>
              <a:ext cx="866775" cy="863600"/>
            </a:xfrm>
            <a:custGeom>
              <a:avLst/>
              <a:gdLst>
                <a:gd name="T0" fmla="*/ 220 w 228"/>
                <a:gd name="T1" fmla="*/ 228 h 228"/>
                <a:gd name="T2" fmla="*/ 112 w 228"/>
                <a:gd name="T3" fmla="*/ 228 h 228"/>
                <a:gd name="T4" fmla="*/ 104 w 228"/>
                <a:gd name="T5" fmla="*/ 220 h 228"/>
                <a:gd name="T6" fmla="*/ 112 w 228"/>
                <a:gd name="T7" fmla="*/ 212 h 228"/>
                <a:gd name="T8" fmla="*/ 212 w 228"/>
                <a:gd name="T9" fmla="*/ 212 h 228"/>
                <a:gd name="T10" fmla="*/ 212 w 228"/>
                <a:gd name="T11" fmla="*/ 16 h 228"/>
                <a:gd name="T12" fmla="*/ 16 w 228"/>
                <a:gd name="T13" fmla="*/ 16 h 228"/>
                <a:gd name="T14" fmla="*/ 16 w 228"/>
                <a:gd name="T15" fmla="*/ 112 h 228"/>
                <a:gd name="T16" fmla="*/ 8 w 228"/>
                <a:gd name="T17" fmla="*/ 120 h 228"/>
                <a:gd name="T18" fmla="*/ 0 w 228"/>
                <a:gd name="T19" fmla="*/ 112 h 228"/>
                <a:gd name="T20" fmla="*/ 0 w 228"/>
                <a:gd name="T21" fmla="*/ 8 h 228"/>
                <a:gd name="T22" fmla="*/ 8 w 228"/>
                <a:gd name="T23" fmla="*/ 0 h 228"/>
                <a:gd name="T24" fmla="*/ 220 w 228"/>
                <a:gd name="T25" fmla="*/ 0 h 228"/>
                <a:gd name="T26" fmla="*/ 228 w 228"/>
                <a:gd name="T27" fmla="*/ 8 h 228"/>
                <a:gd name="T28" fmla="*/ 228 w 228"/>
                <a:gd name="T29" fmla="*/ 220 h 228"/>
                <a:gd name="T30" fmla="*/ 220 w 228"/>
                <a:gd name="T3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228">
                  <a:moveTo>
                    <a:pt x="220" y="228"/>
                  </a:moveTo>
                  <a:cubicBezTo>
                    <a:pt x="112" y="228"/>
                    <a:pt x="112" y="228"/>
                    <a:pt x="112" y="228"/>
                  </a:cubicBezTo>
                  <a:cubicBezTo>
                    <a:pt x="108" y="228"/>
                    <a:pt x="104" y="224"/>
                    <a:pt x="104" y="220"/>
                  </a:cubicBezTo>
                  <a:cubicBezTo>
                    <a:pt x="104" y="216"/>
                    <a:pt x="108" y="212"/>
                    <a:pt x="112" y="212"/>
                  </a:cubicBezTo>
                  <a:cubicBezTo>
                    <a:pt x="212" y="212"/>
                    <a:pt x="212" y="212"/>
                    <a:pt x="212" y="212"/>
                  </a:cubicBezTo>
                  <a:cubicBezTo>
                    <a:pt x="212" y="16"/>
                    <a:pt x="212" y="16"/>
                    <a:pt x="212" y="16"/>
                  </a:cubicBezTo>
                  <a:cubicBezTo>
                    <a:pt x="16" y="16"/>
                    <a:pt x="16" y="16"/>
                    <a:pt x="16" y="16"/>
                  </a:cubicBezTo>
                  <a:cubicBezTo>
                    <a:pt x="16" y="112"/>
                    <a:pt x="16" y="112"/>
                    <a:pt x="16" y="112"/>
                  </a:cubicBezTo>
                  <a:cubicBezTo>
                    <a:pt x="16" y="116"/>
                    <a:pt x="12" y="120"/>
                    <a:pt x="8" y="120"/>
                  </a:cubicBezTo>
                  <a:cubicBezTo>
                    <a:pt x="4" y="120"/>
                    <a:pt x="0" y="116"/>
                    <a:pt x="0" y="112"/>
                  </a:cubicBezTo>
                  <a:cubicBezTo>
                    <a:pt x="0" y="8"/>
                    <a:pt x="0" y="8"/>
                    <a:pt x="0" y="8"/>
                  </a:cubicBezTo>
                  <a:cubicBezTo>
                    <a:pt x="0" y="4"/>
                    <a:pt x="4" y="0"/>
                    <a:pt x="8" y="0"/>
                  </a:cubicBezTo>
                  <a:cubicBezTo>
                    <a:pt x="220" y="0"/>
                    <a:pt x="220" y="0"/>
                    <a:pt x="220" y="0"/>
                  </a:cubicBezTo>
                  <a:cubicBezTo>
                    <a:pt x="224" y="0"/>
                    <a:pt x="228" y="4"/>
                    <a:pt x="228" y="8"/>
                  </a:cubicBezTo>
                  <a:cubicBezTo>
                    <a:pt x="228" y="220"/>
                    <a:pt x="228" y="220"/>
                    <a:pt x="228" y="220"/>
                  </a:cubicBezTo>
                  <a:cubicBezTo>
                    <a:pt x="228" y="224"/>
                    <a:pt x="224" y="228"/>
                    <a:pt x="220"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6973888" y="39401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6791325" y="39401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6973888" y="4092575"/>
              <a:ext cx="365125" cy="30163"/>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p:cNvSpPr>
            <p:nvPr/>
          </p:nvSpPr>
          <p:spPr bwMode="auto">
            <a:xfrm>
              <a:off x="6791325" y="4092575"/>
              <a:ext cx="92075" cy="30163"/>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p:cNvSpPr>
            <p:nvPr/>
          </p:nvSpPr>
          <p:spPr bwMode="auto">
            <a:xfrm>
              <a:off x="6973888" y="4243388"/>
              <a:ext cx="365125" cy="31750"/>
            </a:xfrm>
            <a:custGeom>
              <a:avLst/>
              <a:gdLst>
                <a:gd name="T0" fmla="*/ 92 w 96"/>
                <a:gd name="T1" fmla="*/ 8 h 8"/>
                <a:gd name="T2" fmla="*/ 4 w 96"/>
                <a:gd name="T3" fmla="*/ 8 h 8"/>
                <a:gd name="T4" fmla="*/ 0 w 96"/>
                <a:gd name="T5" fmla="*/ 4 h 8"/>
                <a:gd name="T6" fmla="*/ 4 w 96"/>
                <a:gd name="T7" fmla="*/ 0 h 8"/>
                <a:gd name="T8" fmla="*/ 92 w 96"/>
                <a:gd name="T9" fmla="*/ 0 h 8"/>
                <a:gd name="T10" fmla="*/ 96 w 96"/>
                <a:gd name="T11" fmla="*/ 4 h 8"/>
                <a:gd name="T12" fmla="*/ 92 w 9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6" h="8">
                  <a:moveTo>
                    <a:pt x="92" y="8"/>
                  </a:moveTo>
                  <a:cubicBezTo>
                    <a:pt x="4" y="8"/>
                    <a:pt x="4" y="8"/>
                    <a:pt x="4" y="8"/>
                  </a:cubicBezTo>
                  <a:cubicBezTo>
                    <a:pt x="2" y="8"/>
                    <a:pt x="0" y="6"/>
                    <a:pt x="0" y="4"/>
                  </a:cubicBezTo>
                  <a:cubicBezTo>
                    <a:pt x="0" y="2"/>
                    <a:pt x="2" y="0"/>
                    <a:pt x="4" y="0"/>
                  </a:cubicBezTo>
                  <a:cubicBezTo>
                    <a:pt x="92" y="0"/>
                    <a:pt x="92" y="0"/>
                    <a:pt x="92" y="0"/>
                  </a:cubicBezTo>
                  <a:cubicBezTo>
                    <a:pt x="94" y="0"/>
                    <a:pt x="96" y="2"/>
                    <a:pt x="96" y="4"/>
                  </a:cubicBezTo>
                  <a:cubicBezTo>
                    <a:pt x="96" y="6"/>
                    <a:pt x="94" y="8"/>
                    <a:pt x="9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6791325" y="4243388"/>
              <a:ext cx="92075" cy="31750"/>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7050088" y="4395788"/>
              <a:ext cx="288925" cy="30163"/>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3"/>
            <p:cNvSpPr>
              <a:spLocks noEditPoints="1"/>
            </p:cNvSpPr>
            <p:nvPr/>
          </p:nvSpPr>
          <p:spPr bwMode="auto">
            <a:xfrm>
              <a:off x="6638925" y="4275138"/>
              <a:ext cx="381000" cy="431800"/>
            </a:xfrm>
            <a:custGeom>
              <a:avLst/>
              <a:gdLst>
                <a:gd name="T0" fmla="*/ 8 w 100"/>
                <a:gd name="T1" fmla="*/ 114 h 114"/>
                <a:gd name="T2" fmla="*/ 4 w 100"/>
                <a:gd name="T3" fmla="*/ 113 h 114"/>
                <a:gd name="T4" fmla="*/ 0 w 100"/>
                <a:gd name="T5" fmla="*/ 106 h 114"/>
                <a:gd name="T6" fmla="*/ 0 w 100"/>
                <a:gd name="T7" fmla="*/ 9 h 114"/>
                <a:gd name="T8" fmla="*/ 4 w 100"/>
                <a:gd name="T9" fmla="*/ 2 h 114"/>
                <a:gd name="T10" fmla="*/ 12 w 100"/>
                <a:gd name="T11" fmla="*/ 2 h 114"/>
                <a:gd name="T12" fmla="*/ 96 w 100"/>
                <a:gd name="T13" fmla="*/ 50 h 114"/>
                <a:gd name="T14" fmla="*/ 100 w 100"/>
                <a:gd name="T15" fmla="*/ 57 h 114"/>
                <a:gd name="T16" fmla="*/ 96 w 100"/>
                <a:gd name="T17" fmla="*/ 64 h 114"/>
                <a:gd name="T18" fmla="*/ 12 w 100"/>
                <a:gd name="T19" fmla="*/ 113 h 114"/>
                <a:gd name="T20" fmla="*/ 8 w 100"/>
                <a:gd name="T21" fmla="*/ 114 h 114"/>
                <a:gd name="T22" fmla="*/ 16 w 100"/>
                <a:gd name="T23" fmla="*/ 23 h 114"/>
                <a:gd name="T24" fmla="*/ 16 w 100"/>
                <a:gd name="T25" fmla="*/ 92 h 114"/>
                <a:gd name="T26" fmla="*/ 76 w 100"/>
                <a:gd name="T27" fmla="*/ 57 h 114"/>
                <a:gd name="T28" fmla="*/ 16 w 100"/>
                <a:gd name="T29" fmla="*/ 2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4">
                  <a:moveTo>
                    <a:pt x="8" y="114"/>
                  </a:moveTo>
                  <a:cubicBezTo>
                    <a:pt x="7" y="114"/>
                    <a:pt x="5" y="114"/>
                    <a:pt x="4" y="113"/>
                  </a:cubicBezTo>
                  <a:cubicBezTo>
                    <a:pt x="2" y="111"/>
                    <a:pt x="0" y="109"/>
                    <a:pt x="0" y="106"/>
                  </a:cubicBezTo>
                  <a:cubicBezTo>
                    <a:pt x="0" y="9"/>
                    <a:pt x="0" y="9"/>
                    <a:pt x="0" y="9"/>
                  </a:cubicBezTo>
                  <a:cubicBezTo>
                    <a:pt x="0" y="6"/>
                    <a:pt x="2" y="3"/>
                    <a:pt x="4" y="2"/>
                  </a:cubicBezTo>
                  <a:cubicBezTo>
                    <a:pt x="6" y="0"/>
                    <a:pt x="10" y="0"/>
                    <a:pt x="12" y="2"/>
                  </a:cubicBezTo>
                  <a:cubicBezTo>
                    <a:pt x="96" y="50"/>
                    <a:pt x="96" y="50"/>
                    <a:pt x="96" y="50"/>
                  </a:cubicBezTo>
                  <a:cubicBezTo>
                    <a:pt x="98" y="52"/>
                    <a:pt x="100" y="54"/>
                    <a:pt x="100" y="57"/>
                  </a:cubicBezTo>
                  <a:cubicBezTo>
                    <a:pt x="100" y="60"/>
                    <a:pt x="98" y="63"/>
                    <a:pt x="96" y="64"/>
                  </a:cubicBezTo>
                  <a:cubicBezTo>
                    <a:pt x="12" y="113"/>
                    <a:pt x="12" y="113"/>
                    <a:pt x="12" y="113"/>
                  </a:cubicBezTo>
                  <a:cubicBezTo>
                    <a:pt x="11" y="114"/>
                    <a:pt x="9" y="114"/>
                    <a:pt x="8" y="114"/>
                  </a:cubicBezTo>
                  <a:close/>
                  <a:moveTo>
                    <a:pt x="16" y="23"/>
                  </a:moveTo>
                  <a:cubicBezTo>
                    <a:pt x="16" y="92"/>
                    <a:pt x="16" y="92"/>
                    <a:pt x="16" y="92"/>
                  </a:cubicBezTo>
                  <a:cubicBezTo>
                    <a:pt x="76" y="57"/>
                    <a:pt x="76" y="57"/>
                    <a:pt x="76" y="57"/>
                  </a:cubicBezTo>
                  <a:lnTo>
                    <a:pt x="16" y="2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753225" y="4414838"/>
              <a:ext cx="125413" cy="90488"/>
            </a:xfrm>
            <a:custGeom>
              <a:avLst/>
              <a:gdLst>
                <a:gd name="T0" fmla="*/ 28 w 33"/>
                <a:gd name="T1" fmla="*/ 24 h 24"/>
                <a:gd name="T2" fmla="*/ 26 w 33"/>
                <a:gd name="T3" fmla="*/ 24 h 24"/>
                <a:gd name="T4" fmla="*/ 2 w 33"/>
                <a:gd name="T5" fmla="*/ 8 h 24"/>
                <a:gd name="T6" fmla="*/ 1 w 33"/>
                <a:gd name="T7" fmla="*/ 2 h 24"/>
                <a:gd name="T8" fmla="*/ 7 w 33"/>
                <a:gd name="T9" fmla="*/ 1 h 24"/>
                <a:gd name="T10" fmla="*/ 31 w 33"/>
                <a:gd name="T11" fmla="*/ 17 h 24"/>
                <a:gd name="T12" fmla="*/ 32 w 33"/>
                <a:gd name="T13" fmla="*/ 23 h 24"/>
                <a:gd name="T14" fmla="*/ 28 w 3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4">
                  <a:moveTo>
                    <a:pt x="28" y="24"/>
                  </a:moveTo>
                  <a:cubicBezTo>
                    <a:pt x="28" y="24"/>
                    <a:pt x="27" y="24"/>
                    <a:pt x="26" y="24"/>
                  </a:cubicBezTo>
                  <a:cubicBezTo>
                    <a:pt x="2" y="8"/>
                    <a:pt x="2" y="8"/>
                    <a:pt x="2" y="8"/>
                  </a:cubicBezTo>
                  <a:cubicBezTo>
                    <a:pt x="0" y="6"/>
                    <a:pt x="0" y="4"/>
                    <a:pt x="1" y="2"/>
                  </a:cubicBezTo>
                  <a:cubicBezTo>
                    <a:pt x="2" y="0"/>
                    <a:pt x="5" y="0"/>
                    <a:pt x="7" y="1"/>
                  </a:cubicBezTo>
                  <a:cubicBezTo>
                    <a:pt x="31" y="17"/>
                    <a:pt x="31" y="17"/>
                    <a:pt x="31" y="17"/>
                  </a:cubicBezTo>
                  <a:cubicBezTo>
                    <a:pt x="32" y="18"/>
                    <a:pt x="33" y="21"/>
                    <a:pt x="32" y="23"/>
                  </a:cubicBezTo>
                  <a:cubicBezTo>
                    <a:pt x="31" y="24"/>
                    <a:pt x="30" y="24"/>
                    <a:pt x="28"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0" name="Rectangle 19"/>
          <p:cNvSpPr/>
          <p:nvPr/>
        </p:nvSpPr>
        <p:spPr>
          <a:xfrm>
            <a:off x="3011588" y="2602125"/>
            <a:ext cx="5827612"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21" name="Rectangle 20"/>
          <p:cNvSpPr/>
          <p:nvPr/>
        </p:nvSpPr>
        <p:spPr>
          <a:xfrm>
            <a:off x="3011588" y="3449998"/>
            <a:ext cx="5827612"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sp>
        <p:nvSpPr>
          <p:cNvPr id="22" name="Rectangle 21"/>
          <p:cNvSpPr/>
          <p:nvPr/>
        </p:nvSpPr>
        <p:spPr>
          <a:xfrm>
            <a:off x="330494" y="4954639"/>
            <a:ext cx="8483012" cy="507831"/>
          </a:xfrm>
          <a:prstGeom prst="rect">
            <a:avLst/>
          </a:prstGeom>
        </p:spPr>
        <p:txBody>
          <a:bodyPr wrap="square">
            <a:spAutoFit/>
          </a:bodyPr>
          <a:lstStyle/>
          <a:p>
            <a:pPr algn="ct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218261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507" y="1130008"/>
            <a:ext cx="2074607" cy="715581"/>
          </a:xfrm>
          <a:prstGeom prst="rect">
            <a:avLst/>
          </a:prstGeom>
          <a:noFill/>
        </p:spPr>
        <p:txBody>
          <a:bodyPr wrap="none" rtlCol="0">
            <a:spAutoFit/>
          </a:bodyPr>
          <a:lstStyle/>
          <a:p>
            <a:r>
              <a:rPr lang="en-US" sz="4050" dirty="0">
                <a:solidFill>
                  <a:schemeClr val="bg1">
                    <a:lumMod val="50000"/>
                  </a:schemeClr>
                </a:solidFill>
                <a:latin typeface="+mj-lt"/>
              </a:rPr>
              <a:t>Who We Are</a:t>
            </a:r>
            <a:endParaRPr lang="en-US" sz="4050" dirty="0">
              <a:solidFill>
                <a:schemeClr val="bg1">
                  <a:lumMod val="50000"/>
                </a:schemeClr>
              </a:solidFill>
              <a:latin typeface="+mj-lt"/>
            </a:endParaRPr>
          </a:p>
        </p:txBody>
      </p:sp>
      <p:sp>
        <p:nvSpPr>
          <p:cNvPr id="3" name="Rectangle 2"/>
          <p:cNvSpPr/>
          <p:nvPr/>
        </p:nvSpPr>
        <p:spPr>
          <a:xfrm>
            <a:off x="0" y="2087336"/>
            <a:ext cx="4572000" cy="3913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Rectangle 5"/>
          <p:cNvSpPr/>
          <p:nvPr/>
        </p:nvSpPr>
        <p:spPr>
          <a:xfrm>
            <a:off x="4833257" y="2765411"/>
            <a:ext cx="4005942" cy="1131079"/>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a:t>
            </a:r>
          </a:p>
        </p:txBody>
      </p:sp>
      <p:sp>
        <p:nvSpPr>
          <p:cNvPr id="7" name="Rectangle 6"/>
          <p:cNvSpPr/>
          <p:nvPr/>
        </p:nvSpPr>
        <p:spPr>
          <a:xfrm>
            <a:off x="4833257" y="3959052"/>
            <a:ext cx="4005942" cy="715581"/>
          </a:xfrm>
          <a:prstGeom prst="rect">
            <a:avLst/>
          </a:prstGeom>
        </p:spPr>
        <p:txBody>
          <a:bodyPr wrap="square">
            <a:spAutoFit/>
          </a:bodyPr>
          <a:lstStyle/>
          <a:p>
            <a:pPr>
              <a:lnSpc>
                <a:spcPct val="150000"/>
              </a:lnSpc>
            </a:pP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comes from section Contrary to popular belief,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en-US" sz="900" dirty="0">
                <a:solidFill>
                  <a:schemeClr val="bg1">
                    <a:lumMod val="65000"/>
                  </a:schemeClr>
                </a:solidFill>
              </a:rPr>
              <a:t> is not simply random text. It has roots in a piece of classical Latin literature from 45 BC, making it over 2000 years old.</a:t>
            </a:r>
          </a:p>
        </p:txBody>
      </p:sp>
      <p:sp>
        <p:nvSpPr>
          <p:cNvPr id="8" name="TextBox 7"/>
          <p:cNvSpPr txBox="1"/>
          <p:nvPr/>
        </p:nvSpPr>
        <p:spPr>
          <a:xfrm>
            <a:off x="4833257" y="2087336"/>
            <a:ext cx="2367956" cy="715581"/>
          </a:xfrm>
          <a:prstGeom prst="rect">
            <a:avLst/>
          </a:prstGeom>
          <a:noFill/>
        </p:spPr>
        <p:txBody>
          <a:bodyPr wrap="none" rtlCol="0">
            <a:spAutoFit/>
          </a:bodyPr>
          <a:lstStyle/>
          <a:p>
            <a:r>
              <a:rPr lang="en-US" sz="4050" dirty="0">
                <a:solidFill>
                  <a:schemeClr val="accent1"/>
                </a:solidFill>
                <a:latin typeface="+mj-lt"/>
              </a:rPr>
              <a:t>Your Title Here</a:t>
            </a:r>
            <a:endParaRPr lang="en-US" sz="4050" dirty="0">
              <a:solidFill>
                <a:schemeClr val="accent1"/>
              </a:solidFill>
              <a:latin typeface="+mj-lt"/>
            </a:endParaRPr>
          </a:p>
        </p:txBody>
      </p:sp>
      <p:sp>
        <p:nvSpPr>
          <p:cNvPr id="9" name="TextBox 8"/>
          <p:cNvSpPr txBox="1"/>
          <p:nvPr/>
        </p:nvSpPr>
        <p:spPr>
          <a:xfrm>
            <a:off x="4833257" y="4867821"/>
            <a:ext cx="1345240" cy="415498"/>
          </a:xfrm>
          <a:prstGeom prst="rect">
            <a:avLst/>
          </a:prstGeom>
          <a:noFill/>
        </p:spPr>
        <p:txBody>
          <a:bodyPr wrap="none" rtlCol="0">
            <a:spAutoFit/>
          </a:bodyPr>
          <a:lstStyle/>
          <a:p>
            <a:r>
              <a:rPr lang="en-US" sz="2100" dirty="0">
                <a:solidFill>
                  <a:schemeClr val="accent1"/>
                </a:solidFill>
                <a:latin typeface="+mj-lt"/>
              </a:rPr>
              <a:t>Matt Shamrock</a:t>
            </a:r>
            <a:endParaRPr lang="en-US" sz="2100" dirty="0">
              <a:solidFill>
                <a:schemeClr val="accent1"/>
              </a:solidFill>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236630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933506" y="1130008"/>
            <a:ext cx="3640740" cy="715581"/>
          </a:xfrm>
          <a:prstGeom prst="rect">
            <a:avLst/>
          </a:prstGeom>
          <a:noFill/>
        </p:spPr>
        <p:txBody>
          <a:bodyPr wrap="none" rtlCol="0">
            <a:spAutoFit/>
          </a:bodyPr>
          <a:lstStyle/>
          <a:p>
            <a:r>
              <a:rPr lang="en-US" sz="4050" dirty="0">
                <a:solidFill>
                  <a:schemeClr val="bg1"/>
                </a:solidFill>
                <a:latin typeface="+mj-lt"/>
              </a:rPr>
              <a:t>About Professional Skill</a:t>
            </a:r>
            <a:endParaRPr lang="en-US" sz="4050" dirty="0">
              <a:solidFill>
                <a:schemeClr val="bg1"/>
              </a:solidFill>
              <a:latin typeface="+mj-lt"/>
            </a:endParaRPr>
          </a:p>
        </p:txBody>
      </p:sp>
      <p:sp>
        <p:nvSpPr>
          <p:cNvPr id="4" name="Freeform 3"/>
          <p:cNvSpPr>
            <a:spLocks noEditPoints="1"/>
          </p:cNvSpPr>
          <p:nvPr/>
        </p:nvSpPr>
        <p:spPr bwMode="auto">
          <a:xfrm>
            <a:off x="304798" y="1192953"/>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Rectangle 5"/>
          <p:cNvSpPr/>
          <p:nvPr/>
        </p:nvSpPr>
        <p:spPr>
          <a:xfrm>
            <a:off x="805543" y="4039039"/>
            <a:ext cx="7696200" cy="71558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7" name="Rectangle 6"/>
          <p:cNvSpPr/>
          <p:nvPr/>
        </p:nvSpPr>
        <p:spPr>
          <a:xfrm>
            <a:off x="805543" y="4886911"/>
            <a:ext cx="7696200" cy="507831"/>
          </a:xfrm>
          <a:prstGeom prst="rect">
            <a:avLst/>
          </a:prstGeom>
        </p:spPr>
        <p:txBody>
          <a:bodyPr wrap="square">
            <a:spAutoFit/>
          </a:bodyPr>
          <a:lstStyle/>
          <a:p>
            <a:pP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a:t>
            </a:r>
          </a:p>
        </p:txBody>
      </p:sp>
      <p:grpSp>
        <p:nvGrpSpPr>
          <p:cNvPr id="12" name="Group 11"/>
          <p:cNvGrpSpPr/>
          <p:nvPr/>
        </p:nvGrpSpPr>
        <p:grpSpPr>
          <a:xfrm>
            <a:off x="1191987" y="1990159"/>
            <a:ext cx="6760028" cy="947057"/>
            <a:chOff x="1244675" y="1510545"/>
            <a:chExt cx="9013371" cy="1262742"/>
          </a:xfrm>
        </p:grpSpPr>
        <p:sp>
          <p:nvSpPr>
            <p:cNvPr id="8" name="Oval 7"/>
            <p:cNvSpPr/>
            <p:nvPr/>
          </p:nvSpPr>
          <p:spPr>
            <a:xfrm>
              <a:off x="1244675"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828218"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6411761"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8995304" y="1510545"/>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5" name="Group 34"/>
          <p:cNvGrpSpPr/>
          <p:nvPr/>
        </p:nvGrpSpPr>
        <p:grpSpPr>
          <a:xfrm>
            <a:off x="7004958" y="1959016"/>
            <a:ext cx="947057" cy="947057"/>
            <a:chOff x="9339944" y="1469021"/>
            <a:chExt cx="1262742" cy="1262742"/>
          </a:xfrm>
        </p:grpSpPr>
        <p:sp>
          <p:nvSpPr>
            <p:cNvPr id="17" name="Oval 16"/>
            <p:cNvSpPr/>
            <p:nvPr/>
          </p:nvSpPr>
          <p:spPr>
            <a:xfrm>
              <a:off x="9339944"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8" name="Group 17"/>
            <p:cNvGrpSpPr/>
            <p:nvPr/>
          </p:nvGrpSpPr>
          <p:grpSpPr>
            <a:xfrm>
              <a:off x="9790701" y="1900965"/>
              <a:ext cx="361228" cy="481902"/>
              <a:chOff x="8845979" y="2828795"/>
              <a:chExt cx="811881" cy="1083107"/>
            </a:xfrm>
            <a:solidFill>
              <a:schemeClr val="accent1"/>
            </a:solidFill>
          </p:grpSpPr>
          <p:sp>
            <p:nvSpPr>
              <p:cNvPr id="19" name="Freeform 5"/>
              <p:cNvSpPr>
                <a:spLocks noEditPoints="1"/>
              </p:cNvSpPr>
              <p:nvPr/>
            </p:nvSpPr>
            <p:spPr bwMode="auto">
              <a:xfrm>
                <a:off x="8845979" y="2828795"/>
                <a:ext cx="515509" cy="783142"/>
              </a:xfrm>
              <a:custGeom>
                <a:avLst/>
                <a:gdLst>
                  <a:gd name="T0" fmla="*/ 6 w 121"/>
                  <a:gd name="T1" fmla="*/ 100 h 183"/>
                  <a:gd name="T2" fmla="*/ 31 w 121"/>
                  <a:gd name="T3" fmla="*/ 43 h 183"/>
                  <a:gd name="T4" fmla="*/ 29 w 121"/>
                  <a:gd name="T5" fmla="*/ 41 h 183"/>
                  <a:gd name="T6" fmla="*/ 64 w 121"/>
                  <a:gd name="T7" fmla="*/ 6 h 183"/>
                  <a:gd name="T8" fmla="*/ 60 w 121"/>
                  <a:gd name="T9" fmla="*/ 6 h 183"/>
                  <a:gd name="T10" fmla="*/ 47 w 121"/>
                  <a:gd name="T11" fmla="*/ 180 h 183"/>
                  <a:gd name="T12" fmla="*/ 43 w 121"/>
                  <a:gd name="T13" fmla="*/ 176 h 183"/>
                  <a:gd name="T14" fmla="*/ 43 w 121"/>
                  <a:gd name="T15" fmla="*/ 176 h 183"/>
                  <a:gd name="T16" fmla="*/ 16 w 121"/>
                  <a:gd name="T17" fmla="*/ 151 h 183"/>
                  <a:gd name="T18" fmla="*/ 15 w 121"/>
                  <a:gd name="T19" fmla="*/ 145 h 183"/>
                  <a:gd name="T20" fmla="*/ 15 w 121"/>
                  <a:gd name="T21" fmla="*/ 145 h 183"/>
                  <a:gd name="T22" fmla="*/ 1 w 121"/>
                  <a:gd name="T23" fmla="*/ 129 h 183"/>
                  <a:gd name="T24" fmla="*/ 3 w 121"/>
                  <a:gd name="T25" fmla="*/ 138 h 183"/>
                  <a:gd name="T26" fmla="*/ 19 w 121"/>
                  <a:gd name="T27" fmla="*/ 144 h 183"/>
                  <a:gd name="T28" fmla="*/ 64 w 121"/>
                  <a:gd name="T29" fmla="*/ 131 h 183"/>
                  <a:gd name="T30" fmla="*/ 63 w 121"/>
                  <a:gd name="T31" fmla="*/ 134 h 183"/>
                  <a:gd name="T32" fmla="*/ 22 w 121"/>
                  <a:gd name="T33" fmla="*/ 148 h 183"/>
                  <a:gd name="T34" fmla="*/ 12 w 121"/>
                  <a:gd name="T35" fmla="*/ 160 h 183"/>
                  <a:gd name="T36" fmla="*/ 35 w 121"/>
                  <a:gd name="T37" fmla="*/ 179 h 183"/>
                  <a:gd name="T38" fmla="*/ 44 w 121"/>
                  <a:gd name="T39" fmla="*/ 174 h 183"/>
                  <a:gd name="T40" fmla="*/ 50 w 121"/>
                  <a:gd name="T41" fmla="*/ 167 h 183"/>
                  <a:gd name="T42" fmla="*/ 67 w 121"/>
                  <a:gd name="T43" fmla="*/ 153 h 183"/>
                  <a:gd name="T44" fmla="*/ 73 w 121"/>
                  <a:gd name="T45" fmla="*/ 151 h 183"/>
                  <a:gd name="T46" fmla="*/ 73 w 121"/>
                  <a:gd name="T47" fmla="*/ 154 h 183"/>
                  <a:gd name="T48" fmla="*/ 69 w 121"/>
                  <a:gd name="T49" fmla="*/ 158 h 183"/>
                  <a:gd name="T50" fmla="*/ 53 w 121"/>
                  <a:gd name="T51" fmla="*/ 170 h 183"/>
                  <a:gd name="T52" fmla="*/ 46 w 121"/>
                  <a:gd name="T53" fmla="*/ 182 h 183"/>
                  <a:gd name="T54" fmla="*/ 48 w 121"/>
                  <a:gd name="T55" fmla="*/ 182 h 183"/>
                  <a:gd name="T56" fmla="*/ 62 w 121"/>
                  <a:gd name="T57" fmla="*/ 179 h 183"/>
                  <a:gd name="T58" fmla="*/ 79 w 121"/>
                  <a:gd name="T59" fmla="*/ 168 h 183"/>
                  <a:gd name="T60" fmla="*/ 93 w 121"/>
                  <a:gd name="T61" fmla="*/ 153 h 183"/>
                  <a:gd name="T62" fmla="*/ 102 w 121"/>
                  <a:gd name="T63" fmla="*/ 142 h 183"/>
                  <a:gd name="T64" fmla="*/ 119 w 121"/>
                  <a:gd name="T65" fmla="*/ 94 h 183"/>
                  <a:gd name="T66" fmla="*/ 119 w 121"/>
                  <a:gd name="T67" fmla="*/ 57 h 183"/>
                  <a:gd name="T68" fmla="*/ 89 w 121"/>
                  <a:gd name="T69" fmla="*/ 2 h 183"/>
                  <a:gd name="T70" fmla="*/ 75 w 121"/>
                  <a:gd name="T71" fmla="*/ 2 h 183"/>
                  <a:gd name="T72" fmla="*/ 72 w 121"/>
                  <a:gd name="T73" fmla="*/ 8 h 183"/>
                  <a:gd name="T74" fmla="*/ 81 w 121"/>
                  <a:gd name="T75" fmla="*/ 35 h 183"/>
                  <a:gd name="T76" fmla="*/ 95 w 121"/>
                  <a:gd name="T77" fmla="*/ 56 h 183"/>
                  <a:gd name="T78" fmla="*/ 105 w 121"/>
                  <a:gd name="T79" fmla="*/ 66 h 183"/>
                  <a:gd name="T80" fmla="*/ 103 w 121"/>
                  <a:gd name="T81" fmla="*/ 68 h 183"/>
                  <a:gd name="T82" fmla="*/ 91 w 121"/>
                  <a:gd name="T83" fmla="*/ 58 h 183"/>
                  <a:gd name="T84" fmla="*/ 74 w 121"/>
                  <a:gd name="T85" fmla="*/ 32 h 183"/>
                  <a:gd name="T86" fmla="*/ 64 w 121"/>
                  <a:gd name="T87" fmla="*/ 5 h 183"/>
                  <a:gd name="T88" fmla="*/ 48 w 121"/>
                  <a:gd name="T89" fmla="*/ 8 h 183"/>
                  <a:gd name="T90" fmla="*/ 35 w 121"/>
                  <a:gd name="T91" fmla="*/ 22 h 183"/>
                  <a:gd name="T92" fmla="*/ 31 w 121"/>
                  <a:gd name="T93" fmla="*/ 32 h 183"/>
                  <a:gd name="T94" fmla="*/ 34 w 121"/>
                  <a:gd name="T95" fmla="*/ 39 h 183"/>
                  <a:gd name="T96" fmla="*/ 49 w 121"/>
                  <a:gd name="T97" fmla="*/ 52 h 183"/>
                  <a:gd name="T98" fmla="*/ 68 w 121"/>
                  <a:gd name="T99" fmla="*/ 65 h 183"/>
                  <a:gd name="T100" fmla="*/ 76 w 121"/>
                  <a:gd name="T101" fmla="*/ 74 h 183"/>
                  <a:gd name="T102" fmla="*/ 67 w 121"/>
                  <a:gd name="T103" fmla="*/ 70 h 183"/>
                  <a:gd name="T104" fmla="*/ 49 w 121"/>
                  <a:gd name="T105" fmla="*/ 59 h 183"/>
                  <a:gd name="T106" fmla="*/ 29 w 121"/>
                  <a:gd name="T107" fmla="*/ 41 h 183"/>
                  <a:gd name="T108" fmla="*/ 6 w 121"/>
                  <a:gd name="T109" fmla="*/ 77 h 183"/>
                  <a:gd name="T110" fmla="*/ 42 w 121"/>
                  <a:gd name="T111" fmla="*/ 95 h 183"/>
                  <a:gd name="T112" fmla="*/ 68 w 121"/>
                  <a:gd name="T113" fmla="*/ 99 h 183"/>
                  <a:gd name="T114" fmla="*/ 68 w 121"/>
                  <a:gd name="T115" fmla="*/ 102 h 183"/>
                  <a:gd name="T116" fmla="*/ 60 w 121"/>
                  <a:gd name="T117" fmla="*/ 102 h 183"/>
                  <a:gd name="T118" fmla="*/ 31 w 121"/>
                  <a:gd name="T119" fmla="*/ 98 h 183"/>
                  <a:gd name="T120" fmla="*/ 11 w 121"/>
                  <a:gd name="T121" fmla="*/ 96 h 183"/>
                  <a:gd name="T122" fmla="*/ 0 w 121"/>
                  <a:gd name="T123" fmla="*/ 1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183">
                    <a:moveTo>
                      <a:pt x="11" y="96"/>
                    </a:moveTo>
                    <a:cubicBezTo>
                      <a:pt x="11" y="96"/>
                      <a:pt x="12" y="96"/>
                      <a:pt x="12" y="96"/>
                    </a:cubicBezTo>
                    <a:cubicBezTo>
                      <a:pt x="10" y="97"/>
                      <a:pt x="8" y="98"/>
                      <a:pt x="6" y="100"/>
                    </a:cubicBezTo>
                    <a:cubicBezTo>
                      <a:pt x="8" y="98"/>
                      <a:pt x="10" y="96"/>
                      <a:pt x="11" y="96"/>
                    </a:cubicBezTo>
                    <a:close/>
                    <a:moveTo>
                      <a:pt x="29" y="41"/>
                    </a:moveTo>
                    <a:cubicBezTo>
                      <a:pt x="30" y="42"/>
                      <a:pt x="30" y="43"/>
                      <a:pt x="31" y="43"/>
                    </a:cubicBezTo>
                    <a:cubicBezTo>
                      <a:pt x="31" y="44"/>
                      <a:pt x="32" y="44"/>
                      <a:pt x="32" y="44"/>
                    </a:cubicBezTo>
                    <a:cubicBezTo>
                      <a:pt x="29" y="42"/>
                      <a:pt x="26" y="42"/>
                      <a:pt x="23" y="43"/>
                    </a:cubicBezTo>
                    <a:cubicBezTo>
                      <a:pt x="26" y="41"/>
                      <a:pt x="28" y="41"/>
                      <a:pt x="29" y="41"/>
                    </a:cubicBezTo>
                    <a:close/>
                    <a:moveTo>
                      <a:pt x="60" y="6"/>
                    </a:moveTo>
                    <a:cubicBezTo>
                      <a:pt x="61" y="6"/>
                      <a:pt x="62" y="6"/>
                      <a:pt x="63" y="6"/>
                    </a:cubicBezTo>
                    <a:cubicBezTo>
                      <a:pt x="63" y="6"/>
                      <a:pt x="64" y="6"/>
                      <a:pt x="64" y="6"/>
                    </a:cubicBezTo>
                    <a:cubicBezTo>
                      <a:pt x="65" y="6"/>
                      <a:pt x="66" y="9"/>
                      <a:pt x="68" y="13"/>
                    </a:cubicBezTo>
                    <a:cubicBezTo>
                      <a:pt x="66" y="9"/>
                      <a:pt x="62" y="7"/>
                      <a:pt x="59" y="6"/>
                    </a:cubicBezTo>
                    <a:cubicBezTo>
                      <a:pt x="59" y="6"/>
                      <a:pt x="59" y="6"/>
                      <a:pt x="60" y="6"/>
                    </a:cubicBezTo>
                    <a:close/>
                    <a:moveTo>
                      <a:pt x="48" y="182"/>
                    </a:moveTo>
                    <a:cubicBezTo>
                      <a:pt x="48" y="182"/>
                      <a:pt x="47" y="182"/>
                      <a:pt x="47" y="182"/>
                    </a:cubicBezTo>
                    <a:cubicBezTo>
                      <a:pt x="47" y="182"/>
                      <a:pt x="47" y="181"/>
                      <a:pt x="47" y="180"/>
                    </a:cubicBezTo>
                    <a:cubicBezTo>
                      <a:pt x="47" y="181"/>
                      <a:pt x="48" y="182"/>
                      <a:pt x="48" y="182"/>
                    </a:cubicBezTo>
                    <a:cubicBezTo>
                      <a:pt x="48" y="182"/>
                      <a:pt x="48" y="182"/>
                      <a:pt x="48" y="182"/>
                    </a:cubicBezTo>
                    <a:close/>
                    <a:moveTo>
                      <a:pt x="43" y="176"/>
                    </a:moveTo>
                    <a:cubicBezTo>
                      <a:pt x="42" y="178"/>
                      <a:pt x="40" y="179"/>
                      <a:pt x="38" y="178"/>
                    </a:cubicBezTo>
                    <a:cubicBezTo>
                      <a:pt x="38" y="178"/>
                      <a:pt x="37" y="178"/>
                      <a:pt x="36" y="178"/>
                    </a:cubicBezTo>
                    <a:cubicBezTo>
                      <a:pt x="39" y="178"/>
                      <a:pt x="41" y="177"/>
                      <a:pt x="43" y="176"/>
                    </a:cubicBezTo>
                    <a:cubicBezTo>
                      <a:pt x="43" y="176"/>
                      <a:pt x="43" y="176"/>
                      <a:pt x="43" y="176"/>
                    </a:cubicBezTo>
                    <a:close/>
                    <a:moveTo>
                      <a:pt x="15" y="151"/>
                    </a:moveTo>
                    <a:cubicBezTo>
                      <a:pt x="16" y="151"/>
                      <a:pt x="16" y="151"/>
                      <a:pt x="16" y="151"/>
                    </a:cubicBezTo>
                    <a:cubicBezTo>
                      <a:pt x="14" y="152"/>
                      <a:pt x="13" y="154"/>
                      <a:pt x="13" y="156"/>
                    </a:cubicBezTo>
                    <a:cubicBezTo>
                      <a:pt x="13" y="154"/>
                      <a:pt x="14" y="152"/>
                      <a:pt x="15" y="151"/>
                    </a:cubicBezTo>
                    <a:close/>
                    <a:moveTo>
                      <a:pt x="15" y="145"/>
                    </a:moveTo>
                    <a:cubicBezTo>
                      <a:pt x="13" y="146"/>
                      <a:pt x="11" y="145"/>
                      <a:pt x="9" y="144"/>
                    </a:cubicBezTo>
                    <a:cubicBezTo>
                      <a:pt x="11" y="145"/>
                      <a:pt x="14" y="145"/>
                      <a:pt x="17" y="144"/>
                    </a:cubicBezTo>
                    <a:cubicBezTo>
                      <a:pt x="17" y="145"/>
                      <a:pt x="16" y="145"/>
                      <a:pt x="15" y="145"/>
                    </a:cubicBezTo>
                    <a:close/>
                    <a:moveTo>
                      <a:pt x="1" y="129"/>
                    </a:moveTo>
                    <a:cubicBezTo>
                      <a:pt x="1" y="128"/>
                      <a:pt x="1" y="128"/>
                      <a:pt x="0" y="127"/>
                    </a:cubicBezTo>
                    <a:cubicBezTo>
                      <a:pt x="1" y="127"/>
                      <a:pt x="1" y="128"/>
                      <a:pt x="1" y="129"/>
                    </a:cubicBezTo>
                    <a:cubicBezTo>
                      <a:pt x="1" y="129"/>
                      <a:pt x="1" y="129"/>
                      <a:pt x="1" y="129"/>
                    </a:cubicBezTo>
                    <a:close/>
                    <a:moveTo>
                      <a:pt x="1" y="130"/>
                    </a:moveTo>
                    <a:cubicBezTo>
                      <a:pt x="1" y="133"/>
                      <a:pt x="2" y="135"/>
                      <a:pt x="3" y="138"/>
                    </a:cubicBezTo>
                    <a:cubicBezTo>
                      <a:pt x="4" y="139"/>
                      <a:pt x="6" y="141"/>
                      <a:pt x="7" y="143"/>
                    </a:cubicBezTo>
                    <a:cubicBezTo>
                      <a:pt x="9" y="145"/>
                      <a:pt x="13" y="147"/>
                      <a:pt x="15" y="146"/>
                    </a:cubicBezTo>
                    <a:cubicBezTo>
                      <a:pt x="17" y="145"/>
                      <a:pt x="18" y="144"/>
                      <a:pt x="19" y="144"/>
                    </a:cubicBezTo>
                    <a:cubicBezTo>
                      <a:pt x="23" y="142"/>
                      <a:pt x="26" y="141"/>
                      <a:pt x="30" y="139"/>
                    </a:cubicBezTo>
                    <a:cubicBezTo>
                      <a:pt x="40" y="136"/>
                      <a:pt x="50" y="133"/>
                      <a:pt x="60" y="130"/>
                    </a:cubicBezTo>
                    <a:cubicBezTo>
                      <a:pt x="62" y="130"/>
                      <a:pt x="63" y="130"/>
                      <a:pt x="64" y="131"/>
                    </a:cubicBezTo>
                    <a:cubicBezTo>
                      <a:pt x="64" y="132"/>
                      <a:pt x="65" y="132"/>
                      <a:pt x="64" y="133"/>
                    </a:cubicBezTo>
                    <a:cubicBezTo>
                      <a:pt x="64" y="133"/>
                      <a:pt x="64" y="134"/>
                      <a:pt x="63" y="134"/>
                    </a:cubicBezTo>
                    <a:cubicBezTo>
                      <a:pt x="63" y="134"/>
                      <a:pt x="63" y="134"/>
                      <a:pt x="63" y="134"/>
                    </a:cubicBezTo>
                    <a:cubicBezTo>
                      <a:pt x="63" y="134"/>
                      <a:pt x="63" y="134"/>
                      <a:pt x="63" y="134"/>
                    </a:cubicBezTo>
                    <a:cubicBezTo>
                      <a:pt x="61" y="135"/>
                      <a:pt x="57" y="136"/>
                      <a:pt x="53" y="137"/>
                    </a:cubicBezTo>
                    <a:cubicBezTo>
                      <a:pt x="43" y="140"/>
                      <a:pt x="32" y="143"/>
                      <a:pt x="22" y="148"/>
                    </a:cubicBezTo>
                    <a:cubicBezTo>
                      <a:pt x="21" y="148"/>
                      <a:pt x="20" y="149"/>
                      <a:pt x="19" y="149"/>
                    </a:cubicBezTo>
                    <a:cubicBezTo>
                      <a:pt x="18" y="150"/>
                      <a:pt x="16" y="150"/>
                      <a:pt x="15" y="151"/>
                    </a:cubicBezTo>
                    <a:cubicBezTo>
                      <a:pt x="13" y="152"/>
                      <a:pt x="11" y="156"/>
                      <a:pt x="12" y="160"/>
                    </a:cubicBezTo>
                    <a:cubicBezTo>
                      <a:pt x="12" y="165"/>
                      <a:pt x="15" y="171"/>
                      <a:pt x="19" y="174"/>
                    </a:cubicBezTo>
                    <a:cubicBezTo>
                      <a:pt x="21" y="175"/>
                      <a:pt x="23" y="176"/>
                      <a:pt x="26" y="177"/>
                    </a:cubicBezTo>
                    <a:cubicBezTo>
                      <a:pt x="29" y="178"/>
                      <a:pt x="32" y="178"/>
                      <a:pt x="35" y="179"/>
                    </a:cubicBezTo>
                    <a:cubicBezTo>
                      <a:pt x="36" y="179"/>
                      <a:pt x="37" y="179"/>
                      <a:pt x="38" y="179"/>
                    </a:cubicBezTo>
                    <a:cubicBezTo>
                      <a:pt x="40" y="179"/>
                      <a:pt x="42" y="178"/>
                      <a:pt x="43" y="177"/>
                    </a:cubicBezTo>
                    <a:cubicBezTo>
                      <a:pt x="43" y="176"/>
                      <a:pt x="44" y="175"/>
                      <a:pt x="44" y="174"/>
                    </a:cubicBezTo>
                    <a:cubicBezTo>
                      <a:pt x="45" y="173"/>
                      <a:pt x="45" y="172"/>
                      <a:pt x="46" y="172"/>
                    </a:cubicBezTo>
                    <a:cubicBezTo>
                      <a:pt x="47" y="170"/>
                      <a:pt x="48" y="168"/>
                      <a:pt x="50" y="167"/>
                    </a:cubicBezTo>
                    <a:cubicBezTo>
                      <a:pt x="50" y="167"/>
                      <a:pt x="50" y="167"/>
                      <a:pt x="50" y="167"/>
                    </a:cubicBezTo>
                    <a:cubicBezTo>
                      <a:pt x="54" y="164"/>
                      <a:pt x="58" y="161"/>
                      <a:pt x="62" y="158"/>
                    </a:cubicBezTo>
                    <a:cubicBezTo>
                      <a:pt x="63" y="156"/>
                      <a:pt x="65" y="154"/>
                      <a:pt x="67" y="153"/>
                    </a:cubicBezTo>
                    <a:cubicBezTo>
                      <a:pt x="67" y="153"/>
                      <a:pt x="67" y="153"/>
                      <a:pt x="67" y="153"/>
                    </a:cubicBezTo>
                    <a:cubicBezTo>
                      <a:pt x="69" y="152"/>
                      <a:pt x="70" y="151"/>
                      <a:pt x="72" y="151"/>
                    </a:cubicBezTo>
                    <a:cubicBezTo>
                      <a:pt x="72" y="151"/>
                      <a:pt x="73" y="151"/>
                      <a:pt x="73" y="151"/>
                    </a:cubicBezTo>
                    <a:cubicBezTo>
                      <a:pt x="73" y="151"/>
                      <a:pt x="73" y="151"/>
                      <a:pt x="73" y="151"/>
                    </a:cubicBezTo>
                    <a:cubicBezTo>
                      <a:pt x="74" y="152"/>
                      <a:pt x="74" y="152"/>
                      <a:pt x="74" y="152"/>
                    </a:cubicBezTo>
                    <a:cubicBezTo>
                      <a:pt x="74" y="153"/>
                      <a:pt x="74" y="153"/>
                      <a:pt x="74" y="153"/>
                    </a:cubicBezTo>
                    <a:cubicBezTo>
                      <a:pt x="74" y="153"/>
                      <a:pt x="74" y="153"/>
                      <a:pt x="73" y="154"/>
                    </a:cubicBezTo>
                    <a:cubicBezTo>
                      <a:pt x="73" y="154"/>
                      <a:pt x="73" y="155"/>
                      <a:pt x="72" y="155"/>
                    </a:cubicBezTo>
                    <a:cubicBezTo>
                      <a:pt x="72" y="156"/>
                      <a:pt x="71" y="156"/>
                      <a:pt x="71" y="156"/>
                    </a:cubicBezTo>
                    <a:cubicBezTo>
                      <a:pt x="70" y="157"/>
                      <a:pt x="69" y="157"/>
                      <a:pt x="69" y="158"/>
                    </a:cubicBezTo>
                    <a:cubicBezTo>
                      <a:pt x="67" y="159"/>
                      <a:pt x="65" y="161"/>
                      <a:pt x="64" y="162"/>
                    </a:cubicBezTo>
                    <a:cubicBezTo>
                      <a:pt x="61" y="165"/>
                      <a:pt x="57" y="167"/>
                      <a:pt x="54" y="170"/>
                    </a:cubicBezTo>
                    <a:cubicBezTo>
                      <a:pt x="54" y="170"/>
                      <a:pt x="54" y="170"/>
                      <a:pt x="53" y="170"/>
                    </a:cubicBezTo>
                    <a:cubicBezTo>
                      <a:pt x="52" y="171"/>
                      <a:pt x="51" y="172"/>
                      <a:pt x="50" y="174"/>
                    </a:cubicBezTo>
                    <a:cubicBezTo>
                      <a:pt x="48" y="176"/>
                      <a:pt x="47" y="179"/>
                      <a:pt x="46" y="182"/>
                    </a:cubicBezTo>
                    <a:cubicBezTo>
                      <a:pt x="46" y="182"/>
                      <a:pt x="46" y="182"/>
                      <a:pt x="46" y="182"/>
                    </a:cubicBezTo>
                    <a:cubicBezTo>
                      <a:pt x="46" y="182"/>
                      <a:pt x="46" y="182"/>
                      <a:pt x="46" y="182"/>
                    </a:cubicBezTo>
                    <a:cubicBezTo>
                      <a:pt x="46" y="182"/>
                      <a:pt x="46" y="182"/>
                      <a:pt x="46" y="182"/>
                    </a:cubicBezTo>
                    <a:cubicBezTo>
                      <a:pt x="47" y="182"/>
                      <a:pt x="47" y="182"/>
                      <a:pt x="48" y="182"/>
                    </a:cubicBezTo>
                    <a:cubicBezTo>
                      <a:pt x="49" y="182"/>
                      <a:pt x="50" y="182"/>
                      <a:pt x="50" y="182"/>
                    </a:cubicBezTo>
                    <a:cubicBezTo>
                      <a:pt x="51" y="182"/>
                      <a:pt x="51" y="182"/>
                      <a:pt x="51" y="182"/>
                    </a:cubicBezTo>
                    <a:cubicBezTo>
                      <a:pt x="55" y="183"/>
                      <a:pt x="59" y="181"/>
                      <a:pt x="62" y="179"/>
                    </a:cubicBezTo>
                    <a:cubicBezTo>
                      <a:pt x="63" y="179"/>
                      <a:pt x="64" y="179"/>
                      <a:pt x="64" y="178"/>
                    </a:cubicBezTo>
                    <a:cubicBezTo>
                      <a:pt x="68" y="176"/>
                      <a:pt x="72" y="173"/>
                      <a:pt x="76" y="171"/>
                    </a:cubicBezTo>
                    <a:cubicBezTo>
                      <a:pt x="77" y="170"/>
                      <a:pt x="78" y="169"/>
                      <a:pt x="79" y="168"/>
                    </a:cubicBezTo>
                    <a:cubicBezTo>
                      <a:pt x="81" y="167"/>
                      <a:pt x="82" y="165"/>
                      <a:pt x="84" y="164"/>
                    </a:cubicBezTo>
                    <a:cubicBezTo>
                      <a:pt x="85" y="163"/>
                      <a:pt x="86" y="162"/>
                      <a:pt x="87" y="161"/>
                    </a:cubicBezTo>
                    <a:cubicBezTo>
                      <a:pt x="89" y="159"/>
                      <a:pt x="91" y="156"/>
                      <a:pt x="93" y="153"/>
                    </a:cubicBezTo>
                    <a:cubicBezTo>
                      <a:pt x="94" y="152"/>
                      <a:pt x="94" y="152"/>
                      <a:pt x="94" y="152"/>
                    </a:cubicBezTo>
                    <a:cubicBezTo>
                      <a:pt x="95" y="151"/>
                      <a:pt x="96" y="150"/>
                      <a:pt x="97" y="148"/>
                    </a:cubicBezTo>
                    <a:cubicBezTo>
                      <a:pt x="99" y="147"/>
                      <a:pt x="100" y="145"/>
                      <a:pt x="102" y="142"/>
                    </a:cubicBezTo>
                    <a:cubicBezTo>
                      <a:pt x="106" y="134"/>
                      <a:pt x="109" y="126"/>
                      <a:pt x="112" y="117"/>
                    </a:cubicBezTo>
                    <a:cubicBezTo>
                      <a:pt x="113" y="113"/>
                      <a:pt x="115" y="109"/>
                      <a:pt x="116" y="105"/>
                    </a:cubicBezTo>
                    <a:cubicBezTo>
                      <a:pt x="117" y="102"/>
                      <a:pt x="118" y="98"/>
                      <a:pt x="119" y="94"/>
                    </a:cubicBezTo>
                    <a:cubicBezTo>
                      <a:pt x="121" y="88"/>
                      <a:pt x="121" y="83"/>
                      <a:pt x="121" y="78"/>
                    </a:cubicBezTo>
                    <a:cubicBezTo>
                      <a:pt x="121" y="74"/>
                      <a:pt x="121" y="69"/>
                      <a:pt x="120" y="65"/>
                    </a:cubicBezTo>
                    <a:cubicBezTo>
                      <a:pt x="120" y="63"/>
                      <a:pt x="120" y="60"/>
                      <a:pt x="119" y="57"/>
                    </a:cubicBezTo>
                    <a:cubicBezTo>
                      <a:pt x="118" y="49"/>
                      <a:pt x="117" y="39"/>
                      <a:pt x="113" y="31"/>
                    </a:cubicBezTo>
                    <a:cubicBezTo>
                      <a:pt x="108" y="20"/>
                      <a:pt x="101" y="11"/>
                      <a:pt x="94" y="5"/>
                    </a:cubicBezTo>
                    <a:cubicBezTo>
                      <a:pt x="92" y="4"/>
                      <a:pt x="91" y="3"/>
                      <a:pt x="89" y="2"/>
                    </a:cubicBezTo>
                    <a:cubicBezTo>
                      <a:pt x="86" y="1"/>
                      <a:pt x="83" y="0"/>
                      <a:pt x="81" y="0"/>
                    </a:cubicBezTo>
                    <a:cubicBezTo>
                      <a:pt x="80" y="0"/>
                      <a:pt x="79" y="0"/>
                      <a:pt x="79" y="0"/>
                    </a:cubicBezTo>
                    <a:cubicBezTo>
                      <a:pt x="78" y="1"/>
                      <a:pt x="77" y="2"/>
                      <a:pt x="75" y="2"/>
                    </a:cubicBezTo>
                    <a:cubicBezTo>
                      <a:pt x="74" y="3"/>
                      <a:pt x="73" y="4"/>
                      <a:pt x="72" y="5"/>
                    </a:cubicBezTo>
                    <a:cubicBezTo>
                      <a:pt x="71" y="5"/>
                      <a:pt x="71" y="6"/>
                      <a:pt x="71" y="7"/>
                    </a:cubicBezTo>
                    <a:cubicBezTo>
                      <a:pt x="71" y="7"/>
                      <a:pt x="71" y="7"/>
                      <a:pt x="72" y="8"/>
                    </a:cubicBezTo>
                    <a:cubicBezTo>
                      <a:pt x="72" y="10"/>
                      <a:pt x="73" y="13"/>
                      <a:pt x="74" y="16"/>
                    </a:cubicBezTo>
                    <a:cubicBezTo>
                      <a:pt x="75" y="20"/>
                      <a:pt x="76" y="24"/>
                      <a:pt x="78" y="28"/>
                    </a:cubicBezTo>
                    <a:cubicBezTo>
                      <a:pt x="78" y="31"/>
                      <a:pt x="80" y="33"/>
                      <a:pt x="81" y="35"/>
                    </a:cubicBezTo>
                    <a:cubicBezTo>
                      <a:pt x="81" y="35"/>
                      <a:pt x="82" y="36"/>
                      <a:pt x="82" y="36"/>
                    </a:cubicBezTo>
                    <a:cubicBezTo>
                      <a:pt x="85" y="41"/>
                      <a:pt x="88" y="45"/>
                      <a:pt x="91" y="50"/>
                    </a:cubicBezTo>
                    <a:cubicBezTo>
                      <a:pt x="93" y="52"/>
                      <a:pt x="94" y="54"/>
                      <a:pt x="95" y="56"/>
                    </a:cubicBezTo>
                    <a:cubicBezTo>
                      <a:pt x="97" y="58"/>
                      <a:pt x="99" y="59"/>
                      <a:pt x="101" y="61"/>
                    </a:cubicBezTo>
                    <a:cubicBezTo>
                      <a:pt x="102" y="62"/>
                      <a:pt x="103" y="63"/>
                      <a:pt x="105" y="64"/>
                    </a:cubicBezTo>
                    <a:cubicBezTo>
                      <a:pt x="105" y="65"/>
                      <a:pt x="105" y="65"/>
                      <a:pt x="105" y="66"/>
                    </a:cubicBezTo>
                    <a:cubicBezTo>
                      <a:pt x="105" y="66"/>
                      <a:pt x="105" y="67"/>
                      <a:pt x="105" y="67"/>
                    </a:cubicBezTo>
                    <a:cubicBezTo>
                      <a:pt x="105" y="67"/>
                      <a:pt x="104" y="67"/>
                      <a:pt x="104" y="68"/>
                    </a:cubicBezTo>
                    <a:cubicBezTo>
                      <a:pt x="104" y="68"/>
                      <a:pt x="103" y="68"/>
                      <a:pt x="103" y="68"/>
                    </a:cubicBezTo>
                    <a:cubicBezTo>
                      <a:pt x="102" y="68"/>
                      <a:pt x="101" y="67"/>
                      <a:pt x="101" y="67"/>
                    </a:cubicBezTo>
                    <a:cubicBezTo>
                      <a:pt x="100" y="66"/>
                      <a:pt x="100" y="66"/>
                      <a:pt x="99" y="65"/>
                    </a:cubicBezTo>
                    <a:cubicBezTo>
                      <a:pt x="96" y="63"/>
                      <a:pt x="93" y="61"/>
                      <a:pt x="91" y="58"/>
                    </a:cubicBezTo>
                    <a:cubicBezTo>
                      <a:pt x="87" y="51"/>
                      <a:pt x="82" y="44"/>
                      <a:pt x="77" y="37"/>
                    </a:cubicBezTo>
                    <a:cubicBezTo>
                      <a:pt x="77" y="37"/>
                      <a:pt x="77" y="37"/>
                      <a:pt x="76" y="36"/>
                    </a:cubicBezTo>
                    <a:cubicBezTo>
                      <a:pt x="75" y="35"/>
                      <a:pt x="74" y="33"/>
                      <a:pt x="74" y="32"/>
                    </a:cubicBezTo>
                    <a:cubicBezTo>
                      <a:pt x="73" y="28"/>
                      <a:pt x="72" y="25"/>
                      <a:pt x="71" y="21"/>
                    </a:cubicBezTo>
                    <a:cubicBezTo>
                      <a:pt x="70" y="18"/>
                      <a:pt x="69" y="16"/>
                      <a:pt x="68" y="13"/>
                    </a:cubicBezTo>
                    <a:cubicBezTo>
                      <a:pt x="67" y="9"/>
                      <a:pt x="65" y="5"/>
                      <a:pt x="64" y="5"/>
                    </a:cubicBezTo>
                    <a:cubicBezTo>
                      <a:pt x="64" y="5"/>
                      <a:pt x="63" y="5"/>
                      <a:pt x="63" y="5"/>
                    </a:cubicBezTo>
                    <a:cubicBezTo>
                      <a:pt x="62" y="5"/>
                      <a:pt x="61" y="5"/>
                      <a:pt x="60" y="5"/>
                    </a:cubicBezTo>
                    <a:cubicBezTo>
                      <a:pt x="56" y="5"/>
                      <a:pt x="51" y="6"/>
                      <a:pt x="48" y="8"/>
                    </a:cubicBezTo>
                    <a:cubicBezTo>
                      <a:pt x="47" y="8"/>
                      <a:pt x="47" y="9"/>
                      <a:pt x="46" y="9"/>
                    </a:cubicBezTo>
                    <a:cubicBezTo>
                      <a:pt x="45" y="10"/>
                      <a:pt x="43" y="11"/>
                      <a:pt x="42" y="13"/>
                    </a:cubicBezTo>
                    <a:cubicBezTo>
                      <a:pt x="39" y="15"/>
                      <a:pt x="36" y="19"/>
                      <a:pt x="35" y="22"/>
                    </a:cubicBezTo>
                    <a:cubicBezTo>
                      <a:pt x="34" y="24"/>
                      <a:pt x="33" y="26"/>
                      <a:pt x="33" y="28"/>
                    </a:cubicBezTo>
                    <a:cubicBezTo>
                      <a:pt x="32" y="29"/>
                      <a:pt x="32" y="31"/>
                      <a:pt x="31" y="32"/>
                    </a:cubicBezTo>
                    <a:cubicBezTo>
                      <a:pt x="31" y="32"/>
                      <a:pt x="31" y="32"/>
                      <a:pt x="31" y="32"/>
                    </a:cubicBezTo>
                    <a:cubicBezTo>
                      <a:pt x="31" y="33"/>
                      <a:pt x="31" y="33"/>
                      <a:pt x="31" y="34"/>
                    </a:cubicBezTo>
                    <a:cubicBezTo>
                      <a:pt x="30" y="35"/>
                      <a:pt x="31" y="37"/>
                      <a:pt x="32" y="38"/>
                    </a:cubicBezTo>
                    <a:cubicBezTo>
                      <a:pt x="33" y="38"/>
                      <a:pt x="34" y="39"/>
                      <a:pt x="34" y="39"/>
                    </a:cubicBezTo>
                    <a:cubicBezTo>
                      <a:pt x="35" y="40"/>
                      <a:pt x="36" y="40"/>
                      <a:pt x="36" y="41"/>
                    </a:cubicBezTo>
                    <a:cubicBezTo>
                      <a:pt x="38" y="42"/>
                      <a:pt x="39" y="44"/>
                      <a:pt x="40" y="45"/>
                    </a:cubicBezTo>
                    <a:cubicBezTo>
                      <a:pt x="43" y="47"/>
                      <a:pt x="46" y="50"/>
                      <a:pt x="49" y="52"/>
                    </a:cubicBezTo>
                    <a:cubicBezTo>
                      <a:pt x="51" y="54"/>
                      <a:pt x="52" y="55"/>
                      <a:pt x="53" y="56"/>
                    </a:cubicBezTo>
                    <a:cubicBezTo>
                      <a:pt x="55" y="57"/>
                      <a:pt x="57" y="59"/>
                      <a:pt x="59" y="60"/>
                    </a:cubicBezTo>
                    <a:cubicBezTo>
                      <a:pt x="62" y="62"/>
                      <a:pt x="65" y="63"/>
                      <a:pt x="68" y="65"/>
                    </a:cubicBezTo>
                    <a:cubicBezTo>
                      <a:pt x="71" y="66"/>
                      <a:pt x="74" y="68"/>
                      <a:pt x="77" y="70"/>
                    </a:cubicBezTo>
                    <a:cubicBezTo>
                      <a:pt x="78" y="70"/>
                      <a:pt x="78" y="71"/>
                      <a:pt x="78" y="72"/>
                    </a:cubicBezTo>
                    <a:cubicBezTo>
                      <a:pt x="77" y="73"/>
                      <a:pt x="77" y="74"/>
                      <a:pt x="76" y="74"/>
                    </a:cubicBezTo>
                    <a:cubicBezTo>
                      <a:pt x="76" y="74"/>
                      <a:pt x="75" y="74"/>
                      <a:pt x="75" y="74"/>
                    </a:cubicBezTo>
                    <a:cubicBezTo>
                      <a:pt x="73" y="73"/>
                      <a:pt x="71" y="72"/>
                      <a:pt x="69" y="71"/>
                    </a:cubicBezTo>
                    <a:cubicBezTo>
                      <a:pt x="69" y="71"/>
                      <a:pt x="68" y="70"/>
                      <a:pt x="67" y="70"/>
                    </a:cubicBezTo>
                    <a:cubicBezTo>
                      <a:pt x="66" y="69"/>
                      <a:pt x="64" y="68"/>
                      <a:pt x="63" y="68"/>
                    </a:cubicBezTo>
                    <a:cubicBezTo>
                      <a:pt x="60" y="66"/>
                      <a:pt x="57" y="64"/>
                      <a:pt x="54" y="62"/>
                    </a:cubicBezTo>
                    <a:cubicBezTo>
                      <a:pt x="52" y="61"/>
                      <a:pt x="51" y="60"/>
                      <a:pt x="49" y="59"/>
                    </a:cubicBezTo>
                    <a:cubicBezTo>
                      <a:pt x="46" y="56"/>
                      <a:pt x="43" y="54"/>
                      <a:pt x="40" y="51"/>
                    </a:cubicBezTo>
                    <a:cubicBezTo>
                      <a:pt x="37" y="48"/>
                      <a:pt x="34" y="46"/>
                      <a:pt x="31" y="43"/>
                    </a:cubicBezTo>
                    <a:cubicBezTo>
                      <a:pt x="31" y="42"/>
                      <a:pt x="30" y="42"/>
                      <a:pt x="29" y="41"/>
                    </a:cubicBezTo>
                    <a:cubicBezTo>
                      <a:pt x="28" y="40"/>
                      <a:pt x="24" y="41"/>
                      <a:pt x="21" y="43"/>
                    </a:cubicBezTo>
                    <a:cubicBezTo>
                      <a:pt x="20" y="45"/>
                      <a:pt x="18" y="47"/>
                      <a:pt x="17" y="49"/>
                    </a:cubicBezTo>
                    <a:cubicBezTo>
                      <a:pt x="10" y="57"/>
                      <a:pt x="6" y="67"/>
                      <a:pt x="6" y="77"/>
                    </a:cubicBezTo>
                    <a:cubicBezTo>
                      <a:pt x="6" y="80"/>
                      <a:pt x="7" y="82"/>
                      <a:pt x="7" y="84"/>
                    </a:cubicBezTo>
                    <a:cubicBezTo>
                      <a:pt x="7" y="88"/>
                      <a:pt x="13" y="91"/>
                      <a:pt x="18" y="92"/>
                    </a:cubicBezTo>
                    <a:cubicBezTo>
                      <a:pt x="27" y="93"/>
                      <a:pt x="36" y="94"/>
                      <a:pt x="42" y="95"/>
                    </a:cubicBezTo>
                    <a:cubicBezTo>
                      <a:pt x="45" y="95"/>
                      <a:pt x="48" y="95"/>
                      <a:pt x="50" y="96"/>
                    </a:cubicBezTo>
                    <a:cubicBezTo>
                      <a:pt x="55" y="96"/>
                      <a:pt x="60" y="97"/>
                      <a:pt x="65" y="98"/>
                    </a:cubicBezTo>
                    <a:cubicBezTo>
                      <a:pt x="66" y="98"/>
                      <a:pt x="67" y="98"/>
                      <a:pt x="68" y="99"/>
                    </a:cubicBezTo>
                    <a:cubicBezTo>
                      <a:pt x="68" y="99"/>
                      <a:pt x="68" y="99"/>
                      <a:pt x="68" y="100"/>
                    </a:cubicBezTo>
                    <a:cubicBezTo>
                      <a:pt x="68" y="100"/>
                      <a:pt x="68" y="101"/>
                      <a:pt x="68" y="101"/>
                    </a:cubicBezTo>
                    <a:cubicBezTo>
                      <a:pt x="68" y="102"/>
                      <a:pt x="68" y="102"/>
                      <a:pt x="68" y="102"/>
                    </a:cubicBezTo>
                    <a:cubicBezTo>
                      <a:pt x="67" y="103"/>
                      <a:pt x="66" y="103"/>
                      <a:pt x="66" y="103"/>
                    </a:cubicBezTo>
                    <a:cubicBezTo>
                      <a:pt x="66" y="103"/>
                      <a:pt x="66" y="103"/>
                      <a:pt x="66" y="103"/>
                    </a:cubicBezTo>
                    <a:cubicBezTo>
                      <a:pt x="65" y="103"/>
                      <a:pt x="63" y="102"/>
                      <a:pt x="60" y="102"/>
                    </a:cubicBezTo>
                    <a:cubicBezTo>
                      <a:pt x="58" y="102"/>
                      <a:pt x="57" y="101"/>
                      <a:pt x="55" y="101"/>
                    </a:cubicBezTo>
                    <a:cubicBezTo>
                      <a:pt x="52" y="101"/>
                      <a:pt x="48" y="100"/>
                      <a:pt x="45" y="100"/>
                    </a:cubicBezTo>
                    <a:cubicBezTo>
                      <a:pt x="40" y="99"/>
                      <a:pt x="36" y="99"/>
                      <a:pt x="31" y="98"/>
                    </a:cubicBezTo>
                    <a:cubicBezTo>
                      <a:pt x="27" y="98"/>
                      <a:pt x="23" y="97"/>
                      <a:pt x="18" y="97"/>
                    </a:cubicBezTo>
                    <a:cubicBezTo>
                      <a:pt x="17" y="97"/>
                      <a:pt x="16" y="97"/>
                      <a:pt x="15" y="96"/>
                    </a:cubicBezTo>
                    <a:cubicBezTo>
                      <a:pt x="14" y="96"/>
                      <a:pt x="12" y="96"/>
                      <a:pt x="11" y="96"/>
                    </a:cubicBezTo>
                    <a:cubicBezTo>
                      <a:pt x="9" y="96"/>
                      <a:pt x="5" y="99"/>
                      <a:pt x="3" y="104"/>
                    </a:cubicBezTo>
                    <a:cubicBezTo>
                      <a:pt x="1" y="109"/>
                      <a:pt x="0" y="116"/>
                      <a:pt x="0" y="120"/>
                    </a:cubicBezTo>
                    <a:cubicBezTo>
                      <a:pt x="0" y="124"/>
                      <a:pt x="0" y="128"/>
                      <a:pt x="0" y="129"/>
                    </a:cubicBezTo>
                    <a:cubicBezTo>
                      <a:pt x="0" y="129"/>
                      <a:pt x="1" y="130"/>
                      <a:pt x="1"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noEditPoints="1"/>
              </p:cNvSpPr>
              <p:nvPr/>
            </p:nvSpPr>
            <p:spPr bwMode="auto">
              <a:xfrm>
                <a:off x="9321972" y="3202405"/>
                <a:ext cx="204766" cy="192194"/>
              </a:xfrm>
              <a:custGeom>
                <a:avLst/>
                <a:gdLst>
                  <a:gd name="T0" fmla="*/ 14 w 48"/>
                  <a:gd name="T1" fmla="*/ 2 h 45"/>
                  <a:gd name="T2" fmla="*/ 14 w 48"/>
                  <a:gd name="T3" fmla="*/ 1 h 45"/>
                  <a:gd name="T4" fmla="*/ 18 w 48"/>
                  <a:gd name="T5" fmla="*/ 4 h 45"/>
                  <a:gd name="T6" fmla="*/ 13 w 48"/>
                  <a:gd name="T7" fmla="*/ 3 h 45"/>
                  <a:gd name="T8" fmla="*/ 14 w 48"/>
                  <a:gd name="T9" fmla="*/ 2 h 45"/>
                  <a:gd name="T10" fmla="*/ 43 w 48"/>
                  <a:gd name="T11" fmla="*/ 39 h 45"/>
                  <a:gd name="T12" fmla="*/ 42 w 48"/>
                  <a:gd name="T13" fmla="*/ 40 h 45"/>
                  <a:gd name="T14" fmla="*/ 41 w 48"/>
                  <a:gd name="T15" fmla="*/ 40 h 45"/>
                  <a:gd name="T16" fmla="*/ 41 w 48"/>
                  <a:gd name="T17" fmla="*/ 40 h 45"/>
                  <a:gd name="T18" fmla="*/ 41 w 48"/>
                  <a:gd name="T19" fmla="*/ 40 h 45"/>
                  <a:gd name="T20" fmla="*/ 43 w 48"/>
                  <a:gd name="T21" fmla="*/ 39 h 45"/>
                  <a:gd name="T22" fmla="*/ 43 w 48"/>
                  <a:gd name="T23" fmla="*/ 39 h 45"/>
                  <a:gd name="T24" fmla="*/ 5 w 48"/>
                  <a:gd name="T25" fmla="*/ 30 h 45"/>
                  <a:gd name="T26" fmla="*/ 2 w 48"/>
                  <a:gd name="T27" fmla="*/ 38 h 45"/>
                  <a:gd name="T28" fmla="*/ 0 w 48"/>
                  <a:gd name="T29" fmla="*/ 44 h 45"/>
                  <a:gd name="T30" fmla="*/ 0 w 48"/>
                  <a:gd name="T31" fmla="*/ 44 h 45"/>
                  <a:gd name="T32" fmla="*/ 0 w 48"/>
                  <a:gd name="T33" fmla="*/ 45 h 45"/>
                  <a:gd name="T34" fmla="*/ 0 w 48"/>
                  <a:gd name="T35" fmla="*/ 45 h 45"/>
                  <a:gd name="T36" fmla="*/ 8 w 48"/>
                  <a:gd name="T37" fmla="*/ 43 h 45"/>
                  <a:gd name="T38" fmla="*/ 8 w 48"/>
                  <a:gd name="T39" fmla="*/ 43 h 45"/>
                  <a:gd name="T40" fmla="*/ 4 w 48"/>
                  <a:gd name="T41" fmla="*/ 44 h 45"/>
                  <a:gd name="T42" fmla="*/ 2 w 48"/>
                  <a:gd name="T43" fmla="*/ 42 h 45"/>
                  <a:gd name="T44" fmla="*/ 1 w 48"/>
                  <a:gd name="T45" fmla="*/ 41 h 45"/>
                  <a:gd name="T46" fmla="*/ 1 w 48"/>
                  <a:gd name="T47" fmla="*/ 39 h 45"/>
                  <a:gd name="T48" fmla="*/ 1 w 48"/>
                  <a:gd name="T49" fmla="*/ 39 h 45"/>
                  <a:gd name="T50" fmla="*/ 7 w 48"/>
                  <a:gd name="T51" fmla="*/ 43 h 45"/>
                  <a:gd name="T52" fmla="*/ 9 w 48"/>
                  <a:gd name="T53" fmla="*/ 43 h 45"/>
                  <a:gd name="T54" fmla="*/ 28 w 48"/>
                  <a:gd name="T55" fmla="*/ 41 h 45"/>
                  <a:gd name="T56" fmla="*/ 34 w 48"/>
                  <a:gd name="T57" fmla="*/ 41 h 45"/>
                  <a:gd name="T58" fmla="*/ 35 w 48"/>
                  <a:gd name="T59" fmla="*/ 41 h 45"/>
                  <a:gd name="T60" fmla="*/ 39 w 48"/>
                  <a:gd name="T61" fmla="*/ 41 h 45"/>
                  <a:gd name="T62" fmla="*/ 38 w 48"/>
                  <a:gd name="T63" fmla="*/ 41 h 45"/>
                  <a:gd name="T64" fmla="*/ 39 w 48"/>
                  <a:gd name="T65" fmla="*/ 41 h 45"/>
                  <a:gd name="T66" fmla="*/ 41 w 48"/>
                  <a:gd name="T67" fmla="*/ 41 h 45"/>
                  <a:gd name="T68" fmla="*/ 41 w 48"/>
                  <a:gd name="T69" fmla="*/ 40 h 45"/>
                  <a:gd name="T70" fmla="*/ 43 w 48"/>
                  <a:gd name="T71" fmla="*/ 40 h 45"/>
                  <a:gd name="T72" fmla="*/ 43 w 48"/>
                  <a:gd name="T73" fmla="*/ 40 h 45"/>
                  <a:gd name="T74" fmla="*/ 47 w 48"/>
                  <a:gd name="T75" fmla="*/ 36 h 45"/>
                  <a:gd name="T76" fmla="*/ 47 w 48"/>
                  <a:gd name="T77" fmla="*/ 27 h 45"/>
                  <a:gd name="T78" fmla="*/ 45 w 48"/>
                  <a:gd name="T79" fmla="*/ 24 h 45"/>
                  <a:gd name="T80" fmla="*/ 44 w 48"/>
                  <a:gd name="T81" fmla="*/ 23 h 45"/>
                  <a:gd name="T82" fmla="*/ 38 w 48"/>
                  <a:gd name="T83" fmla="*/ 18 h 45"/>
                  <a:gd name="T84" fmla="*/ 37 w 48"/>
                  <a:gd name="T85" fmla="*/ 18 h 45"/>
                  <a:gd name="T86" fmla="*/ 14 w 48"/>
                  <a:gd name="T87" fmla="*/ 0 h 45"/>
                  <a:gd name="T88" fmla="*/ 14 w 48"/>
                  <a:gd name="T89" fmla="*/ 0 h 45"/>
                  <a:gd name="T90" fmla="*/ 13 w 48"/>
                  <a:gd name="T91" fmla="*/ 0 h 45"/>
                  <a:gd name="T92" fmla="*/ 13 w 48"/>
                  <a:gd name="T93" fmla="*/ 0 h 45"/>
                  <a:gd name="T94" fmla="*/ 13 w 48"/>
                  <a:gd name="T95" fmla="*/ 2 h 45"/>
                  <a:gd name="T96" fmla="*/ 12 w 48"/>
                  <a:gd name="T97" fmla="*/ 8 h 45"/>
                  <a:gd name="T98" fmla="*/ 8 w 48"/>
                  <a:gd name="T99" fmla="*/ 20 h 45"/>
                  <a:gd name="T100" fmla="*/ 5 w 48"/>
                  <a:gd name="T101"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5">
                    <a:moveTo>
                      <a:pt x="14" y="2"/>
                    </a:moveTo>
                    <a:cubicBezTo>
                      <a:pt x="14" y="2"/>
                      <a:pt x="14" y="2"/>
                      <a:pt x="14" y="1"/>
                    </a:cubicBezTo>
                    <a:cubicBezTo>
                      <a:pt x="14" y="1"/>
                      <a:pt x="15" y="2"/>
                      <a:pt x="18" y="4"/>
                    </a:cubicBezTo>
                    <a:cubicBezTo>
                      <a:pt x="16" y="3"/>
                      <a:pt x="14" y="3"/>
                      <a:pt x="13" y="3"/>
                    </a:cubicBezTo>
                    <a:cubicBezTo>
                      <a:pt x="13" y="3"/>
                      <a:pt x="13" y="3"/>
                      <a:pt x="14" y="2"/>
                    </a:cubicBezTo>
                    <a:close/>
                    <a:moveTo>
                      <a:pt x="43" y="39"/>
                    </a:moveTo>
                    <a:cubicBezTo>
                      <a:pt x="43" y="39"/>
                      <a:pt x="42" y="39"/>
                      <a:pt x="42" y="40"/>
                    </a:cubicBezTo>
                    <a:cubicBezTo>
                      <a:pt x="42" y="40"/>
                      <a:pt x="42" y="40"/>
                      <a:pt x="41" y="40"/>
                    </a:cubicBezTo>
                    <a:cubicBezTo>
                      <a:pt x="41" y="40"/>
                      <a:pt x="41" y="40"/>
                      <a:pt x="41" y="40"/>
                    </a:cubicBezTo>
                    <a:cubicBezTo>
                      <a:pt x="41" y="40"/>
                      <a:pt x="41" y="40"/>
                      <a:pt x="41" y="40"/>
                    </a:cubicBezTo>
                    <a:cubicBezTo>
                      <a:pt x="41" y="40"/>
                      <a:pt x="42" y="39"/>
                      <a:pt x="43" y="39"/>
                    </a:cubicBezTo>
                    <a:cubicBezTo>
                      <a:pt x="43" y="39"/>
                      <a:pt x="43" y="39"/>
                      <a:pt x="43" y="39"/>
                    </a:cubicBezTo>
                    <a:close/>
                    <a:moveTo>
                      <a:pt x="5" y="30"/>
                    </a:moveTo>
                    <a:cubicBezTo>
                      <a:pt x="4" y="32"/>
                      <a:pt x="3" y="35"/>
                      <a:pt x="2" y="38"/>
                    </a:cubicBezTo>
                    <a:cubicBezTo>
                      <a:pt x="2" y="40"/>
                      <a:pt x="1" y="42"/>
                      <a:pt x="0" y="44"/>
                    </a:cubicBezTo>
                    <a:cubicBezTo>
                      <a:pt x="0" y="44"/>
                      <a:pt x="0" y="44"/>
                      <a:pt x="0" y="44"/>
                    </a:cubicBezTo>
                    <a:cubicBezTo>
                      <a:pt x="0" y="44"/>
                      <a:pt x="0" y="45"/>
                      <a:pt x="0" y="45"/>
                    </a:cubicBezTo>
                    <a:cubicBezTo>
                      <a:pt x="0" y="45"/>
                      <a:pt x="0" y="45"/>
                      <a:pt x="0" y="45"/>
                    </a:cubicBezTo>
                    <a:cubicBezTo>
                      <a:pt x="3" y="44"/>
                      <a:pt x="6" y="44"/>
                      <a:pt x="8" y="43"/>
                    </a:cubicBezTo>
                    <a:cubicBezTo>
                      <a:pt x="8" y="43"/>
                      <a:pt x="8" y="43"/>
                      <a:pt x="8" y="43"/>
                    </a:cubicBezTo>
                    <a:cubicBezTo>
                      <a:pt x="7" y="44"/>
                      <a:pt x="6" y="44"/>
                      <a:pt x="4" y="44"/>
                    </a:cubicBezTo>
                    <a:cubicBezTo>
                      <a:pt x="3" y="44"/>
                      <a:pt x="2" y="43"/>
                      <a:pt x="2" y="42"/>
                    </a:cubicBezTo>
                    <a:cubicBezTo>
                      <a:pt x="2" y="42"/>
                      <a:pt x="1" y="41"/>
                      <a:pt x="1" y="41"/>
                    </a:cubicBezTo>
                    <a:cubicBezTo>
                      <a:pt x="1" y="40"/>
                      <a:pt x="1" y="39"/>
                      <a:pt x="1" y="39"/>
                    </a:cubicBezTo>
                    <a:cubicBezTo>
                      <a:pt x="1" y="39"/>
                      <a:pt x="1" y="39"/>
                      <a:pt x="1" y="39"/>
                    </a:cubicBezTo>
                    <a:cubicBezTo>
                      <a:pt x="1" y="41"/>
                      <a:pt x="4" y="43"/>
                      <a:pt x="7" y="43"/>
                    </a:cubicBezTo>
                    <a:cubicBezTo>
                      <a:pt x="7" y="43"/>
                      <a:pt x="9" y="43"/>
                      <a:pt x="9" y="43"/>
                    </a:cubicBezTo>
                    <a:cubicBezTo>
                      <a:pt x="15" y="42"/>
                      <a:pt x="23" y="41"/>
                      <a:pt x="28" y="41"/>
                    </a:cubicBezTo>
                    <a:cubicBezTo>
                      <a:pt x="30" y="41"/>
                      <a:pt x="32" y="41"/>
                      <a:pt x="34" y="41"/>
                    </a:cubicBezTo>
                    <a:cubicBezTo>
                      <a:pt x="34" y="41"/>
                      <a:pt x="35" y="41"/>
                      <a:pt x="35" y="41"/>
                    </a:cubicBezTo>
                    <a:cubicBezTo>
                      <a:pt x="37" y="41"/>
                      <a:pt x="38" y="41"/>
                      <a:pt x="39" y="41"/>
                    </a:cubicBezTo>
                    <a:cubicBezTo>
                      <a:pt x="39" y="41"/>
                      <a:pt x="39" y="41"/>
                      <a:pt x="38" y="41"/>
                    </a:cubicBezTo>
                    <a:cubicBezTo>
                      <a:pt x="38" y="41"/>
                      <a:pt x="39" y="41"/>
                      <a:pt x="39" y="41"/>
                    </a:cubicBezTo>
                    <a:cubicBezTo>
                      <a:pt x="39" y="41"/>
                      <a:pt x="40" y="41"/>
                      <a:pt x="41" y="41"/>
                    </a:cubicBezTo>
                    <a:cubicBezTo>
                      <a:pt x="41" y="41"/>
                      <a:pt x="41" y="40"/>
                      <a:pt x="41" y="40"/>
                    </a:cubicBezTo>
                    <a:cubicBezTo>
                      <a:pt x="42" y="40"/>
                      <a:pt x="42" y="40"/>
                      <a:pt x="43" y="40"/>
                    </a:cubicBezTo>
                    <a:cubicBezTo>
                      <a:pt x="43" y="40"/>
                      <a:pt x="43" y="40"/>
                      <a:pt x="43" y="40"/>
                    </a:cubicBezTo>
                    <a:cubicBezTo>
                      <a:pt x="44" y="39"/>
                      <a:pt x="46" y="37"/>
                      <a:pt x="47" y="36"/>
                    </a:cubicBezTo>
                    <a:cubicBezTo>
                      <a:pt x="48" y="34"/>
                      <a:pt x="48" y="29"/>
                      <a:pt x="47" y="27"/>
                    </a:cubicBezTo>
                    <a:cubicBezTo>
                      <a:pt x="47" y="26"/>
                      <a:pt x="46" y="25"/>
                      <a:pt x="45" y="24"/>
                    </a:cubicBezTo>
                    <a:cubicBezTo>
                      <a:pt x="45" y="23"/>
                      <a:pt x="44" y="23"/>
                      <a:pt x="44" y="23"/>
                    </a:cubicBezTo>
                    <a:cubicBezTo>
                      <a:pt x="43" y="21"/>
                      <a:pt x="40" y="19"/>
                      <a:pt x="38" y="18"/>
                    </a:cubicBezTo>
                    <a:cubicBezTo>
                      <a:pt x="38" y="18"/>
                      <a:pt x="38" y="18"/>
                      <a:pt x="37" y="18"/>
                    </a:cubicBezTo>
                    <a:cubicBezTo>
                      <a:pt x="29" y="13"/>
                      <a:pt x="21" y="7"/>
                      <a:pt x="14" y="0"/>
                    </a:cubicBezTo>
                    <a:cubicBezTo>
                      <a:pt x="14" y="0"/>
                      <a:pt x="14" y="0"/>
                      <a:pt x="14" y="0"/>
                    </a:cubicBezTo>
                    <a:cubicBezTo>
                      <a:pt x="14" y="0"/>
                      <a:pt x="13" y="0"/>
                      <a:pt x="13" y="0"/>
                    </a:cubicBezTo>
                    <a:cubicBezTo>
                      <a:pt x="13" y="0"/>
                      <a:pt x="13" y="0"/>
                      <a:pt x="13" y="0"/>
                    </a:cubicBezTo>
                    <a:cubicBezTo>
                      <a:pt x="13" y="1"/>
                      <a:pt x="13" y="2"/>
                      <a:pt x="13" y="2"/>
                    </a:cubicBezTo>
                    <a:cubicBezTo>
                      <a:pt x="13" y="4"/>
                      <a:pt x="12" y="6"/>
                      <a:pt x="12" y="8"/>
                    </a:cubicBezTo>
                    <a:cubicBezTo>
                      <a:pt x="10" y="12"/>
                      <a:pt x="9" y="16"/>
                      <a:pt x="8" y="20"/>
                    </a:cubicBezTo>
                    <a:cubicBezTo>
                      <a:pt x="7" y="23"/>
                      <a:pt x="6" y="26"/>
                      <a:pt x="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7"/>
              <p:cNvSpPr>
                <a:spLocks/>
              </p:cNvSpPr>
              <p:nvPr/>
            </p:nvSpPr>
            <p:spPr bwMode="auto">
              <a:xfrm>
                <a:off x="9356099" y="3376635"/>
                <a:ext cx="127531" cy="12574"/>
              </a:xfrm>
              <a:custGeom>
                <a:avLst/>
                <a:gdLst>
                  <a:gd name="T0" fmla="*/ 24 w 30"/>
                  <a:gd name="T1" fmla="*/ 1 h 3"/>
                  <a:gd name="T2" fmla="*/ 22 w 30"/>
                  <a:gd name="T3" fmla="*/ 1 h 3"/>
                  <a:gd name="T4" fmla="*/ 19 w 30"/>
                  <a:gd name="T5" fmla="*/ 1 h 3"/>
                  <a:gd name="T6" fmla="*/ 15 w 30"/>
                  <a:gd name="T7" fmla="*/ 1 h 3"/>
                  <a:gd name="T8" fmla="*/ 6 w 30"/>
                  <a:gd name="T9" fmla="*/ 2 h 3"/>
                  <a:gd name="T10" fmla="*/ 0 w 30"/>
                  <a:gd name="T11" fmla="*/ 2 h 3"/>
                  <a:gd name="T12" fmla="*/ 0 w 30"/>
                  <a:gd name="T13" fmla="*/ 2 h 3"/>
                  <a:gd name="T14" fmla="*/ 2 w 30"/>
                  <a:gd name="T15" fmla="*/ 3 h 3"/>
                  <a:gd name="T16" fmla="*/ 20 w 30"/>
                  <a:gd name="T17" fmla="*/ 1 h 3"/>
                  <a:gd name="T18" fmla="*/ 26 w 30"/>
                  <a:gd name="T19" fmla="*/ 2 h 3"/>
                  <a:gd name="T20" fmla="*/ 26 w 30"/>
                  <a:gd name="T21" fmla="*/ 2 h 3"/>
                  <a:gd name="T22" fmla="*/ 27 w 30"/>
                  <a:gd name="T23" fmla="*/ 1 h 3"/>
                  <a:gd name="T24" fmla="*/ 30 w 30"/>
                  <a:gd name="T25" fmla="*/ 0 h 3"/>
                  <a:gd name="T26" fmla="*/ 26 w 30"/>
                  <a:gd name="T27" fmla="*/ 1 h 3"/>
                  <a:gd name="T28" fmla="*/ 24 w 30"/>
                  <a:gd name="T2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
                    <a:moveTo>
                      <a:pt x="24" y="1"/>
                    </a:moveTo>
                    <a:cubicBezTo>
                      <a:pt x="23" y="1"/>
                      <a:pt x="23" y="1"/>
                      <a:pt x="22" y="1"/>
                    </a:cubicBezTo>
                    <a:cubicBezTo>
                      <a:pt x="21" y="1"/>
                      <a:pt x="20" y="1"/>
                      <a:pt x="19" y="1"/>
                    </a:cubicBezTo>
                    <a:cubicBezTo>
                      <a:pt x="18" y="1"/>
                      <a:pt x="16" y="1"/>
                      <a:pt x="15" y="1"/>
                    </a:cubicBezTo>
                    <a:cubicBezTo>
                      <a:pt x="13" y="1"/>
                      <a:pt x="9" y="1"/>
                      <a:pt x="6" y="2"/>
                    </a:cubicBezTo>
                    <a:cubicBezTo>
                      <a:pt x="4" y="2"/>
                      <a:pt x="2" y="2"/>
                      <a:pt x="0" y="2"/>
                    </a:cubicBezTo>
                    <a:cubicBezTo>
                      <a:pt x="0" y="2"/>
                      <a:pt x="0" y="2"/>
                      <a:pt x="0" y="2"/>
                    </a:cubicBezTo>
                    <a:cubicBezTo>
                      <a:pt x="1" y="3"/>
                      <a:pt x="1" y="3"/>
                      <a:pt x="2" y="3"/>
                    </a:cubicBezTo>
                    <a:cubicBezTo>
                      <a:pt x="7" y="2"/>
                      <a:pt x="15" y="1"/>
                      <a:pt x="20" y="1"/>
                    </a:cubicBezTo>
                    <a:cubicBezTo>
                      <a:pt x="22" y="1"/>
                      <a:pt x="24" y="2"/>
                      <a:pt x="26" y="2"/>
                    </a:cubicBezTo>
                    <a:cubicBezTo>
                      <a:pt x="26" y="2"/>
                      <a:pt x="26" y="2"/>
                      <a:pt x="26" y="2"/>
                    </a:cubicBezTo>
                    <a:cubicBezTo>
                      <a:pt x="27" y="2"/>
                      <a:pt x="27" y="1"/>
                      <a:pt x="27" y="1"/>
                    </a:cubicBezTo>
                    <a:cubicBezTo>
                      <a:pt x="29" y="1"/>
                      <a:pt x="30" y="0"/>
                      <a:pt x="30" y="0"/>
                    </a:cubicBezTo>
                    <a:cubicBezTo>
                      <a:pt x="29" y="0"/>
                      <a:pt x="27" y="1"/>
                      <a:pt x="26" y="1"/>
                    </a:cubicBezTo>
                    <a:cubicBezTo>
                      <a:pt x="26" y="1"/>
                      <a:pt x="25"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9526738" y="3410764"/>
                <a:ext cx="0" cy="5389"/>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noEditPoints="1"/>
              </p:cNvSpPr>
              <p:nvPr/>
            </p:nvSpPr>
            <p:spPr bwMode="auto">
              <a:xfrm>
                <a:off x="9514164" y="3313769"/>
                <a:ext cx="84422" cy="256857"/>
              </a:xfrm>
              <a:custGeom>
                <a:avLst/>
                <a:gdLst>
                  <a:gd name="T0" fmla="*/ 19 w 20"/>
                  <a:gd name="T1" fmla="*/ 20 h 60"/>
                  <a:gd name="T2" fmla="*/ 19 w 20"/>
                  <a:gd name="T3" fmla="*/ 20 h 60"/>
                  <a:gd name="T4" fmla="*/ 16 w 20"/>
                  <a:gd name="T5" fmla="*/ 31 h 60"/>
                  <a:gd name="T6" fmla="*/ 15 w 20"/>
                  <a:gd name="T7" fmla="*/ 33 h 60"/>
                  <a:gd name="T8" fmla="*/ 16 w 20"/>
                  <a:gd name="T9" fmla="*/ 29 h 60"/>
                  <a:gd name="T10" fmla="*/ 14 w 20"/>
                  <a:gd name="T11" fmla="*/ 46 h 60"/>
                  <a:gd name="T12" fmla="*/ 14 w 20"/>
                  <a:gd name="T13" fmla="*/ 46 h 60"/>
                  <a:gd name="T14" fmla="*/ 15 w 20"/>
                  <a:gd name="T15" fmla="*/ 59 h 60"/>
                  <a:gd name="T16" fmla="*/ 15 w 20"/>
                  <a:gd name="T17" fmla="*/ 59 h 60"/>
                  <a:gd name="T18" fmla="*/ 13 w 20"/>
                  <a:gd name="T19" fmla="*/ 2 h 60"/>
                  <a:gd name="T20" fmla="*/ 16 w 20"/>
                  <a:gd name="T21" fmla="*/ 15 h 60"/>
                  <a:gd name="T22" fmla="*/ 17 w 20"/>
                  <a:gd name="T23" fmla="*/ 17 h 60"/>
                  <a:gd name="T24" fmla="*/ 18 w 20"/>
                  <a:gd name="T25" fmla="*/ 19 h 60"/>
                  <a:gd name="T26" fmla="*/ 15 w 20"/>
                  <a:gd name="T27" fmla="*/ 16 h 60"/>
                  <a:gd name="T28" fmla="*/ 16 w 20"/>
                  <a:gd name="T29" fmla="*/ 11 h 60"/>
                  <a:gd name="T30" fmla="*/ 11 w 20"/>
                  <a:gd name="T31" fmla="*/ 2 h 60"/>
                  <a:gd name="T32" fmla="*/ 1 w 20"/>
                  <a:gd name="T33" fmla="*/ 19 h 60"/>
                  <a:gd name="T34" fmla="*/ 2 w 20"/>
                  <a:gd name="T35" fmla="*/ 23 h 60"/>
                  <a:gd name="T36" fmla="*/ 3 w 20"/>
                  <a:gd name="T37" fmla="*/ 23 h 60"/>
                  <a:gd name="T38" fmla="*/ 2 w 20"/>
                  <a:gd name="T39" fmla="*/ 17 h 60"/>
                  <a:gd name="T40" fmla="*/ 8 w 20"/>
                  <a:gd name="T41" fmla="*/ 5 h 60"/>
                  <a:gd name="T42" fmla="*/ 8 w 20"/>
                  <a:gd name="T43" fmla="*/ 5 h 60"/>
                  <a:gd name="T44" fmla="*/ 2 w 20"/>
                  <a:gd name="T45" fmla="*/ 17 h 60"/>
                  <a:gd name="T46" fmla="*/ 3 w 20"/>
                  <a:gd name="T47" fmla="*/ 23 h 60"/>
                  <a:gd name="T48" fmla="*/ 3 w 20"/>
                  <a:gd name="T49" fmla="*/ 23 h 60"/>
                  <a:gd name="T50" fmla="*/ 3 w 20"/>
                  <a:gd name="T51" fmla="*/ 24 h 60"/>
                  <a:gd name="T52" fmla="*/ 4 w 20"/>
                  <a:gd name="T53" fmla="*/ 26 h 60"/>
                  <a:gd name="T54" fmla="*/ 4 w 20"/>
                  <a:gd name="T55" fmla="*/ 33 h 60"/>
                  <a:gd name="T56" fmla="*/ 5 w 20"/>
                  <a:gd name="T57" fmla="*/ 41 h 60"/>
                  <a:gd name="T58" fmla="*/ 3 w 20"/>
                  <a:gd name="T59" fmla="*/ 48 h 60"/>
                  <a:gd name="T60" fmla="*/ 9 w 20"/>
                  <a:gd name="T61" fmla="*/ 55 h 60"/>
                  <a:gd name="T62" fmla="*/ 14 w 20"/>
                  <a:gd name="T63" fmla="*/ 58 h 60"/>
                  <a:gd name="T64" fmla="*/ 16 w 20"/>
                  <a:gd name="T65" fmla="*/ 60 h 60"/>
                  <a:gd name="T66" fmla="*/ 16 w 20"/>
                  <a:gd name="T67" fmla="*/ 60 h 60"/>
                  <a:gd name="T68" fmla="*/ 15 w 20"/>
                  <a:gd name="T69" fmla="*/ 56 h 60"/>
                  <a:gd name="T70" fmla="*/ 14 w 20"/>
                  <a:gd name="T71" fmla="*/ 55 h 60"/>
                  <a:gd name="T72" fmla="*/ 14 w 20"/>
                  <a:gd name="T73" fmla="*/ 53 h 60"/>
                  <a:gd name="T74" fmla="*/ 14 w 20"/>
                  <a:gd name="T75" fmla="*/ 49 h 60"/>
                  <a:gd name="T76" fmla="*/ 14 w 20"/>
                  <a:gd name="T77" fmla="*/ 38 h 60"/>
                  <a:gd name="T78" fmla="*/ 16 w 20"/>
                  <a:gd name="T79" fmla="*/ 32 h 60"/>
                  <a:gd name="T80" fmla="*/ 16 w 20"/>
                  <a:gd name="T81" fmla="*/ 31 h 60"/>
                  <a:gd name="T82" fmla="*/ 18 w 20"/>
                  <a:gd name="T83" fmla="*/ 24 h 60"/>
                  <a:gd name="T84" fmla="*/ 20 w 20"/>
                  <a:gd name="T85" fmla="*/ 22 h 60"/>
                  <a:gd name="T86" fmla="*/ 20 w 20"/>
                  <a:gd name="T87" fmla="*/ 20 h 60"/>
                  <a:gd name="T88" fmla="*/ 19 w 20"/>
                  <a:gd name="T89" fmla="*/ 18 h 60"/>
                  <a:gd name="T90" fmla="*/ 17 w 20"/>
                  <a:gd name="T91" fmla="*/ 17 h 60"/>
                  <a:gd name="T92" fmla="*/ 17 w 20"/>
                  <a:gd name="T93" fmla="*/ 17 h 60"/>
                  <a:gd name="T94" fmla="*/ 16 w 20"/>
                  <a:gd name="T95" fmla="*/ 16 h 60"/>
                  <a:gd name="T96" fmla="*/ 17 w 20"/>
                  <a:gd name="T97" fmla="*/ 10 h 60"/>
                  <a:gd name="T98" fmla="*/ 7 w 20"/>
                  <a:gd name="T99" fmla="*/ 0 h 60"/>
                  <a:gd name="T100" fmla="*/ 7 w 20"/>
                  <a:gd name="T101" fmla="*/ 0 h 60"/>
                  <a:gd name="T102" fmla="*/ 8 w 20"/>
                  <a:gd name="T103" fmla="*/ 5 h 60"/>
                  <a:gd name="T104" fmla="*/ 3 w 20"/>
                  <a:gd name="T105" fmla="*/ 15 h 60"/>
                  <a:gd name="T106" fmla="*/ 1 w 20"/>
                  <a:gd name="T107"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60">
                    <a:moveTo>
                      <a:pt x="19" y="20"/>
                    </a:moveTo>
                    <a:cubicBezTo>
                      <a:pt x="19" y="20"/>
                      <a:pt x="19" y="20"/>
                      <a:pt x="19" y="20"/>
                    </a:cubicBezTo>
                    <a:cubicBezTo>
                      <a:pt x="19" y="19"/>
                      <a:pt x="19" y="19"/>
                      <a:pt x="19" y="19"/>
                    </a:cubicBezTo>
                    <a:cubicBezTo>
                      <a:pt x="19" y="20"/>
                      <a:pt x="19" y="20"/>
                      <a:pt x="19" y="20"/>
                    </a:cubicBezTo>
                    <a:close/>
                    <a:moveTo>
                      <a:pt x="16" y="31"/>
                    </a:moveTo>
                    <a:cubicBezTo>
                      <a:pt x="16" y="31"/>
                      <a:pt x="16" y="31"/>
                      <a:pt x="16" y="31"/>
                    </a:cubicBezTo>
                    <a:cubicBezTo>
                      <a:pt x="16" y="31"/>
                      <a:pt x="15" y="32"/>
                      <a:pt x="15" y="32"/>
                    </a:cubicBezTo>
                    <a:cubicBezTo>
                      <a:pt x="15" y="32"/>
                      <a:pt x="15" y="32"/>
                      <a:pt x="15" y="33"/>
                    </a:cubicBezTo>
                    <a:cubicBezTo>
                      <a:pt x="15" y="33"/>
                      <a:pt x="15" y="33"/>
                      <a:pt x="15" y="34"/>
                    </a:cubicBezTo>
                    <a:cubicBezTo>
                      <a:pt x="15" y="32"/>
                      <a:pt x="15" y="31"/>
                      <a:pt x="16" y="29"/>
                    </a:cubicBezTo>
                    <a:cubicBezTo>
                      <a:pt x="16" y="30"/>
                      <a:pt x="16" y="30"/>
                      <a:pt x="16" y="31"/>
                    </a:cubicBezTo>
                    <a:close/>
                    <a:moveTo>
                      <a:pt x="14" y="46"/>
                    </a:moveTo>
                    <a:cubicBezTo>
                      <a:pt x="14" y="46"/>
                      <a:pt x="14" y="46"/>
                      <a:pt x="14" y="46"/>
                    </a:cubicBezTo>
                    <a:cubicBezTo>
                      <a:pt x="14" y="46"/>
                      <a:pt x="14" y="46"/>
                      <a:pt x="14" y="46"/>
                    </a:cubicBezTo>
                    <a:cubicBezTo>
                      <a:pt x="14" y="46"/>
                      <a:pt x="14" y="46"/>
                      <a:pt x="14" y="46"/>
                    </a:cubicBezTo>
                    <a:close/>
                    <a:moveTo>
                      <a:pt x="15" y="59"/>
                    </a:moveTo>
                    <a:cubicBezTo>
                      <a:pt x="15" y="59"/>
                      <a:pt x="15" y="59"/>
                      <a:pt x="15" y="58"/>
                    </a:cubicBezTo>
                    <a:cubicBezTo>
                      <a:pt x="15" y="59"/>
                      <a:pt x="15" y="59"/>
                      <a:pt x="15" y="59"/>
                    </a:cubicBezTo>
                    <a:cubicBezTo>
                      <a:pt x="15" y="59"/>
                      <a:pt x="15" y="59"/>
                      <a:pt x="15" y="59"/>
                    </a:cubicBezTo>
                    <a:close/>
                    <a:moveTo>
                      <a:pt x="13" y="2"/>
                    </a:moveTo>
                    <a:cubicBezTo>
                      <a:pt x="15" y="4"/>
                      <a:pt x="16" y="8"/>
                      <a:pt x="16" y="11"/>
                    </a:cubicBezTo>
                    <a:cubicBezTo>
                      <a:pt x="16" y="12"/>
                      <a:pt x="16" y="13"/>
                      <a:pt x="16" y="15"/>
                    </a:cubicBezTo>
                    <a:cubicBezTo>
                      <a:pt x="16" y="16"/>
                      <a:pt x="16" y="16"/>
                      <a:pt x="16" y="16"/>
                    </a:cubicBezTo>
                    <a:cubicBezTo>
                      <a:pt x="16" y="16"/>
                      <a:pt x="16" y="17"/>
                      <a:pt x="17" y="17"/>
                    </a:cubicBezTo>
                    <a:cubicBezTo>
                      <a:pt x="17" y="18"/>
                      <a:pt x="18" y="18"/>
                      <a:pt x="18" y="18"/>
                    </a:cubicBezTo>
                    <a:cubicBezTo>
                      <a:pt x="18" y="18"/>
                      <a:pt x="18" y="19"/>
                      <a:pt x="18" y="19"/>
                    </a:cubicBezTo>
                    <a:cubicBezTo>
                      <a:pt x="18" y="18"/>
                      <a:pt x="17" y="18"/>
                      <a:pt x="17" y="17"/>
                    </a:cubicBezTo>
                    <a:cubicBezTo>
                      <a:pt x="16" y="17"/>
                      <a:pt x="15" y="16"/>
                      <a:pt x="15" y="16"/>
                    </a:cubicBezTo>
                    <a:cubicBezTo>
                      <a:pt x="15" y="15"/>
                      <a:pt x="15" y="15"/>
                      <a:pt x="15" y="15"/>
                    </a:cubicBezTo>
                    <a:cubicBezTo>
                      <a:pt x="15" y="13"/>
                      <a:pt x="16" y="12"/>
                      <a:pt x="16" y="11"/>
                    </a:cubicBezTo>
                    <a:cubicBezTo>
                      <a:pt x="16" y="8"/>
                      <a:pt x="15" y="4"/>
                      <a:pt x="12" y="2"/>
                    </a:cubicBezTo>
                    <a:cubicBezTo>
                      <a:pt x="12" y="2"/>
                      <a:pt x="11" y="2"/>
                      <a:pt x="11" y="2"/>
                    </a:cubicBezTo>
                    <a:cubicBezTo>
                      <a:pt x="11" y="2"/>
                      <a:pt x="12" y="2"/>
                      <a:pt x="13" y="2"/>
                    </a:cubicBezTo>
                    <a:close/>
                    <a:moveTo>
                      <a:pt x="1" y="19"/>
                    </a:moveTo>
                    <a:cubicBezTo>
                      <a:pt x="0" y="20"/>
                      <a:pt x="1" y="22"/>
                      <a:pt x="2" y="22"/>
                    </a:cubicBezTo>
                    <a:cubicBezTo>
                      <a:pt x="2" y="22"/>
                      <a:pt x="2" y="23"/>
                      <a:pt x="2" y="23"/>
                    </a:cubicBezTo>
                    <a:cubicBezTo>
                      <a:pt x="3" y="23"/>
                      <a:pt x="3" y="23"/>
                      <a:pt x="3" y="23"/>
                    </a:cubicBezTo>
                    <a:cubicBezTo>
                      <a:pt x="3" y="23"/>
                      <a:pt x="3" y="23"/>
                      <a:pt x="3" y="23"/>
                    </a:cubicBezTo>
                    <a:cubicBezTo>
                      <a:pt x="2" y="22"/>
                      <a:pt x="1" y="20"/>
                      <a:pt x="1" y="19"/>
                    </a:cubicBezTo>
                    <a:cubicBezTo>
                      <a:pt x="1" y="18"/>
                      <a:pt x="1" y="18"/>
                      <a:pt x="2" y="17"/>
                    </a:cubicBezTo>
                    <a:cubicBezTo>
                      <a:pt x="3" y="16"/>
                      <a:pt x="4" y="15"/>
                      <a:pt x="5" y="14"/>
                    </a:cubicBezTo>
                    <a:cubicBezTo>
                      <a:pt x="7" y="12"/>
                      <a:pt x="8" y="8"/>
                      <a:pt x="8" y="5"/>
                    </a:cubicBezTo>
                    <a:cubicBezTo>
                      <a:pt x="8" y="3"/>
                      <a:pt x="9" y="1"/>
                      <a:pt x="11" y="1"/>
                    </a:cubicBezTo>
                    <a:cubicBezTo>
                      <a:pt x="9" y="1"/>
                      <a:pt x="8" y="3"/>
                      <a:pt x="8" y="5"/>
                    </a:cubicBezTo>
                    <a:cubicBezTo>
                      <a:pt x="8" y="8"/>
                      <a:pt x="7" y="12"/>
                      <a:pt x="5" y="14"/>
                    </a:cubicBezTo>
                    <a:cubicBezTo>
                      <a:pt x="4" y="15"/>
                      <a:pt x="3" y="16"/>
                      <a:pt x="2" y="17"/>
                    </a:cubicBezTo>
                    <a:cubicBezTo>
                      <a:pt x="1" y="18"/>
                      <a:pt x="1" y="18"/>
                      <a:pt x="1" y="19"/>
                    </a:cubicBezTo>
                    <a:cubicBezTo>
                      <a:pt x="1" y="20"/>
                      <a:pt x="2" y="22"/>
                      <a:pt x="3" y="23"/>
                    </a:cubicBezTo>
                    <a:cubicBezTo>
                      <a:pt x="3" y="23"/>
                      <a:pt x="3" y="23"/>
                      <a:pt x="3" y="23"/>
                    </a:cubicBezTo>
                    <a:cubicBezTo>
                      <a:pt x="3" y="23"/>
                      <a:pt x="3" y="23"/>
                      <a:pt x="3" y="23"/>
                    </a:cubicBezTo>
                    <a:cubicBezTo>
                      <a:pt x="3" y="23"/>
                      <a:pt x="3" y="24"/>
                      <a:pt x="3" y="24"/>
                    </a:cubicBezTo>
                    <a:cubicBezTo>
                      <a:pt x="3" y="24"/>
                      <a:pt x="3" y="24"/>
                      <a:pt x="3" y="24"/>
                    </a:cubicBezTo>
                    <a:cubicBezTo>
                      <a:pt x="3" y="24"/>
                      <a:pt x="4" y="24"/>
                      <a:pt x="4" y="25"/>
                    </a:cubicBezTo>
                    <a:cubicBezTo>
                      <a:pt x="4" y="25"/>
                      <a:pt x="4" y="26"/>
                      <a:pt x="4" y="26"/>
                    </a:cubicBezTo>
                    <a:cubicBezTo>
                      <a:pt x="4" y="27"/>
                      <a:pt x="4" y="27"/>
                      <a:pt x="3" y="28"/>
                    </a:cubicBezTo>
                    <a:cubicBezTo>
                      <a:pt x="3" y="29"/>
                      <a:pt x="3" y="31"/>
                      <a:pt x="4" y="33"/>
                    </a:cubicBezTo>
                    <a:cubicBezTo>
                      <a:pt x="4" y="34"/>
                      <a:pt x="4" y="36"/>
                      <a:pt x="5" y="38"/>
                    </a:cubicBezTo>
                    <a:cubicBezTo>
                      <a:pt x="5" y="39"/>
                      <a:pt x="5" y="40"/>
                      <a:pt x="5" y="41"/>
                    </a:cubicBezTo>
                    <a:cubicBezTo>
                      <a:pt x="5" y="43"/>
                      <a:pt x="5" y="45"/>
                      <a:pt x="4" y="46"/>
                    </a:cubicBezTo>
                    <a:cubicBezTo>
                      <a:pt x="4" y="47"/>
                      <a:pt x="3" y="48"/>
                      <a:pt x="3" y="48"/>
                    </a:cubicBezTo>
                    <a:cubicBezTo>
                      <a:pt x="2" y="50"/>
                      <a:pt x="4" y="52"/>
                      <a:pt x="6" y="53"/>
                    </a:cubicBezTo>
                    <a:cubicBezTo>
                      <a:pt x="7" y="54"/>
                      <a:pt x="8" y="54"/>
                      <a:pt x="9" y="55"/>
                    </a:cubicBezTo>
                    <a:cubicBezTo>
                      <a:pt x="9" y="55"/>
                      <a:pt x="10" y="55"/>
                      <a:pt x="10" y="56"/>
                    </a:cubicBezTo>
                    <a:cubicBezTo>
                      <a:pt x="12" y="56"/>
                      <a:pt x="13" y="57"/>
                      <a:pt x="14" y="58"/>
                    </a:cubicBezTo>
                    <a:cubicBezTo>
                      <a:pt x="15" y="59"/>
                      <a:pt x="15" y="60"/>
                      <a:pt x="16" y="60"/>
                    </a:cubicBezTo>
                    <a:cubicBezTo>
                      <a:pt x="16" y="60"/>
                      <a:pt x="16" y="60"/>
                      <a:pt x="16" y="60"/>
                    </a:cubicBezTo>
                    <a:cubicBezTo>
                      <a:pt x="17" y="60"/>
                      <a:pt x="17" y="60"/>
                      <a:pt x="17" y="60"/>
                    </a:cubicBezTo>
                    <a:cubicBezTo>
                      <a:pt x="16" y="60"/>
                      <a:pt x="16" y="60"/>
                      <a:pt x="16" y="60"/>
                    </a:cubicBezTo>
                    <a:cubicBezTo>
                      <a:pt x="16" y="59"/>
                      <a:pt x="16" y="58"/>
                      <a:pt x="15" y="57"/>
                    </a:cubicBezTo>
                    <a:cubicBezTo>
                      <a:pt x="15" y="57"/>
                      <a:pt x="15" y="57"/>
                      <a:pt x="15" y="56"/>
                    </a:cubicBezTo>
                    <a:cubicBezTo>
                      <a:pt x="15" y="56"/>
                      <a:pt x="14" y="56"/>
                      <a:pt x="14" y="56"/>
                    </a:cubicBezTo>
                    <a:cubicBezTo>
                      <a:pt x="14" y="55"/>
                      <a:pt x="14" y="55"/>
                      <a:pt x="14" y="55"/>
                    </a:cubicBezTo>
                    <a:cubicBezTo>
                      <a:pt x="14" y="55"/>
                      <a:pt x="14" y="55"/>
                      <a:pt x="14" y="55"/>
                    </a:cubicBezTo>
                    <a:cubicBezTo>
                      <a:pt x="14" y="54"/>
                      <a:pt x="14" y="54"/>
                      <a:pt x="14" y="53"/>
                    </a:cubicBezTo>
                    <a:cubicBezTo>
                      <a:pt x="14" y="53"/>
                      <a:pt x="14" y="52"/>
                      <a:pt x="14" y="52"/>
                    </a:cubicBezTo>
                    <a:cubicBezTo>
                      <a:pt x="14" y="51"/>
                      <a:pt x="14" y="50"/>
                      <a:pt x="14" y="49"/>
                    </a:cubicBezTo>
                    <a:cubicBezTo>
                      <a:pt x="14" y="48"/>
                      <a:pt x="14" y="47"/>
                      <a:pt x="14" y="46"/>
                    </a:cubicBezTo>
                    <a:cubicBezTo>
                      <a:pt x="14" y="45"/>
                      <a:pt x="14" y="41"/>
                      <a:pt x="14" y="38"/>
                    </a:cubicBezTo>
                    <a:cubicBezTo>
                      <a:pt x="14" y="36"/>
                      <a:pt x="15" y="34"/>
                      <a:pt x="16" y="33"/>
                    </a:cubicBezTo>
                    <a:cubicBezTo>
                      <a:pt x="16" y="32"/>
                      <a:pt x="16" y="32"/>
                      <a:pt x="16" y="32"/>
                    </a:cubicBezTo>
                    <a:cubicBezTo>
                      <a:pt x="16" y="32"/>
                      <a:pt x="16" y="31"/>
                      <a:pt x="16" y="31"/>
                    </a:cubicBezTo>
                    <a:cubicBezTo>
                      <a:pt x="16" y="31"/>
                      <a:pt x="16" y="31"/>
                      <a:pt x="16" y="31"/>
                    </a:cubicBezTo>
                    <a:cubicBezTo>
                      <a:pt x="16" y="29"/>
                      <a:pt x="16" y="28"/>
                      <a:pt x="17" y="26"/>
                    </a:cubicBezTo>
                    <a:cubicBezTo>
                      <a:pt x="17" y="25"/>
                      <a:pt x="17" y="25"/>
                      <a:pt x="18" y="24"/>
                    </a:cubicBezTo>
                    <a:cubicBezTo>
                      <a:pt x="18" y="24"/>
                      <a:pt x="18" y="24"/>
                      <a:pt x="18" y="23"/>
                    </a:cubicBezTo>
                    <a:cubicBezTo>
                      <a:pt x="19" y="23"/>
                      <a:pt x="20" y="22"/>
                      <a:pt x="20" y="22"/>
                    </a:cubicBezTo>
                    <a:cubicBezTo>
                      <a:pt x="20" y="21"/>
                      <a:pt x="20" y="21"/>
                      <a:pt x="20" y="21"/>
                    </a:cubicBezTo>
                    <a:cubicBezTo>
                      <a:pt x="20" y="21"/>
                      <a:pt x="20" y="21"/>
                      <a:pt x="20" y="20"/>
                    </a:cubicBezTo>
                    <a:cubicBezTo>
                      <a:pt x="20" y="20"/>
                      <a:pt x="19" y="20"/>
                      <a:pt x="19" y="19"/>
                    </a:cubicBezTo>
                    <a:cubicBezTo>
                      <a:pt x="19" y="19"/>
                      <a:pt x="19" y="18"/>
                      <a:pt x="19" y="18"/>
                    </a:cubicBezTo>
                    <a:cubicBezTo>
                      <a:pt x="19" y="18"/>
                      <a:pt x="19" y="18"/>
                      <a:pt x="19" y="18"/>
                    </a:cubicBezTo>
                    <a:cubicBezTo>
                      <a:pt x="18" y="18"/>
                      <a:pt x="18" y="18"/>
                      <a:pt x="17" y="17"/>
                    </a:cubicBezTo>
                    <a:cubicBezTo>
                      <a:pt x="17" y="17"/>
                      <a:pt x="17" y="17"/>
                      <a:pt x="17" y="17"/>
                    </a:cubicBezTo>
                    <a:cubicBezTo>
                      <a:pt x="17" y="17"/>
                      <a:pt x="17" y="17"/>
                      <a:pt x="17" y="17"/>
                    </a:cubicBezTo>
                    <a:cubicBezTo>
                      <a:pt x="17" y="16"/>
                      <a:pt x="17" y="16"/>
                      <a:pt x="17" y="16"/>
                    </a:cubicBezTo>
                    <a:cubicBezTo>
                      <a:pt x="17" y="16"/>
                      <a:pt x="16" y="16"/>
                      <a:pt x="16" y="16"/>
                    </a:cubicBezTo>
                    <a:cubicBezTo>
                      <a:pt x="17" y="15"/>
                      <a:pt x="17" y="15"/>
                      <a:pt x="17" y="15"/>
                    </a:cubicBezTo>
                    <a:cubicBezTo>
                      <a:pt x="17" y="13"/>
                      <a:pt x="17" y="12"/>
                      <a:pt x="17" y="10"/>
                    </a:cubicBezTo>
                    <a:cubicBezTo>
                      <a:pt x="17" y="8"/>
                      <a:pt x="16" y="4"/>
                      <a:pt x="13" y="2"/>
                    </a:cubicBezTo>
                    <a:cubicBezTo>
                      <a:pt x="11" y="1"/>
                      <a:pt x="9" y="0"/>
                      <a:pt x="7" y="0"/>
                    </a:cubicBezTo>
                    <a:cubicBezTo>
                      <a:pt x="7" y="0"/>
                      <a:pt x="7" y="0"/>
                      <a:pt x="7" y="0"/>
                    </a:cubicBezTo>
                    <a:cubicBezTo>
                      <a:pt x="7" y="0"/>
                      <a:pt x="7" y="0"/>
                      <a:pt x="7" y="0"/>
                    </a:cubicBezTo>
                    <a:cubicBezTo>
                      <a:pt x="7" y="0"/>
                      <a:pt x="7" y="0"/>
                      <a:pt x="7" y="0"/>
                    </a:cubicBezTo>
                    <a:cubicBezTo>
                      <a:pt x="7" y="2"/>
                      <a:pt x="8" y="3"/>
                      <a:pt x="8" y="5"/>
                    </a:cubicBezTo>
                    <a:cubicBezTo>
                      <a:pt x="8" y="8"/>
                      <a:pt x="7" y="11"/>
                      <a:pt x="6" y="13"/>
                    </a:cubicBezTo>
                    <a:cubicBezTo>
                      <a:pt x="5" y="14"/>
                      <a:pt x="4" y="14"/>
                      <a:pt x="3" y="15"/>
                    </a:cubicBezTo>
                    <a:cubicBezTo>
                      <a:pt x="3" y="16"/>
                      <a:pt x="2" y="16"/>
                      <a:pt x="2" y="17"/>
                    </a:cubicBezTo>
                    <a:cubicBezTo>
                      <a:pt x="1" y="17"/>
                      <a:pt x="1" y="18"/>
                      <a:pt x="1"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noEditPoints="1"/>
              </p:cNvSpPr>
              <p:nvPr/>
            </p:nvSpPr>
            <p:spPr bwMode="auto">
              <a:xfrm>
                <a:off x="9228569" y="3509554"/>
                <a:ext cx="362832" cy="141900"/>
              </a:xfrm>
              <a:custGeom>
                <a:avLst/>
                <a:gdLst>
                  <a:gd name="T0" fmla="*/ 27 w 85"/>
                  <a:gd name="T1" fmla="*/ 11 h 33"/>
                  <a:gd name="T2" fmla="*/ 31 w 85"/>
                  <a:gd name="T3" fmla="*/ 10 h 33"/>
                  <a:gd name="T4" fmla="*/ 36 w 85"/>
                  <a:gd name="T5" fmla="*/ 9 h 33"/>
                  <a:gd name="T6" fmla="*/ 40 w 85"/>
                  <a:gd name="T7" fmla="*/ 9 h 33"/>
                  <a:gd name="T8" fmla="*/ 48 w 85"/>
                  <a:gd name="T9" fmla="*/ 10 h 33"/>
                  <a:gd name="T10" fmla="*/ 49 w 85"/>
                  <a:gd name="T11" fmla="*/ 10 h 33"/>
                  <a:gd name="T12" fmla="*/ 50 w 85"/>
                  <a:gd name="T13" fmla="*/ 10 h 33"/>
                  <a:gd name="T14" fmla="*/ 50 w 85"/>
                  <a:gd name="T15" fmla="*/ 10 h 33"/>
                  <a:gd name="T16" fmla="*/ 58 w 85"/>
                  <a:gd name="T17" fmla="*/ 14 h 33"/>
                  <a:gd name="T18" fmla="*/ 59 w 85"/>
                  <a:gd name="T19" fmla="*/ 16 h 33"/>
                  <a:gd name="T20" fmla="*/ 58 w 85"/>
                  <a:gd name="T21" fmla="*/ 18 h 33"/>
                  <a:gd name="T22" fmla="*/ 53 w 85"/>
                  <a:gd name="T23" fmla="*/ 21 h 33"/>
                  <a:gd name="T24" fmla="*/ 48 w 85"/>
                  <a:gd name="T25" fmla="*/ 21 h 33"/>
                  <a:gd name="T26" fmla="*/ 47 w 85"/>
                  <a:gd name="T27" fmla="*/ 21 h 33"/>
                  <a:gd name="T28" fmla="*/ 39 w 85"/>
                  <a:gd name="T29" fmla="*/ 21 h 33"/>
                  <a:gd name="T30" fmla="*/ 35 w 85"/>
                  <a:gd name="T31" fmla="*/ 20 h 33"/>
                  <a:gd name="T32" fmla="*/ 27 w 85"/>
                  <a:gd name="T33" fmla="*/ 17 h 33"/>
                  <a:gd name="T34" fmla="*/ 25 w 85"/>
                  <a:gd name="T35" fmla="*/ 14 h 33"/>
                  <a:gd name="T36" fmla="*/ 25 w 85"/>
                  <a:gd name="T37" fmla="*/ 14 h 33"/>
                  <a:gd name="T38" fmla="*/ 27 w 85"/>
                  <a:gd name="T39" fmla="*/ 11 h 33"/>
                  <a:gd name="T40" fmla="*/ 13 w 85"/>
                  <a:gd name="T41" fmla="*/ 26 h 33"/>
                  <a:gd name="T42" fmla="*/ 19 w 85"/>
                  <a:gd name="T43" fmla="*/ 28 h 33"/>
                  <a:gd name="T44" fmla="*/ 23 w 85"/>
                  <a:gd name="T45" fmla="*/ 29 h 33"/>
                  <a:gd name="T46" fmla="*/ 30 w 85"/>
                  <a:gd name="T47" fmla="*/ 31 h 33"/>
                  <a:gd name="T48" fmla="*/ 36 w 85"/>
                  <a:gd name="T49" fmla="*/ 32 h 33"/>
                  <a:gd name="T50" fmla="*/ 54 w 85"/>
                  <a:gd name="T51" fmla="*/ 33 h 33"/>
                  <a:gd name="T52" fmla="*/ 64 w 85"/>
                  <a:gd name="T53" fmla="*/ 32 h 33"/>
                  <a:gd name="T54" fmla="*/ 73 w 85"/>
                  <a:gd name="T55" fmla="*/ 31 h 33"/>
                  <a:gd name="T56" fmla="*/ 84 w 85"/>
                  <a:gd name="T57" fmla="*/ 22 h 33"/>
                  <a:gd name="T58" fmla="*/ 80 w 85"/>
                  <a:gd name="T59" fmla="*/ 13 h 33"/>
                  <a:gd name="T60" fmla="*/ 75 w 85"/>
                  <a:gd name="T61" fmla="*/ 10 h 33"/>
                  <a:gd name="T62" fmla="*/ 71 w 85"/>
                  <a:gd name="T63" fmla="*/ 7 h 33"/>
                  <a:gd name="T64" fmla="*/ 63 w 85"/>
                  <a:gd name="T65" fmla="*/ 3 h 33"/>
                  <a:gd name="T66" fmla="*/ 60 w 85"/>
                  <a:gd name="T67" fmla="*/ 3 h 33"/>
                  <a:gd name="T68" fmla="*/ 56 w 85"/>
                  <a:gd name="T69" fmla="*/ 2 h 33"/>
                  <a:gd name="T70" fmla="*/ 36 w 85"/>
                  <a:gd name="T71" fmla="*/ 0 h 33"/>
                  <a:gd name="T72" fmla="*/ 28 w 85"/>
                  <a:gd name="T73" fmla="*/ 0 h 33"/>
                  <a:gd name="T74" fmla="*/ 13 w 85"/>
                  <a:gd name="T75" fmla="*/ 3 h 33"/>
                  <a:gd name="T76" fmla="*/ 2 w 85"/>
                  <a:gd name="T77" fmla="*/ 9 h 33"/>
                  <a:gd name="T78" fmla="*/ 2 w 85"/>
                  <a:gd name="T79" fmla="*/ 18 h 33"/>
                  <a:gd name="T80" fmla="*/ 13 w 85"/>
                  <a:gd name="T8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33">
                    <a:moveTo>
                      <a:pt x="27" y="11"/>
                    </a:moveTo>
                    <a:cubicBezTo>
                      <a:pt x="28" y="11"/>
                      <a:pt x="29" y="10"/>
                      <a:pt x="31" y="10"/>
                    </a:cubicBezTo>
                    <a:cubicBezTo>
                      <a:pt x="32" y="9"/>
                      <a:pt x="34" y="9"/>
                      <a:pt x="36" y="9"/>
                    </a:cubicBezTo>
                    <a:cubicBezTo>
                      <a:pt x="37" y="9"/>
                      <a:pt x="38" y="9"/>
                      <a:pt x="40" y="9"/>
                    </a:cubicBezTo>
                    <a:cubicBezTo>
                      <a:pt x="42" y="9"/>
                      <a:pt x="45" y="9"/>
                      <a:pt x="48" y="10"/>
                    </a:cubicBezTo>
                    <a:cubicBezTo>
                      <a:pt x="48" y="10"/>
                      <a:pt x="48" y="10"/>
                      <a:pt x="49" y="10"/>
                    </a:cubicBezTo>
                    <a:cubicBezTo>
                      <a:pt x="49" y="10"/>
                      <a:pt x="50" y="10"/>
                      <a:pt x="50" y="10"/>
                    </a:cubicBezTo>
                    <a:cubicBezTo>
                      <a:pt x="50" y="10"/>
                      <a:pt x="50" y="10"/>
                      <a:pt x="50" y="10"/>
                    </a:cubicBezTo>
                    <a:cubicBezTo>
                      <a:pt x="53" y="11"/>
                      <a:pt x="57" y="11"/>
                      <a:pt x="58" y="14"/>
                    </a:cubicBezTo>
                    <a:cubicBezTo>
                      <a:pt x="59" y="15"/>
                      <a:pt x="59" y="16"/>
                      <a:pt x="59" y="16"/>
                    </a:cubicBezTo>
                    <a:cubicBezTo>
                      <a:pt x="58" y="17"/>
                      <a:pt x="58" y="17"/>
                      <a:pt x="58" y="18"/>
                    </a:cubicBezTo>
                    <a:cubicBezTo>
                      <a:pt x="57" y="19"/>
                      <a:pt x="55" y="20"/>
                      <a:pt x="53" y="21"/>
                    </a:cubicBezTo>
                    <a:cubicBezTo>
                      <a:pt x="51" y="21"/>
                      <a:pt x="50" y="21"/>
                      <a:pt x="48" y="21"/>
                    </a:cubicBezTo>
                    <a:cubicBezTo>
                      <a:pt x="48" y="21"/>
                      <a:pt x="47" y="21"/>
                      <a:pt x="47" y="21"/>
                    </a:cubicBezTo>
                    <a:cubicBezTo>
                      <a:pt x="44" y="22"/>
                      <a:pt x="41" y="21"/>
                      <a:pt x="39" y="21"/>
                    </a:cubicBezTo>
                    <a:cubicBezTo>
                      <a:pt x="38" y="21"/>
                      <a:pt x="36" y="20"/>
                      <a:pt x="35" y="20"/>
                    </a:cubicBezTo>
                    <a:cubicBezTo>
                      <a:pt x="33" y="20"/>
                      <a:pt x="30" y="19"/>
                      <a:pt x="27" y="17"/>
                    </a:cubicBezTo>
                    <a:cubicBezTo>
                      <a:pt x="26" y="17"/>
                      <a:pt x="26" y="16"/>
                      <a:pt x="25" y="14"/>
                    </a:cubicBezTo>
                    <a:cubicBezTo>
                      <a:pt x="25" y="14"/>
                      <a:pt x="25" y="14"/>
                      <a:pt x="25" y="14"/>
                    </a:cubicBezTo>
                    <a:cubicBezTo>
                      <a:pt x="26" y="13"/>
                      <a:pt x="26" y="12"/>
                      <a:pt x="27" y="11"/>
                    </a:cubicBezTo>
                    <a:close/>
                    <a:moveTo>
                      <a:pt x="13" y="26"/>
                    </a:moveTo>
                    <a:cubicBezTo>
                      <a:pt x="15" y="27"/>
                      <a:pt x="17" y="28"/>
                      <a:pt x="19" y="28"/>
                    </a:cubicBezTo>
                    <a:cubicBezTo>
                      <a:pt x="21" y="28"/>
                      <a:pt x="22" y="29"/>
                      <a:pt x="23" y="29"/>
                    </a:cubicBezTo>
                    <a:cubicBezTo>
                      <a:pt x="25" y="30"/>
                      <a:pt x="28" y="31"/>
                      <a:pt x="30" y="31"/>
                    </a:cubicBezTo>
                    <a:cubicBezTo>
                      <a:pt x="32" y="31"/>
                      <a:pt x="34" y="31"/>
                      <a:pt x="36" y="32"/>
                    </a:cubicBezTo>
                    <a:cubicBezTo>
                      <a:pt x="42" y="32"/>
                      <a:pt x="48" y="33"/>
                      <a:pt x="54" y="33"/>
                    </a:cubicBezTo>
                    <a:cubicBezTo>
                      <a:pt x="58" y="33"/>
                      <a:pt x="61" y="33"/>
                      <a:pt x="64" y="32"/>
                    </a:cubicBezTo>
                    <a:cubicBezTo>
                      <a:pt x="67" y="32"/>
                      <a:pt x="70" y="31"/>
                      <a:pt x="73" y="31"/>
                    </a:cubicBezTo>
                    <a:cubicBezTo>
                      <a:pt x="77" y="29"/>
                      <a:pt x="83" y="25"/>
                      <a:pt x="84" y="22"/>
                    </a:cubicBezTo>
                    <a:cubicBezTo>
                      <a:pt x="85" y="20"/>
                      <a:pt x="83" y="15"/>
                      <a:pt x="80" y="13"/>
                    </a:cubicBezTo>
                    <a:cubicBezTo>
                      <a:pt x="79" y="12"/>
                      <a:pt x="77" y="11"/>
                      <a:pt x="75" y="10"/>
                    </a:cubicBezTo>
                    <a:cubicBezTo>
                      <a:pt x="74" y="9"/>
                      <a:pt x="72" y="8"/>
                      <a:pt x="71" y="7"/>
                    </a:cubicBezTo>
                    <a:cubicBezTo>
                      <a:pt x="68" y="6"/>
                      <a:pt x="65" y="4"/>
                      <a:pt x="63" y="3"/>
                    </a:cubicBezTo>
                    <a:cubicBezTo>
                      <a:pt x="62" y="3"/>
                      <a:pt x="61" y="3"/>
                      <a:pt x="60" y="3"/>
                    </a:cubicBezTo>
                    <a:cubicBezTo>
                      <a:pt x="59" y="2"/>
                      <a:pt x="57" y="2"/>
                      <a:pt x="56" y="2"/>
                    </a:cubicBezTo>
                    <a:cubicBezTo>
                      <a:pt x="48" y="0"/>
                      <a:pt x="42" y="0"/>
                      <a:pt x="36" y="0"/>
                    </a:cubicBezTo>
                    <a:cubicBezTo>
                      <a:pt x="33" y="0"/>
                      <a:pt x="30" y="0"/>
                      <a:pt x="28" y="0"/>
                    </a:cubicBezTo>
                    <a:cubicBezTo>
                      <a:pt x="23" y="1"/>
                      <a:pt x="18" y="1"/>
                      <a:pt x="13" y="3"/>
                    </a:cubicBezTo>
                    <a:cubicBezTo>
                      <a:pt x="8" y="4"/>
                      <a:pt x="3" y="8"/>
                      <a:pt x="2" y="9"/>
                    </a:cubicBezTo>
                    <a:cubicBezTo>
                      <a:pt x="1" y="10"/>
                      <a:pt x="0" y="15"/>
                      <a:pt x="2" y="18"/>
                    </a:cubicBezTo>
                    <a:cubicBezTo>
                      <a:pt x="3" y="21"/>
                      <a:pt x="9" y="24"/>
                      <a:pt x="13" y="2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noEditPoints="1"/>
              </p:cNvSpPr>
              <p:nvPr/>
            </p:nvSpPr>
            <p:spPr bwMode="auto">
              <a:xfrm>
                <a:off x="9402800" y="3570625"/>
                <a:ext cx="14370" cy="7185"/>
              </a:xfrm>
              <a:custGeom>
                <a:avLst/>
                <a:gdLst>
                  <a:gd name="T0" fmla="*/ 3 w 3"/>
                  <a:gd name="T1" fmla="*/ 1 h 2"/>
                  <a:gd name="T2" fmla="*/ 3 w 3"/>
                  <a:gd name="T3" fmla="*/ 1 h 2"/>
                  <a:gd name="T4" fmla="*/ 2 w 3"/>
                  <a:gd name="T5" fmla="*/ 1 h 2"/>
                  <a:gd name="T6" fmla="*/ 3 w 3"/>
                  <a:gd name="T7" fmla="*/ 1 h 2"/>
                  <a:gd name="T8" fmla="*/ 1 w 3"/>
                  <a:gd name="T9" fmla="*/ 2 h 2"/>
                  <a:gd name="T10" fmla="*/ 3 w 3"/>
                  <a:gd name="T11" fmla="*/ 2 h 2"/>
                  <a:gd name="T12" fmla="*/ 3 w 3"/>
                  <a:gd name="T13" fmla="*/ 1 h 2"/>
                  <a:gd name="T14" fmla="*/ 3 w 3"/>
                  <a:gd name="T15" fmla="*/ 1 h 2"/>
                  <a:gd name="T16" fmla="*/ 3 w 3"/>
                  <a:gd name="T17" fmla="*/ 1 h 2"/>
                  <a:gd name="T18" fmla="*/ 3 w 3"/>
                  <a:gd name="T19" fmla="*/ 0 h 2"/>
                  <a:gd name="T20" fmla="*/ 3 w 3"/>
                  <a:gd name="T21" fmla="*/ 0 h 2"/>
                  <a:gd name="T22" fmla="*/ 1 w 3"/>
                  <a:gd name="T23" fmla="*/ 0 h 2"/>
                  <a:gd name="T24" fmla="*/ 0 w 3"/>
                  <a:gd name="T25" fmla="*/ 2 h 2"/>
                  <a:gd name="T26" fmla="*/ 1 w 3"/>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2">
                    <a:moveTo>
                      <a:pt x="3" y="1"/>
                    </a:moveTo>
                    <a:cubicBezTo>
                      <a:pt x="3" y="1"/>
                      <a:pt x="3" y="1"/>
                      <a:pt x="3" y="1"/>
                    </a:cubicBezTo>
                    <a:cubicBezTo>
                      <a:pt x="2" y="1"/>
                      <a:pt x="2" y="1"/>
                      <a:pt x="2" y="1"/>
                    </a:cubicBezTo>
                    <a:cubicBezTo>
                      <a:pt x="2" y="1"/>
                      <a:pt x="3" y="1"/>
                      <a:pt x="3" y="1"/>
                    </a:cubicBezTo>
                    <a:close/>
                    <a:moveTo>
                      <a:pt x="1" y="2"/>
                    </a:moveTo>
                    <a:cubicBezTo>
                      <a:pt x="2" y="2"/>
                      <a:pt x="3" y="2"/>
                      <a:pt x="3" y="2"/>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2" y="0"/>
                      <a:pt x="2" y="0"/>
                      <a:pt x="1" y="0"/>
                    </a:cubicBezTo>
                    <a:cubicBezTo>
                      <a:pt x="0" y="0"/>
                      <a:pt x="0" y="1"/>
                      <a:pt x="0" y="2"/>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12"/>
              <p:cNvSpPr>
                <a:spLocks noEditPoints="1"/>
              </p:cNvSpPr>
              <p:nvPr/>
            </p:nvSpPr>
            <p:spPr bwMode="auto">
              <a:xfrm>
                <a:off x="9165702" y="3583199"/>
                <a:ext cx="472400" cy="127531"/>
              </a:xfrm>
              <a:custGeom>
                <a:avLst/>
                <a:gdLst>
                  <a:gd name="T0" fmla="*/ 103 w 111"/>
                  <a:gd name="T1" fmla="*/ 0 h 30"/>
                  <a:gd name="T2" fmla="*/ 104 w 111"/>
                  <a:gd name="T3" fmla="*/ 1 h 30"/>
                  <a:gd name="T4" fmla="*/ 101 w 111"/>
                  <a:gd name="T5" fmla="*/ 3 h 30"/>
                  <a:gd name="T6" fmla="*/ 101 w 111"/>
                  <a:gd name="T7" fmla="*/ 1 h 30"/>
                  <a:gd name="T8" fmla="*/ 101 w 111"/>
                  <a:gd name="T9" fmla="*/ 1 h 30"/>
                  <a:gd name="T10" fmla="*/ 103 w 111"/>
                  <a:gd name="T11" fmla="*/ 0 h 30"/>
                  <a:gd name="T12" fmla="*/ 110 w 111"/>
                  <a:gd name="T13" fmla="*/ 2 h 30"/>
                  <a:gd name="T14" fmla="*/ 109 w 111"/>
                  <a:gd name="T15" fmla="*/ 3 h 30"/>
                  <a:gd name="T16" fmla="*/ 110 w 111"/>
                  <a:gd name="T17" fmla="*/ 2 h 30"/>
                  <a:gd name="T18" fmla="*/ 110 w 111"/>
                  <a:gd name="T19" fmla="*/ 2 h 30"/>
                  <a:gd name="T20" fmla="*/ 4 w 111"/>
                  <a:gd name="T21" fmla="*/ 8 h 30"/>
                  <a:gd name="T22" fmla="*/ 2 w 111"/>
                  <a:gd name="T23" fmla="*/ 8 h 30"/>
                  <a:gd name="T24" fmla="*/ 2 w 111"/>
                  <a:gd name="T25" fmla="*/ 7 h 30"/>
                  <a:gd name="T26" fmla="*/ 2 w 111"/>
                  <a:gd name="T27" fmla="*/ 7 h 30"/>
                  <a:gd name="T28" fmla="*/ 4 w 111"/>
                  <a:gd name="T29" fmla="*/ 9 h 30"/>
                  <a:gd name="T30" fmla="*/ 4 w 111"/>
                  <a:gd name="T31" fmla="*/ 8 h 30"/>
                  <a:gd name="T32" fmla="*/ 101 w 111"/>
                  <a:gd name="T33" fmla="*/ 0 h 30"/>
                  <a:gd name="T34" fmla="*/ 101 w 111"/>
                  <a:gd name="T35" fmla="*/ 1 h 30"/>
                  <a:gd name="T36" fmla="*/ 100 w 111"/>
                  <a:gd name="T37" fmla="*/ 4 h 30"/>
                  <a:gd name="T38" fmla="*/ 96 w 111"/>
                  <a:gd name="T39" fmla="*/ 10 h 30"/>
                  <a:gd name="T40" fmla="*/ 93 w 111"/>
                  <a:gd name="T41" fmla="*/ 12 h 30"/>
                  <a:gd name="T42" fmla="*/ 92 w 111"/>
                  <a:gd name="T43" fmla="*/ 13 h 30"/>
                  <a:gd name="T44" fmla="*/ 82 w 111"/>
                  <a:gd name="T45" fmla="*/ 16 h 30"/>
                  <a:gd name="T46" fmla="*/ 72 w 111"/>
                  <a:gd name="T47" fmla="*/ 17 h 30"/>
                  <a:gd name="T48" fmla="*/ 70 w 111"/>
                  <a:gd name="T49" fmla="*/ 17 h 30"/>
                  <a:gd name="T50" fmla="*/ 66 w 111"/>
                  <a:gd name="T51" fmla="*/ 17 h 30"/>
                  <a:gd name="T52" fmla="*/ 63 w 111"/>
                  <a:gd name="T53" fmla="*/ 17 h 30"/>
                  <a:gd name="T54" fmla="*/ 53 w 111"/>
                  <a:gd name="T55" fmla="*/ 16 h 30"/>
                  <a:gd name="T56" fmla="*/ 48 w 111"/>
                  <a:gd name="T57" fmla="*/ 15 h 30"/>
                  <a:gd name="T58" fmla="*/ 41 w 111"/>
                  <a:gd name="T59" fmla="*/ 14 h 30"/>
                  <a:gd name="T60" fmla="*/ 36 w 111"/>
                  <a:gd name="T61" fmla="*/ 13 h 30"/>
                  <a:gd name="T62" fmla="*/ 29 w 111"/>
                  <a:gd name="T63" fmla="*/ 10 h 30"/>
                  <a:gd name="T64" fmla="*/ 18 w 111"/>
                  <a:gd name="T65" fmla="*/ 4 h 30"/>
                  <a:gd name="T66" fmla="*/ 9 w 111"/>
                  <a:gd name="T67" fmla="*/ 2 h 30"/>
                  <a:gd name="T68" fmla="*/ 5 w 111"/>
                  <a:gd name="T69" fmla="*/ 5 h 30"/>
                  <a:gd name="T70" fmla="*/ 3 w 111"/>
                  <a:gd name="T71" fmla="*/ 6 h 30"/>
                  <a:gd name="T72" fmla="*/ 0 w 111"/>
                  <a:gd name="T73" fmla="*/ 7 h 30"/>
                  <a:gd name="T74" fmla="*/ 0 w 111"/>
                  <a:gd name="T75" fmla="*/ 8 h 30"/>
                  <a:gd name="T76" fmla="*/ 0 w 111"/>
                  <a:gd name="T77" fmla="*/ 8 h 30"/>
                  <a:gd name="T78" fmla="*/ 0 w 111"/>
                  <a:gd name="T79" fmla="*/ 8 h 30"/>
                  <a:gd name="T80" fmla="*/ 4 w 111"/>
                  <a:gd name="T81" fmla="*/ 9 h 30"/>
                  <a:gd name="T82" fmla="*/ 13 w 111"/>
                  <a:gd name="T83" fmla="*/ 12 h 30"/>
                  <a:gd name="T84" fmla="*/ 53 w 111"/>
                  <a:gd name="T85" fmla="*/ 24 h 30"/>
                  <a:gd name="T86" fmla="*/ 68 w 111"/>
                  <a:gd name="T87" fmla="*/ 28 h 30"/>
                  <a:gd name="T88" fmla="*/ 69 w 111"/>
                  <a:gd name="T89" fmla="*/ 29 h 30"/>
                  <a:gd name="T90" fmla="*/ 72 w 111"/>
                  <a:gd name="T91" fmla="*/ 29 h 30"/>
                  <a:gd name="T92" fmla="*/ 75 w 111"/>
                  <a:gd name="T93" fmla="*/ 29 h 30"/>
                  <a:gd name="T94" fmla="*/ 77 w 111"/>
                  <a:gd name="T95" fmla="*/ 28 h 30"/>
                  <a:gd name="T96" fmla="*/ 77 w 111"/>
                  <a:gd name="T97" fmla="*/ 28 h 30"/>
                  <a:gd name="T98" fmla="*/ 90 w 111"/>
                  <a:gd name="T99" fmla="*/ 18 h 30"/>
                  <a:gd name="T100" fmla="*/ 103 w 111"/>
                  <a:gd name="T101" fmla="*/ 8 h 30"/>
                  <a:gd name="T102" fmla="*/ 110 w 111"/>
                  <a:gd name="T103" fmla="*/ 2 h 30"/>
                  <a:gd name="T104" fmla="*/ 109 w 111"/>
                  <a:gd name="T105" fmla="*/ 1 h 30"/>
                  <a:gd name="T106" fmla="*/ 109 w 111"/>
                  <a:gd name="T107" fmla="*/ 1 h 30"/>
                  <a:gd name="T108" fmla="*/ 107 w 111"/>
                  <a:gd name="T109" fmla="*/ 1 h 30"/>
                  <a:gd name="T110" fmla="*/ 105 w 111"/>
                  <a:gd name="T111" fmla="*/ 0 h 30"/>
                  <a:gd name="T112" fmla="*/ 103 w 111"/>
                  <a:gd name="T113" fmla="*/ 0 h 30"/>
                  <a:gd name="T114" fmla="*/ 101 w 111"/>
                  <a:gd name="T11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30">
                    <a:moveTo>
                      <a:pt x="103" y="0"/>
                    </a:moveTo>
                    <a:cubicBezTo>
                      <a:pt x="103" y="0"/>
                      <a:pt x="104" y="0"/>
                      <a:pt x="104" y="1"/>
                    </a:cubicBezTo>
                    <a:cubicBezTo>
                      <a:pt x="102" y="1"/>
                      <a:pt x="101" y="1"/>
                      <a:pt x="101" y="3"/>
                    </a:cubicBezTo>
                    <a:cubicBezTo>
                      <a:pt x="101" y="2"/>
                      <a:pt x="101" y="2"/>
                      <a:pt x="101" y="1"/>
                    </a:cubicBezTo>
                    <a:cubicBezTo>
                      <a:pt x="101" y="1"/>
                      <a:pt x="101" y="1"/>
                      <a:pt x="101" y="1"/>
                    </a:cubicBezTo>
                    <a:cubicBezTo>
                      <a:pt x="101" y="0"/>
                      <a:pt x="102" y="0"/>
                      <a:pt x="103" y="0"/>
                    </a:cubicBezTo>
                    <a:close/>
                    <a:moveTo>
                      <a:pt x="110" y="2"/>
                    </a:moveTo>
                    <a:cubicBezTo>
                      <a:pt x="110" y="2"/>
                      <a:pt x="110" y="3"/>
                      <a:pt x="109" y="3"/>
                    </a:cubicBezTo>
                    <a:cubicBezTo>
                      <a:pt x="109" y="3"/>
                      <a:pt x="110" y="2"/>
                      <a:pt x="110" y="2"/>
                    </a:cubicBezTo>
                    <a:cubicBezTo>
                      <a:pt x="110" y="2"/>
                      <a:pt x="110" y="2"/>
                      <a:pt x="110" y="2"/>
                    </a:cubicBezTo>
                    <a:close/>
                    <a:moveTo>
                      <a:pt x="4" y="8"/>
                    </a:moveTo>
                    <a:cubicBezTo>
                      <a:pt x="3" y="8"/>
                      <a:pt x="3" y="8"/>
                      <a:pt x="2" y="8"/>
                    </a:cubicBezTo>
                    <a:cubicBezTo>
                      <a:pt x="1" y="8"/>
                      <a:pt x="1" y="7"/>
                      <a:pt x="2" y="7"/>
                    </a:cubicBezTo>
                    <a:cubicBezTo>
                      <a:pt x="2" y="7"/>
                      <a:pt x="2" y="7"/>
                      <a:pt x="2" y="7"/>
                    </a:cubicBezTo>
                    <a:cubicBezTo>
                      <a:pt x="2" y="7"/>
                      <a:pt x="3" y="8"/>
                      <a:pt x="4" y="9"/>
                    </a:cubicBezTo>
                    <a:cubicBezTo>
                      <a:pt x="4" y="9"/>
                      <a:pt x="4" y="8"/>
                      <a:pt x="4" y="8"/>
                    </a:cubicBezTo>
                    <a:close/>
                    <a:moveTo>
                      <a:pt x="101" y="0"/>
                    </a:moveTo>
                    <a:cubicBezTo>
                      <a:pt x="101" y="1"/>
                      <a:pt x="101" y="1"/>
                      <a:pt x="101" y="1"/>
                    </a:cubicBezTo>
                    <a:cubicBezTo>
                      <a:pt x="100" y="2"/>
                      <a:pt x="100" y="3"/>
                      <a:pt x="100" y="4"/>
                    </a:cubicBezTo>
                    <a:cubicBezTo>
                      <a:pt x="100" y="6"/>
                      <a:pt x="98" y="9"/>
                      <a:pt x="96" y="10"/>
                    </a:cubicBezTo>
                    <a:cubicBezTo>
                      <a:pt x="95" y="11"/>
                      <a:pt x="94" y="11"/>
                      <a:pt x="93" y="12"/>
                    </a:cubicBezTo>
                    <a:cubicBezTo>
                      <a:pt x="93" y="12"/>
                      <a:pt x="93" y="12"/>
                      <a:pt x="92" y="13"/>
                    </a:cubicBezTo>
                    <a:cubicBezTo>
                      <a:pt x="92" y="13"/>
                      <a:pt x="88" y="15"/>
                      <a:pt x="82" y="16"/>
                    </a:cubicBezTo>
                    <a:cubicBezTo>
                      <a:pt x="79" y="16"/>
                      <a:pt x="75" y="17"/>
                      <a:pt x="72" y="17"/>
                    </a:cubicBezTo>
                    <a:cubicBezTo>
                      <a:pt x="71" y="17"/>
                      <a:pt x="71" y="17"/>
                      <a:pt x="70" y="17"/>
                    </a:cubicBezTo>
                    <a:cubicBezTo>
                      <a:pt x="69" y="17"/>
                      <a:pt x="67" y="17"/>
                      <a:pt x="66" y="17"/>
                    </a:cubicBezTo>
                    <a:cubicBezTo>
                      <a:pt x="65" y="17"/>
                      <a:pt x="64" y="17"/>
                      <a:pt x="63" y="17"/>
                    </a:cubicBezTo>
                    <a:cubicBezTo>
                      <a:pt x="60" y="16"/>
                      <a:pt x="57" y="16"/>
                      <a:pt x="53" y="16"/>
                    </a:cubicBezTo>
                    <a:cubicBezTo>
                      <a:pt x="52" y="16"/>
                      <a:pt x="50" y="15"/>
                      <a:pt x="48" y="15"/>
                    </a:cubicBezTo>
                    <a:cubicBezTo>
                      <a:pt x="46" y="15"/>
                      <a:pt x="43" y="15"/>
                      <a:pt x="41" y="14"/>
                    </a:cubicBezTo>
                    <a:cubicBezTo>
                      <a:pt x="39" y="14"/>
                      <a:pt x="37" y="13"/>
                      <a:pt x="36" y="13"/>
                    </a:cubicBezTo>
                    <a:cubicBezTo>
                      <a:pt x="33" y="12"/>
                      <a:pt x="31" y="11"/>
                      <a:pt x="29" y="10"/>
                    </a:cubicBezTo>
                    <a:cubicBezTo>
                      <a:pt x="26" y="9"/>
                      <a:pt x="20" y="7"/>
                      <a:pt x="18" y="4"/>
                    </a:cubicBezTo>
                    <a:cubicBezTo>
                      <a:pt x="16" y="2"/>
                      <a:pt x="12" y="1"/>
                      <a:pt x="9" y="2"/>
                    </a:cubicBezTo>
                    <a:cubicBezTo>
                      <a:pt x="7" y="3"/>
                      <a:pt x="6" y="4"/>
                      <a:pt x="5" y="5"/>
                    </a:cubicBezTo>
                    <a:cubicBezTo>
                      <a:pt x="4" y="5"/>
                      <a:pt x="3" y="5"/>
                      <a:pt x="3" y="6"/>
                    </a:cubicBezTo>
                    <a:cubicBezTo>
                      <a:pt x="2" y="6"/>
                      <a:pt x="1" y="7"/>
                      <a:pt x="0" y="7"/>
                    </a:cubicBezTo>
                    <a:cubicBezTo>
                      <a:pt x="0" y="8"/>
                      <a:pt x="0" y="8"/>
                      <a:pt x="0" y="8"/>
                    </a:cubicBezTo>
                    <a:cubicBezTo>
                      <a:pt x="0" y="8"/>
                      <a:pt x="0" y="8"/>
                      <a:pt x="0" y="8"/>
                    </a:cubicBezTo>
                    <a:cubicBezTo>
                      <a:pt x="0" y="8"/>
                      <a:pt x="0" y="8"/>
                      <a:pt x="0" y="8"/>
                    </a:cubicBezTo>
                    <a:cubicBezTo>
                      <a:pt x="1" y="8"/>
                      <a:pt x="3" y="9"/>
                      <a:pt x="4" y="9"/>
                    </a:cubicBezTo>
                    <a:cubicBezTo>
                      <a:pt x="7" y="10"/>
                      <a:pt x="10" y="11"/>
                      <a:pt x="13" y="12"/>
                    </a:cubicBezTo>
                    <a:cubicBezTo>
                      <a:pt x="26" y="16"/>
                      <a:pt x="40" y="20"/>
                      <a:pt x="53" y="24"/>
                    </a:cubicBezTo>
                    <a:cubicBezTo>
                      <a:pt x="58" y="25"/>
                      <a:pt x="63" y="27"/>
                      <a:pt x="68" y="28"/>
                    </a:cubicBezTo>
                    <a:cubicBezTo>
                      <a:pt x="68" y="28"/>
                      <a:pt x="69" y="28"/>
                      <a:pt x="69" y="29"/>
                    </a:cubicBezTo>
                    <a:cubicBezTo>
                      <a:pt x="70" y="29"/>
                      <a:pt x="71" y="29"/>
                      <a:pt x="72" y="29"/>
                    </a:cubicBezTo>
                    <a:cubicBezTo>
                      <a:pt x="73" y="30"/>
                      <a:pt x="75" y="29"/>
                      <a:pt x="75" y="29"/>
                    </a:cubicBezTo>
                    <a:cubicBezTo>
                      <a:pt x="76" y="29"/>
                      <a:pt x="76" y="28"/>
                      <a:pt x="77" y="28"/>
                    </a:cubicBezTo>
                    <a:cubicBezTo>
                      <a:pt x="77" y="28"/>
                      <a:pt x="77" y="28"/>
                      <a:pt x="77" y="28"/>
                    </a:cubicBezTo>
                    <a:cubicBezTo>
                      <a:pt x="81" y="25"/>
                      <a:pt x="86" y="21"/>
                      <a:pt x="90" y="18"/>
                    </a:cubicBezTo>
                    <a:cubicBezTo>
                      <a:pt x="94" y="15"/>
                      <a:pt x="99" y="12"/>
                      <a:pt x="103" y="8"/>
                    </a:cubicBezTo>
                    <a:cubicBezTo>
                      <a:pt x="108" y="5"/>
                      <a:pt x="111" y="2"/>
                      <a:pt x="110" y="2"/>
                    </a:cubicBezTo>
                    <a:cubicBezTo>
                      <a:pt x="110" y="2"/>
                      <a:pt x="110" y="2"/>
                      <a:pt x="109" y="1"/>
                    </a:cubicBezTo>
                    <a:cubicBezTo>
                      <a:pt x="109" y="1"/>
                      <a:pt x="109" y="1"/>
                      <a:pt x="109" y="1"/>
                    </a:cubicBezTo>
                    <a:cubicBezTo>
                      <a:pt x="109" y="1"/>
                      <a:pt x="108" y="1"/>
                      <a:pt x="107" y="1"/>
                    </a:cubicBezTo>
                    <a:cubicBezTo>
                      <a:pt x="106" y="1"/>
                      <a:pt x="106" y="1"/>
                      <a:pt x="105" y="0"/>
                    </a:cubicBezTo>
                    <a:cubicBezTo>
                      <a:pt x="104" y="0"/>
                      <a:pt x="104" y="0"/>
                      <a:pt x="103" y="0"/>
                    </a:cubicBezTo>
                    <a:cubicBezTo>
                      <a:pt x="102" y="0"/>
                      <a:pt x="101" y="0"/>
                      <a:pt x="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13"/>
              <p:cNvSpPr>
                <a:spLocks noEditPoints="1"/>
              </p:cNvSpPr>
              <p:nvPr/>
            </p:nvSpPr>
            <p:spPr bwMode="auto">
              <a:xfrm>
                <a:off x="9162110" y="3626307"/>
                <a:ext cx="467011" cy="217341"/>
              </a:xfrm>
              <a:custGeom>
                <a:avLst/>
                <a:gdLst>
                  <a:gd name="T0" fmla="*/ 73 w 110"/>
                  <a:gd name="T1" fmla="*/ 50 h 51"/>
                  <a:gd name="T2" fmla="*/ 73 w 110"/>
                  <a:gd name="T3" fmla="*/ 50 h 51"/>
                  <a:gd name="T4" fmla="*/ 72 w 110"/>
                  <a:gd name="T5" fmla="*/ 50 h 51"/>
                  <a:gd name="T6" fmla="*/ 74 w 110"/>
                  <a:gd name="T7" fmla="*/ 49 h 51"/>
                  <a:gd name="T8" fmla="*/ 73 w 110"/>
                  <a:gd name="T9" fmla="*/ 50 h 51"/>
                  <a:gd name="T10" fmla="*/ 1 w 110"/>
                  <a:gd name="T11" fmla="*/ 27 h 51"/>
                  <a:gd name="T12" fmla="*/ 1 w 110"/>
                  <a:gd name="T13" fmla="*/ 26 h 51"/>
                  <a:gd name="T14" fmla="*/ 1 w 110"/>
                  <a:gd name="T15" fmla="*/ 26 h 51"/>
                  <a:gd name="T16" fmla="*/ 5 w 110"/>
                  <a:gd name="T17" fmla="*/ 29 h 51"/>
                  <a:gd name="T18" fmla="*/ 1 w 110"/>
                  <a:gd name="T19" fmla="*/ 27 h 51"/>
                  <a:gd name="T20" fmla="*/ 1 w 110"/>
                  <a:gd name="T21" fmla="*/ 3 h 51"/>
                  <a:gd name="T22" fmla="*/ 5 w 110"/>
                  <a:gd name="T23" fmla="*/ 4 h 51"/>
                  <a:gd name="T24" fmla="*/ 1 w 110"/>
                  <a:gd name="T25" fmla="*/ 4 h 51"/>
                  <a:gd name="T26" fmla="*/ 1 w 110"/>
                  <a:gd name="T27" fmla="*/ 4 h 51"/>
                  <a:gd name="T28" fmla="*/ 1 w 110"/>
                  <a:gd name="T29" fmla="*/ 3 h 51"/>
                  <a:gd name="T30" fmla="*/ 110 w 110"/>
                  <a:gd name="T31" fmla="*/ 2 h 51"/>
                  <a:gd name="T32" fmla="*/ 110 w 110"/>
                  <a:gd name="T33" fmla="*/ 3 h 51"/>
                  <a:gd name="T34" fmla="*/ 110 w 110"/>
                  <a:gd name="T35" fmla="*/ 4 h 51"/>
                  <a:gd name="T36" fmla="*/ 109 w 110"/>
                  <a:gd name="T37" fmla="*/ 2 h 51"/>
                  <a:gd name="T38" fmla="*/ 110 w 110"/>
                  <a:gd name="T39" fmla="*/ 2 h 51"/>
                  <a:gd name="T40" fmla="*/ 110 w 110"/>
                  <a:gd name="T41" fmla="*/ 3 h 51"/>
                  <a:gd name="T42" fmla="*/ 110 w 110"/>
                  <a:gd name="T43" fmla="*/ 1 h 51"/>
                  <a:gd name="T44" fmla="*/ 110 w 110"/>
                  <a:gd name="T45" fmla="*/ 1 h 51"/>
                  <a:gd name="T46" fmla="*/ 110 w 110"/>
                  <a:gd name="T47" fmla="*/ 1 h 51"/>
                  <a:gd name="T48" fmla="*/ 110 w 110"/>
                  <a:gd name="T49" fmla="*/ 1 h 51"/>
                  <a:gd name="T50" fmla="*/ 107 w 110"/>
                  <a:gd name="T51" fmla="*/ 2 h 51"/>
                  <a:gd name="T52" fmla="*/ 94 w 110"/>
                  <a:gd name="T53" fmla="*/ 12 h 51"/>
                  <a:gd name="T54" fmla="*/ 80 w 110"/>
                  <a:gd name="T55" fmla="*/ 22 h 51"/>
                  <a:gd name="T56" fmla="*/ 79 w 110"/>
                  <a:gd name="T57" fmla="*/ 23 h 51"/>
                  <a:gd name="T58" fmla="*/ 78 w 110"/>
                  <a:gd name="T59" fmla="*/ 24 h 51"/>
                  <a:gd name="T60" fmla="*/ 74 w 110"/>
                  <a:gd name="T61" fmla="*/ 25 h 51"/>
                  <a:gd name="T62" fmla="*/ 73 w 110"/>
                  <a:gd name="T63" fmla="*/ 24 h 51"/>
                  <a:gd name="T64" fmla="*/ 72 w 110"/>
                  <a:gd name="T65" fmla="*/ 24 h 51"/>
                  <a:gd name="T66" fmla="*/ 46 w 110"/>
                  <a:gd name="T67" fmla="*/ 16 h 51"/>
                  <a:gd name="T68" fmla="*/ 0 w 110"/>
                  <a:gd name="T69" fmla="*/ 2 h 51"/>
                  <a:gd name="T70" fmla="*/ 0 w 110"/>
                  <a:gd name="T71" fmla="*/ 2 h 51"/>
                  <a:gd name="T72" fmla="*/ 0 w 110"/>
                  <a:gd name="T73" fmla="*/ 3 h 51"/>
                  <a:gd name="T74" fmla="*/ 0 w 110"/>
                  <a:gd name="T75" fmla="*/ 3 h 51"/>
                  <a:gd name="T76" fmla="*/ 0 w 110"/>
                  <a:gd name="T77" fmla="*/ 4 h 51"/>
                  <a:gd name="T78" fmla="*/ 1 w 110"/>
                  <a:gd name="T79" fmla="*/ 5 h 51"/>
                  <a:gd name="T80" fmla="*/ 1 w 110"/>
                  <a:gd name="T81" fmla="*/ 9 h 51"/>
                  <a:gd name="T82" fmla="*/ 1 w 110"/>
                  <a:gd name="T83" fmla="*/ 11 h 51"/>
                  <a:gd name="T84" fmla="*/ 0 w 110"/>
                  <a:gd name="T85" fmla="*/ 15 h 51"/>
                  <a:gd name="T86" fmla="*/ 0 w 110"/>
                  <a:gd name="T87" fmla="*/ 18 h 51"/>
                  <a:gd name="T88" fmla="*/ 0 w 110"/>
                  <a:gd name="T89" fmla="*/ 22 h 51"/>
                  <a:gd name="T90" fmla="*/ 0 w 110"/>
                  <a:gd name="T91" fmla="*/ 26 h 51"/>
                  <a:gd name="T92" fmla="*/ 0 w 110"/>
                  <a:gd name="T93" fmla="*/ 27 h 51"/>
                  <a:gd name="T94" fmla="*/ 10 w 110"/>
                  <a:gd name="T95" fmla="*/ 31 h 51"/>
                  <a:gd name="T96" fmla="*/ 45 w 110"/>
                  <a:gd name="T97" fmla="*/ 42 h 51"/>
                  <a:gd name="T98" fmla="*/ 68 w 110"/>
                  <a:gd name="T99" fmla="*/ 49 h 51"/>
                  <a:gd name="T100" fmla="*/ 70 w 110"/>
                  <a:gd name="T101" fmla="*/ 50 h 51"/>
                  <a:gd name="T102" fmla="*/ 73 w 110"/>
                  <a:gd name="T103" fmla="*/ 51 h 51"/>
                  <a:gd name="T104" fmla="*/ 73 w 110"/>
                  <a:gd name="T105" fmla="*/ 51 h 51"/>
                  <a:gd name="T106" fmla="*/ 76 w 110"/>
                  <a:gd name="T107" fmla="*/ 49 h 51"/>
                  <a:gd name="T108" fmla="*/ 78 w 110"/>
                  <a:gd name="T109" fmla="*/ 47 h 51"/>
                  <a:gd name="T110" fmla="*/ 80 w 110"/>
                  <a:gd name="T111" fmla="*/ 45 h 51"/>
                  <a:gd name="T112" fmla="*/ 105 w 110"/>
                  <a:gd name="T113" fmla="*/ 24 h 51"/>
                  <a:gd name="T114" fmla="*/ 106 w 110"/>
                  <a:gd name="T115" fmla="*/ 22 h 51"/>
                  <a:gd name="T116" fmla="*/ 109 w 110"/>
                  <a:gd name="T117" fmla="*/ 20 h 51"/>
                  <a:gd name="T118" fmla="*/ 109 w 110"/>
                  <a:gd name="T119" fmla="*/ 17 h 51"/>
                  <a:gd name="T120" fmla="*/ 109 w 110"/>
                  <a:gd name="T121" fmla="*/ 15 h 51"/>
                  <a:gd name="T122" fmla="*/ 110 w 110"/>
                  <a:gd name="T123" fmla="*/ 9 h 51"/>
                  <a:gd name="T124" fmla="*/ 110 w 110"/>
                  <a:gd name="T125"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51">
                    <a:moveTo>
                      <a:pt x="73" y="50"/>
                    </a:moveTo>
                    <a:cubicBezTo>
                      <a:pt x="73" y="50"/>
                      <a:pt x="73" y="50"/>
                      <a:pt x="73" y="50"/>
                    </a:cubicBezTo>
                    <a:cubicBezTo>
                      <a:pt x="72" y="50"/>
                      <a:pt x="72" y="50"/>
                      <a:pt x="72" y="50"/>
                    </a:cubicBezTo>
                    <a:cubicBezTo>
                      <a:pt x="73" y="50"/>
                      <a:pt x="74" y="49"/>
                      <a:pt x="74" y="49"/>
                    </a:cubicBezTo>
                    <a:cubicBezTo>
                      <a:pt x="74" y="50"/>
                      <a:pt x="73" y="50"/>
                      <a:pt x="73" y="50"/>
                    </a:cubicBezTo>
                    <a:close/>
                    <a:moveTo>
                      <a:pt x="1" y="27"/>
                    </a:moveTo>
                    <a:cubicBezTo>
                      <a:pt x="1" y="27"/>
                      <a:pt x="1" y="26"/>
                      <a:pt x="1" y="26"/>
                    </a:cubicBezTo>
                    <a:cubicBezTo>
                      <a:pt x="1" y="26"/>
                      <a:pt x="1" y="26"/>
                      <a:pt x="1" y="26"/>
                    </a:cubicBezTo>
                    <a:cubicBezTo>
                      <a:pt x="1" y="26"/>
                      <a:pt x="3" y="28"/>
                      <a:pt x="5" y="29"/>
                    </a:cubicBezTo>
                    <a:cubicBezTo>
                      <a:pt x="3" y="28"/>
                      <a:pt x="1" y="27"/>
                      <a:pt x="1" y="27"/>
                    </a:cubicBezTo>
                    <a:close/>
                    <a:moveTo>
                      <a:pt x="1" y="3"/>
                    </a:moveTo>
                    <a:cubicBezTo>
                      <a:pt x="1" y="3"/>
                      <a:pt x="2" y="4"/>
                      <a:pt x="5" y="4"/>
                    </a:cubicBezTo>
                    <a:cubicBezTo>
                      <a:pt x="3" y="4"/>
                      <a:pt x="1" y="4"/>
                      <a:pt x="1" y="4"/>
                    </a:cubicBezTo>
                    <a:cubicBezTo>
                      <a:pt x="1" y="4"/>
                      <a:pt x="1" y="4"/>
                      <a:pt x="1" y="4"/>
                    </a:cubicBezTo>
                    <a:cubicBezTo>
                      <a:pt x="1" y="4"/>
                      <a:pt x="1" y="3"/>
                      <a:pt x="1" y="3"/>
                    </a:cubicBezTo>
                    <a:close/>
                    <a:moveTo>
                      <a:pt x="110" y="2"/>
                    </a:moveTo>
                    <a:cubicBezTo>
                      <a:pt x="110" y="3"/>
                      <a:pt x="110" y="3"/>
                      <a:pt x="110" y="3"/>
                    </a:cubicBezTo>
                    <a:cubicBezTo>
                      <a:pt x="110" y="3"/>
                      <a:pt x="110" y="3"/>
                      <a:pt x="110" y="4"/>
                    </a:cubicBezTo>
                    <a:cubicBezTo>
                      <a:pt x="110" y="3"/>
                      <a:pt x="109" y="2"/>
                      <a:pt x="109" y="2"/>
                    </a:cubicBezTo>
                    <a:cubicBezTo>
                      <a:pt x="109" y="2"/>
                      <a:pt x="110" y="2"/>
                      <a:pt x="110" y="2"/>
                    </a:cubicBezTo>
                    <a:close/>
                    <a:moveTo>
                      <a:pt x="110" y="3"/>
                    </a:moveTo>
                    <a:cubicBezTo>
                      <a:pt x="110" y="2"/>
                      <a:pt x="110" y="2"/>
                      <a:pt x="110" y="1"/>
                    </a:cubicBezTo>
                    <a:cubicBezTo>
                      <a:pt x="110" y="1"/>
                      <a:pt x="110" y="1"/>
                      <a:pt x="110" y="1"/>
                    </a:cubicBezTo>
                    <a:cubicBezTo>
                      <a:pt x="110" y="0"/>
                      <a:pt x="110" y="0"/>
                      <a:pt x="110" y="1"/>
                    </a:cubicBezTo>
                    <a:cubicBezTo>
                      <a:pt x="110" y="1"/>
                      <a:pt x="110" y="1"/>
                      <a:pt x="110" y="1"/>
                    </a:cubicBezTo>
                    <a:cubicBezTo>
                      <a:pt x="109" y="1"/>
                      <a:pt x="108" y="2"/>
                      <a:pt x="107" y="2"/>
                    </a:cubicBezTo>
                    <a:cubicBezTo>
                      <a:pt x="103" y="6"/>
                      <a:pt x="98" y="9"/>
                      <a:pt x="94" y="12"/>
                    </a:cubicBezTo>
                    <a:cubicBezTo>
                      <a:pt x="89" y="16"/>
                      <a:pt x="84" y="19"/>
                      <a:pt x="80" y="22"/>
                    </a:cubicBezTo>
                    <a:cubicBezTo>
                      <a:pt x="79" y="23"/>
                      <a:pt x="79" y="23"/>
                      <a:pt x="79" y="23"/>
                    </a:cubicBezTo>
                    <a:cubicBezTo>
                      <a:pt x="79" y="23"/>
                      <a:pt x="78" y="23"/>
                      <a:pt x="78" y="24"/>
                    </a:cubicBezTo>
                    <a:cubicBezTo>
                      <a:pt x="77" y="24"/>
                      <a:pt x="75" y="25"/>
                      <a:pt x="74" y="25"/>
                    </a:cubicBezTo>
                    <a:cubicBezTo>
                      <a:pt x="74" y="25"/>
                      <a:pt x="73" y="24"/>
                      <a:pt x="73" y="24"/>
                    </a:cubicBezTo>
                    <a:cubicBezTo>
                      <a:pt x="73" y="24"/>
                      <a:pt x="72" y="24"/>
                      <a:pt x="72" y="24"/>
                    </a:cubicBezTo>
                    <a:cubicBezTo>
                      <a:pt x="63" y="21"/>
                      <a:pt x="55" y="19"/>
                      <a:pt x="46" y="16"/>
                    </a:cubicBezTo>
                    <a:cubicBezTo>
                      <a:pt x="31" y="12"/>
                      <a:pt x="15" y="7"/>
                      <a:pt x="0" y="2"/>
                    </a:cubicBezTo>
                    <a:cubicBezTo>
                      <a:pt x="0" y="2"/>
                      <a:pt x="0" y="2"/>
                      <a:pt x="0" y="2"/>
                    </a:cubicBezTo>
                    <a:cubicBezTo>
                      <a:pt x="0" y="2"/>
                      <a:pt x="0" y="2"/>
                      <a:pt x="0" y="3"/>
                    </a:cubicBezTo>
                    <a:cubicBezTo>
                      <a:pt x="0" y="3"/>
                      <a:pt x="0" y="3"/>
                      <a:pt x="0" y="3"/>
                    </a:cubicBezTo>
                    <a:cubicBezTo>
                      <a:pt x="0" y="3"/>
                      <a:pt x="0" y="4"/>
                      <a:pt x="0" y="4"/>
                    </a:cubicBezTo>
                    <a:cubicBezTo>
                      <a:pt x="1" y="4"/>
                      <a:pt x="1" y="5"/>
                      <a:pt x="1" y="5"/>
                    </a:cubicBezTo>
                    <a:cubicBezTo>
                      <a:pt x="1" y="6"/>
                      <a:pt x="1" y="8"/>
                      <a:pt x="1" y="9"/>
                    </a:cubicBezTo>
                    <a:cubicBezTo>
                      <a:pt x="1" y="10"/>
                      <a:pt x="1" y="10"/>
                      <a:pt x="1" y="11"/>
                    </a:cubicBezTo>
                    <a:cubicBezTo>
                      <a:pt x="0" y="12"/>
                      <a:pt x="0" y="13"/>
                      <a:pt x="0" y="15"/>
                    </a:cubicBezTo>
                    <a:cubicBezTo>
                      <a:pt x="0" y="16"/>
                      <a:pt x="0" y="17"/>
                      <a:pt x="0" y="18"/>
                    </a:cubicBezTo>
                    <a:cubicBezTo>
                      <a:pt x="1" y="19"/>
                      <a:pt x="1" y="21"/>
                      <a:pt x="0" y="22"/>
                    </a:cubicBezTo>
                    <a:cubicBezTo>
                      <a:pt x="0" y="24"/>
                      <a:pt x="0" y="25"/>
                      <a:pt x="0" y="26"/>
                    </a:cubicBezTo>
                    <a:cubicBezTo>
                      <a:pt x="0" y="27"/>
                      <a:pt x="0" y="27"/>
                      <a:pt x="0" y="27"/>
                    </a:cubicBezTo>
                    <a:cubicBezTo>
                      <a:pt x="0" y="27"/>
                      <a:pt x="5" y="29"/>
                      <a:pt x="10" y="31"/>
                    </a:cubicBezTo>
                    <a:cubicBezTo>
                      <a:pt x="22" y="34"/>
                      <a:pt x="33" y="38"/>
                      <a:pt x="45" y="42"/>
                    </a:cubicBezTo>
                    <a:cubicBezTo>
                      <a:pt x="53" y="44"/>
                      <a:pt x="61" y="47"/>
                      <a:pt x="68" y="49"/>
                    </a:cubicBezTo>
                    <a:cubicBezTo>
                      <a:pt x="69" y="50"/>
                      <a:pt x="69" y="50"/>
                      <a:pt x="70" y="50"/>
                    </a:cubicBezTo>
                    <a:cubicBezTo>
                      <a:pt x="71" y="50"/>
                      <a:pt x="72" y="51"/>
                      <a:pt x="73" y="51"/>
                    </a:cubicBezTo>
                    <a:cubicBezTo>
                      <a:pt x="73" y="51"/>
                      <a:pt x="73" y="51"/>
                      <a:pt x="73" y="51"/>
                    </a:cubicBezTo>
                    <a:cubicBezTo>
                      <a:pt x="73" y="51"/>
                      <a:pt x="74" y="50"/>
                      <a:pt x="76" y="49"/>
                    </a:cubicBezTo>
                    <a:cubicBezTo>
                      <a:pt x="76" y="48"/>
                      <a:pt x="77" y="47"/>
                      <a:pt x="78" y="47"/>
                    </a:cubicBezTo>
                    <a:cubicBezTo>
                      <a:pt x="78" y="46"/>
                      <a:pt x="79" y="46"/>
                      <a:pt x="80" y="45"/>
                    </a:cubicBezTo>
                    <a:cubicBezTo>
                      <a:pt x="88" y="38"/>
                      <a:pt x="96" y="31"/>
                      <a:pt x="105" y="24"/>
                    </a:cubicBezTo>
                    <a:cubicBezTo>
                      <a:pt x="105" y="23"/>
                      <a:pt x="106" y="23"/>
                      <a:pt x="106" y="22"/>
                    </a:cubicBezTo>
                    <a:cubicBezTo>
                      <a:pt x="107" y="22"/>
                      <a:pt x="108" y="21"/>
                      <a:pt x="109" y="20"/>
                    </a:cubicBezTo>
                    <a:cubicBezTo>
                      <a:pt x="109" y="19"/>
                      <a:pt x="109" y="18"/>
                      <a:pt x="109" y="17"/>
                    </a:cubicBezTo>
                    <a:cubicBezTo>
                      <a:pt x="109" y="16"/>
                      <a:pt x="109" y="16"/>
                      <a:pt x="109" y="15"/>
                    </a:cubicBezTo>
                    <a:cubicBezTo>
                      <a:pt x="109" y="15"/>
                      <a:pt x="110" y="12"/>
                      <a:pt x="110" y="9"/>
                    </a:cubicBezTo>
                    <a:cubicBezTo>
                      <a:pt x="110" y="7"/>
                      <a:pt x="110" y="5"/>
                      <a:pt x="11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14"/>
              <p:cNvSpPr>
                <a:spLocks noEditPoints="1"/>
              </p:cNvSpPr>
              <p:nvPr/>
            </p:nvSpPr>
            <p:spPr bwMode="auto">
              <a:xfrm>
                <a:off x="9122593" y="3728690"/>
                <a:ext cx="535267" cy="183212"/>
              </a:xfrm>
              <a:custGeom>
                <a:avLst/>
                <a:gdLst>
                  <a:gd name="T0" fmla="*/ 122 w 126"/>
                  <a:gd name="T1" fmla="*/ 1 h 43"/>
                  <a:gd name="T2" fmla="*/ 122 w 126"/>
                  <a:gd name="T3" fmla="*/ 1 h 43"/>
                  <a:gd name="T4" fmla="*/ 123 w 126"/>
                  <a:gd name="T5" fmla="*/ 2 h 43"/>
                  <a:gd name="T6" fmla="*/ 117 w 126"/>
                  <a:gd name="T7" fmla="*/ 4 h 43"/>
                  <a:gd name="T8" fmla="*/ 122 w 126"/>
                  <a:gd name="T9" fmla="*/ 1 h 43"/>
                  <a:gd name="T10" fmla="*/ 100 w 126"/>
                  <a:gd name="T11" fmla="*/ 18 h 43"/>
                  <a:gd name="T12" fmla="*/ 85 w 126"/>
                  <a:gd name="T13" fmla="*/ 31 h 43"/>
                  <a:gd name="T14" fmla="*/ 82 w 126"/>
                  <a:gd name="T15" fmla="*/ 32 h 43"/>
                  <a:gd name="T16" fmla="*/ 79 w 126"/>
                  <a:gd name="T17" fmla="*/ 31 h 43"/>
                  <a:gd name="T18" fmla="*/ 6 w 126"/>
                  <a:gd name="T19" fmla="*/ 7 h 43"/>
                  <a:gd name="T20" fmla="*/ 5 w 126"/>
                  <a:gd name="T21" fmla="*/ 7 h 43"/>
                  <a:gd name="T22" fmla="*/ 1 w 126"/>
                  <a:gd name="T23" fmla="*/ 11 h 43"/>
                  <a:gd name="T24" fmla="*/ 2 w 126"/>
                  <a:gd name="T25" fmla="*/ 16 h 43"/>
                  <a:gd name="T26" fmla="*/ 14 w 126"/>
                  <a:gd name="T27" fmla="*/ 21 h 43"/>
                  <a:gd name="T28" fmla="*/ 27 w 126"/>
                  <a:gd name="T29" fmla="*/ 25 h 43"/>
                  <a:gd name="T30" fmla="*/ 63 w 126"/>
                  <a:gd name="T31" fmla="*/ 38 h 43"/>
                  <a:gd name="T32" fmla="*/ 70 w 126"/>
                  <a:gd name="T33" fmla="*/ 41 h 43"/>
                  <a:gd name="T34" fmla="*/ 82 w 126"/>
                  <a:gd name="T35" fmla="*/ 43 h 43"/>
                  <a:gd name="T36" fmla="*/ 89 w 126"/>
                  <a:gd name="T37" fmla="*/ 42 h 43"/>
                  <a:gd name="T38" fmla="*/ 91 w 126"/>
                  <a:gd name="T39" fmla="*/ 41 h 43"/>
                  <a:gd name="T40" fmla="*/ 109 w 126"/>
                  <a:gd name="T41" fmla="*/ 24 h 43"/>
                  <a:gd name="T42" fmla="*/ 119 w 126"/>
                  <a:gd name="T43" fmla="*/ 14 h 43"/>
                  <a:gd name="T44" fmla="*/ 124 w 126"/>
                  <a:gd name="T45" fmla="*/ 10 h 43"/>
                  <a:gd name="T46" fmla="*/ 125 w 126"/>
                  <a:gd name="T47" fmla="*/ 8 h 43"/>
                  <a:gd name="T48" fmla="*/ 124 w 126"/>
                  <a:gd name="T49" fmla="*/ 3 h 43"/>
                  <a:gd name="T50" fmla="*/ 122 w 126"/>
                  <a:gd name="T51" fmla="*/ 1 h 43"/>
                  <a:gd name="T52" fmla="*/ 122 w 126"/>
                  <a:gd name="T53" fmla="*/ 0 h 43"/>
                  <a:gd name="T54" fmla="*/ 113 w 126"/>
                  <a:gd name="T55" fmla="*/ 6 h 43"/>
                  <a:gd name="T56" fmla="*/ 100 w 126"/>
                  <a:gd name="T5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 h="43">
                    <a:moveTo>
                      <a:pt x="122" y="1"/>
                    </a:moveTo>
                    <a:cubicBezTo>
                      <a:pt x="122" y="1"/>
                      <a:pt x="122" y="1"/>
                      <a:pt x="122" y="1"/>
                    </a:cubicBezTo>
                    <a:cubicBezTo>
                      <a:pt x="122" y="1"/>
                      <a:pt x="123" y="2"/>
                      <a:pt x="123" y="2"/>
                    </a:cubicBezTo>
                    <a:cubicBezTo>
                      <a:pt x="122" y="2"/>
                      <a:pt x="119" y="2"/>
                      <a:pt x="117" y="4"/>
                    </a:cubicBezTo>
                    <a:cubicBezTo>
                      <a:pt x="119" y="2"/>
                      <a:pt x="121" y="0"/>
                      <a:pt x="122" y="1"/>
                    </a:cubicBezTo>
                    <a:close/>
                    <a:moveTo>
                      <a:pt x="100" y="18"/>
                    </a:moveTo>
                    <a:cubicBezTo>
                      <a:pt x="95" y="22"/>
                      <a:pt x="90" y="26"/>
                      <a:pt x="85" y="31"/>
                    </a:cubicBezTo>
                    <a:cubicBezTo>
                      <a:pt x="84" y="31"/>
                      <a:pt x="83" y="32"/>
                      <a:pt x="82" y="32"/>
                    </a:cubicBezTo>
                    <a:cubicBezTo>
                      <a:pt x="81" y="32"/>
                      <a:pt x="80" y="31"/>
                      <a:pt x="79" y="31"/>
                    </a:cubicBezTo>
                    <a:cubicBezTo>
                      <a:pt x="55" y="23"/>
                      <a:pt x="30" y="15"/>
                      <a:pt x="6" y="7"/>
                    </a:cubicBezTo>
                    <a:cubicBezTo>
                      <a:pt x="6" y="7"/>
                      <a:pt x="5" y="7"/>
                      <a:pt x="5" y="7"/>
                    </a:cubicBezTo>
                    <a:cubicBezTo>
                      <a:pt x="3" y="7"/>
                      <a:pt x="1" y="9"/>
                      <a:pt x="1" y="11"/>
                    </a:cubicBezTo>
                    <a:cubicBezTo>
                      <a:pt x="0" y="13"/>
                      <a:pt x="0" y="14"/>
                      <a:pt x="2" y="16"/>
                    </a:cubicBezTo>
                    <a:cubicBezTo>
                      <a:pt x="5" y="18"/>
                      <a:pt x="9" y="19"/>
                      <a:pt x="14" y="21"/>
                    </a:cubicBezTo>
                    <a:cubicBezTo>
                      <a:pt x="18" y="22"/>
                      <a:pt x="23" y="24"/>
                      <a:pt x="27" y="25"/>
                    </a:cubicBezTo>
                    <a:cubicBezTo>
                      <a:pt x="39" y="29"/>
                      <a:pt x="51" y="34"/>
                      <a:pt x="63" y="38"/>
                    </a:cubicBezTo>
                    <a:cubicBezTo>
                      <a:pt x="65" y="39"/>
                      <a:pt x="68" y="40"/>
                      <a:pt x="70" y="41"/>
                    </a:cubicBezTo>
                    <a:cubicBezTo>
                      <a:pt x="75" y="42"/>
                      <a:pt x="80" y="43"/>
                      <a:pt x="82" y="43"/>
                    </a:cubicBezTo>
                    <a:cubicBezTo>
                      <a:pt x="85" y="43"/>
                      <a:pt x="88" y="43"/>
                      <a:pt x="89" y="42"/>
                    </a:cubicBezTo>
                    <a:cubicBezTo>
                      <a:pt x="90" y="42"/>
                      <a:pt x="90" y="41"/>
                      <a:pt x="91" y="41"/>
                    </a:cubicBezTo>
                    <a:cubicBezTo>
                      <a:pt x="96" y="36"/>
                      <a:pt x="102" y="30"/>
                      <a:pt x="109" y="24"/>
                    </a:cubicBezTo>
                    <a:cubicBezTo>
                      <a:pt x="112" y="21"/>
                      <a:pt x="116" y="18"/>
                      <a:pt x="119" y="14"/>
                    </a:cubicBezTo>
                    <a:cubicBezTo>
                      <a:pt x="120" y="13"/>
                      <a:pt x="122" y="11"/>
                      <a:pt x="124" y="10"/>
                    </a:cubicBezTo>
                    <a:cubicBezTo>
                      <a:pt x="124" y="9"/>
                      <a:pt x="125" y="8"/>
                      <a:pt x="125" y="8"/>
                    </a:cubicBezTo>
                    <a:cubicBezTo>
                      <a:pt x="126" y="6"/>
                      <a:pt x="125" y="4"/>
                      <a:pt x="124" y="3"/>
                    </a:cubicBezTo>
                    <a:cubicBezTo>
                      <a:pt x="124" y="2"/>
                      <a:pt x="123" y="1"/>
                      <a:pt x="122" y="1"/>
                    </a:cubicBezTo>
                    <a:cubicBezTo>
                      <a:pt x="122" y="1"/>
                      <a:pt x="122" y="0"/>
                      <a:pt x="122" y="0"/>
                    </a:cubicBezTo>
                    <a:cubicBezTo>
                      <a:pt x="121" y="0"/>
                      <a:pt x="118" y="3"/>
                      <a:pt x="113" y="6"/>
                    </a:cubicBezTo>
                    <a:cubicBezTo>
                      <a:pt x="109" y="10"/>
                      <a:pt x="104" y="14"/>
                      <a:pt x="10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32" name="Group 31"/>
          <p:cNvGrpSpPr/>
          <p:nvPr/>
        </p:nvGrpSpPr>
        <p:grpSpPr>
          <a:xfrm>
            <a:off x="1191986" y="1959016"/>
            <a:ext cx="947057" cy="947057"/>
            <a:chOff x="1589315" y="1469021"/>
            <a:chExt cx="1262742" cy="1262742"/>
          </a:xfrm>
        </p:grpSpPr>
        <p:sp>
          <p:nvSpPr>
            <p:cNvPr id="14" name="Oval 13"/>
            <p:cNvSpPr/>
            <p:nvPr/>
          </p:nvSpPr>
          <p:spPr>
            <a:xfrm>
              <a:off x="1589315"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Freeform 15"/>
            <p:cNvSpPr>
              <a:spLocks noEditPoints="1"/>
            </p:cNvSpPr>
            <p:nvPr/>
          </p:nvSpPr>
          <p:spPr bwMode="auto">
            <a:xfrm>
              <a:off x="1918996" y="1852613"/>
              <a:ext cx="603380" cy="578606"/>
            </a:xfrm>
            <a:custGeom>
              <a:avLst/>
              <a:gdLst>
                <a:gd name="T0" fmla="*/ 99 w 319"/>
                <a:gd name="T1" fmla="*/ 295 h 304"/>
                <a:gd name="T2" fmla="*/ 95 w 319"/>
                <a:gd name="T3" fmla="*/ 301 h 304"/>
                <a:gd name="T4" fmla="*/ 65 w 319"/>
                <a:gd name="T5" fmla="*/ 287 h 304"/>
                <a:gd name="T6" fmla="*/ 37 w 319"/>
                <a:gd name="T7" fmla="*/ 301 h 304"/>
                <a:gd name="T8" fmla="*/ 32 w 319"/>
                <a:gd name="T9" fmla="*/ 295 h 304"/>
                <a:gd name="T10" fmla="*/ 60 w 319"/>
                <a:gd name="T11" fmla="*/ 184 h 304"/>
                <a:gd name="T12" fmla="*/ 1 w 319"/>
                <a:gd name="T13" fmla="*/ 167 h 304"/>
                <a:gd name="T14" fmla="*/ 6 w 319"/>
                <a:gd name="T15" fmla="*/ 71 h 304"/>
                <a:gd name="T16" fmla="*/ 57 w 319"/>
                <a:gd name="T17" fmla="*/ 19 h 304"/>
                <a:gd name="T18" fmla="*/ 57 w 319"/>
                <a:gd name="T19" fmla="*/ 6 h 304"/>
                <a:gd name="T20" fmla="*/ 64 w 319"/>
                <a:gd name="T21" fmla="*/ 0 h 304"/>
                <a:gd name="T22" fmla="*/ 115 w 319"/>
                <a:gd name="T23" fmla="*/ 13 h 304"/>
                <a:gd name="T24" fmla="*/ 64 w 319"/>
                <a:gd name="T25" fmla="*/ 75 h 304"/>
                <a:gd name="T26" fmla="*/ 121 w 319"/>
                <a:gd name="T27" fmla="*/ 112 h 304"/>
                <a:gd name="T28" fmla="*/ 73 w 319"/>
                <a:gd name="T29" fmla="*/ 184 h 304"/>
                <a:gd name="T30" fmla="*/ 269 w 319"/>
                <a:gd name="T31" fmla="*/ 184 h 304"/>
                <a:gd name="T32" fmla="*/ 319 w 319"/>
                <a:gd name="T33" fmla="*/ 179 h 304"/>
                <a:gd name="T34" fmla="*/ 314 w 319"/>
                <a:gd name="T35" fmla="*/ 168 h 304"/>
                <a:gd name="T36" fmla="*/ 237 w 319"/>
                <a:gd name="T37" fmla="*/ 77 h 304"/>
                <a:gd name="T38" fmla="*/ 236 w 319"/>
                <a:gd name="T39" fmla="*/ 77 h 304"/>
                <a:gd name="T40" fmla="*/ 207 w 319"/>
                <a:gd name="T41" fmla="*/ 113 h 304"/>
                <a:gd name="T42" fmla="*/ 261 w 319"/>
                <a:gd name="T43" fmla="*/ 184 h 304"/>
                <a:gd name="T44" fmla="*/ 233 w 319"/>
                <a:gd name="T45" fmla="*/ 292 h 304"/>
                <a:gd name="T46" fmla="*/ 264 w 319"/>
                <a:gd name="T47" fmla="*/ 283 h 304"/>
                <a:gd name="T48" fmla="*/ 296 w 319"/>
                <a:gd name="T49" fmla="*/ 292 h 304"/>
                <a:gd name="T50" fmla="*/ 269 w 319"/>
                <a:gd name="T51" fmla="*/ 184 h 304"/>
                <a:gd name="T52" fmla="*/ 203 w 319"/>
                <a:gd name="T53" fmla="*/ 259 h 304"/>
                <a:gd name="T54" fmla="*/ 191 w 319"/>
                <a:gd name="T55" fmla="*/ 303 h 304"/>
                <a:gd name="T56" fmla="*/ 163 w 319"/>
                <a:gd name="T57" fmla="*/ 269 h 304"/>
                <a:gd name="T58" fmla="*/ 136 w 319"/>
                <a:gd name="T59" fmla="*/ 303 h 304"/>
                <a:gd name="T60" fmla="*/ 124 w 319"/>
                <a:gd name="T61" fmla="*/ 259 h 304"/>
                <a:gd name="T62" fmla="*/ 163 w 319"/>
                <a:gd name="T63" fmla="*/ 110 h 304"/>
                <a:gd name="T64" fmla="*/ 202 w 319"/>
                <a:gd name="T65" fmla="*/ 259 h 304"/>
                <a:gd name="T66" fmla="*/ 163 w 319"/>
                <a:gd name="T67" fmla="*/ 158 h 304"/>
                <a:gd name="T68" fmla="*/ 163 w 319"/>
                <a:gd name="T69" fmla="*/ 221 h 304"/>
                <a:gd name="T70" fmla="*/ 319 w 319"/>
                <a:gd name="T71" fmla="*/ 63 h 304"/>
                <a:gd name="T72" fmla="*/ 254 w 319"/>
                <a:gd name="T73" fmla="*/ 66 h 304"/>
                <a:gd name="T74" fmla="*/ 307 w 319"/>
                <a:gd name="T75" fmla="*/ 21 h 304"/>
                <a:gd name="T76" fmla="*/ 229 w 319"/>
                <a:gd name="T77" fmla="*/ 70 h 304"/>
                <a:gd name="T78" fmla="*/ 235 w 319"/>
                <a:gd name="T79" fmla="*/ 76 h 304"/>
                <a:gd name="T80" fmla="*/ 237 w 319"/>
                <a:gd name="T81" fmla="*/ 77 h 304"/>
                <a:gd name="T82" fmla="*/ 319 w 319"/>
                <a:gd name="T83" fmla="*/ 63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9" h="304">
                  <a:moveTo>
                    <a:pt x="73" y="280"/>
                  </a:moveTo>
                  <a:cubicBezTo>
                    <a:pt x="99" y="295"/>
                    <a:pt x="99" y="295"/>
                    <a:pt x="99" y="295"/>
                  </a:cubicBezTo>
                  <a:cubicBezTo>
                    <a:pt x="99" y="304"/>
                    <a:pt x="99" y="304"/>
                    <a:pt x="99" y="304"/>
                  </a:cubicBezTo>
                  <a:cubicBezTo>
                    <a:pt x="95" y="301"/>
                    <a:pt x="95" y="301"/>
                    <a:pt x="95" y="301"/>
                  </a:cubicBezTo>
                  <a:cubicBezTo>
                    <a:pt x="95" y="304"/>
                    <a:pt x="95" y="304"/>
                    <a:pt x="95" y="304"/>
                  </a:cubicBezTo>
                  <a:cubicBezTo>
                    <a:pt x="65" y="287"/>
                    <a:pt x="65" y="287"/>
                    <a:pt x="65" y="287"/>
                  </a:cubicBezTo>
                  <a:cubicBezTo>
                    <a:pt x="37" y="304"/>
                    <a:pt x="37" y="304"/>
                    <a:pt x="37" y="304"/>
                  </a:cubicBezTo>
                  <a:cubicBezTo>
                    <a:pt x="37" y="301"/>
                    <a:pt x="37" y="301"/>
                    <a:pt x="37" y="301"/>
                  </a:cubicBezTo>
                  <a:cubicBezTo>
                    <a:pt x="32" y="304"/>
                    <a:pt x="32" y="304"/>
                    <a:pt x="32" y="304"/>
                  </a:cubicBezTo>
                  <a:cubicBezTo>
                    <a:pt x="32" y="295"/>
                    <a:pt x="32" y="295"/>
                    <a:pt x="32" y="295"/>
                  </a:cubicBezTo>
                  <a:cubicBezTo>
                    <a:pt x="60" y="279"/>
                    <a:pt x="60" y="279"/>
                    <a:pt x="60" y="279"/>
                  </a:cubicBezTo>
                  <a:cubicBezTo>
                    <a:pt x="60" y="184"/>
                    <a:pt x="60" y="184"/>
                    <a:pt x="60" y="184"/>
                  </a:cubicBezTo>
                  <a:cubicBezTo>
                    <a:pt x="0" y="179"/>
                    <a:pt x="0" y="179"/>
                    <a:pt x="0" y="179"/>
                  </a:cubicBezTo>
                  <a:cubicBezTo>
                    <a:pt x="1" y="167"/>
                    <a:pt x="1" y="167"/>
                    <a:pt x="1" y="167"/>
                  </a:cubicBezTo>
                  <a:cubicBezTo>
                    <a:pt x="6" y="168"/>
                    <a:pt x="6" y="168"/>
                    <a:pt x="6" y="168"/>
                  </a:cubicBezTo>
                  <a:cubicBezTo>
                    <a:pt x="6" y="71"/>
                    <a:pt x="6" y="71"/>
                    <a:pt x="6" y="71"/>
                  </a:cubicBezTo>
                  <a:cubicBezTo>
                    <a:pt x="57" y="75"/>
                    <a:pt x="57" y="75"/>
                    <a:pt x="57" y="75"/>
                  </a:cubicBezTo>
                  <a:cubicBezTo>
                    <a:pt x="57" y="19"/>
                    <a:pt x="57" y="19"/>
                    <a:pt x="57" y="19"/>
                  </a:cubicBezTo>
                  <a:cubicBezTo>
                    <a:pt x="28" y="19"/>
                    <a:pt x="5" y="16"/>
                    <a:pt x="5" y="13"/>
                  </a:cubicBezTo>
                  <a:cubicBezTo>
                    <a:pt x="5" y="9"/>
                    <a:pt x="28" y="7"/>
                    <a:pt x="57" y="6"/>
                  </a:cubicBezTo>
                  <a:cubicBezTo>
                    <a:pt x="57" y="0"/>
                    <a:pt x="57" y="0"/>
                    <a:pt x="57" y="0"/>
                  </a:cubicBezTo>
                  <a:cubicBezTo>
                    <a:pt x="64" y="0"/>
                    <a:pt x="64" y="0"/>
                    <a:pt x="64" y="0"/>
                  </a:cubicBezTo>
                  <a:cubicBezTo>
                    <a:pt x="64" y="6"/>
                    <a:pt x="64" y="6"/>
                    <a:pt x="64" y="6"/>
                  </a:cubicBezTo>
                  <a:cubicBezTo>
                    <a:pt x="92" y="7"/>
                    <a:pt x="115" y="9"/>
                    <a:pt x="115" y="13"/>
                  </a:cubicBezTo>
                  <a:cubicBezTo>
                    <a:pt x="115" y="16"/>
                    <a:pt x="92" y="19"/>
                    <a:pt x="64" y="19"/>
                  </a:cubicBezTo>
                  <a:cubicBezTo>
                    <a:pt x="64" y="75"/>
                    <a:pt x="64" y="75"/>
                    <a:pt x="64" y="75"/>
                  </a:cubicBezTo>
                  <a:cubicBezTo>
                    <a:pt x="121" y="80"/>
                    <a:pt x="121" y="80"/>
                    <a:pt x="121" y="80"/>
                  </a:cubicBezTo>
                  <a:cubicBezTo>
                    <a:pt x="121" y="112"/>
                    <a:pt x="121" y="112"/>
                    <a:pt x="121" y="112"/>
                  </a:cubicBezTo>
                  <a:cubicBezTo>
                    <a:pt x="95" y="126"/>
                    <a:pt x="78" y="153"/>
                    <a:pt x="76" y="185"/>
                  </a:cubicBezTo>
                  <a:cubicBezTo>
                    <a:pt x="73" y="184"/>
                    <a:pt x="73" y="184"/>
                    <a:pt x="73" y="184"/>
                  </a:cubicBezTo>
                  <a:lnTo>
                    <a:pt x="73" y="280"/>
                  </a:lnTo>
                  <a:close/>
                  <a:moveTo>
                    <a:pt x="269" y="184"/>
                  </a:moveTo>
                  <a:cubicBezTo>
                    <a:pt x="269" y="184"/>
                    <a:pt x="269" y="184"/>
                    <a:pt x="269" y="184"/>
                  </a:cubicBezTo>
                  <a:cubicBezTo>
                    <a:pt x="319" y="179"/>
                    <a:pt x="319" y="179"/>
                    <a:pt x="319" y="179"/>
                  </a:cubicBezTo>
                  <a:cubicBezTo>
                    <a:pt x="318" y="167"/>
                    <a:pt x="318" y="167"/>
                    <a:pt x="318" y="167"/>
                  </a:cubicBezTo>
                  <a:cubicBezTo>
                    <a:pt x="314" y="168"/>
                    <a:pt x="314" y="168"/>
                    <a:pt x="314" y="168"/>
                  </a:cubicBezTo>
                  <a:cubicBezTo>
                    <a:pt x="314" y="71"/>
                    <a:pt x="314" y="71"/>
                    <a:pt x="314" y="71"/>
                  </a:cubicBezTo>
                  <a:cubicBezTo>
                    <a:pt x="237" y="77"/>
                    <a:pt x="237" y="77"/>
                    <a:pt x="237" y="77"/>
                  </a:cubicBezTo>
                  <a:cubicBezTo>
                    <a:pt x="236" y="78"/>
                    <a:pt x="236" y="78"/>
                    <a:pt x="236" y="78"/>
                  </a:cubicBezTo>
                  <a:cubicBezTo>
                    <a:pt x="236" y="77"/>
                    <a:pt x="236" y="77"/>
                    <a:pt x="236" y="77"/>
                  </a:cubicBezTo>
                  <a:cubicBezTo>
                    <a:pt x="207" y="80"/>
                    <a:pt x="207" y="80"/>
                    <a:pt x="207" y="80"/>
                  </a:cubicBezTo>
                  <a:cubicBezTo>
                    <a:pt x="207" y="113"/>
                    <a:pt x="207" y="113"/>
                    <a:pt x="207" y="113"/>
                  </a:cubicBezTo>
                  <a:cubicBezTo>
                    <a:pt x="232" y="127"/>
                    <a:pt x="249" y="154"/>
                    <a:pt x="251" y="185"/>
                  </a:cubicBezTo>
                  <a:cubicBezTo>
                    <a:pt x="261" y="184"/>
                    <a:pt x="261" y="184"/>
                    <a:pt x="261" y="184"/>
                  </a:cubicBezTo>
                  <a:cubicBezTo>
                    <a:pt x="261" y="276"/>
                    <a:pt x="261" y="276"/>
                    <a:pt x="261" y="276"/>
                  </a:cubicBezTo>
                  <a:cubicBezTo>
                    <a:pt x="233" y="292"/>
                    <a:pt x="233" y="292"/>
                    <a:pt x="233" y="292"/>
                  </a:cubicBezTo>
                  <a:cubicBezTo>
                    <a:pt x="233" y="301"/>
                    <a:pt x="233" y="301"/>
                    <a:pt x="233" y="301"/>
                  </a:cubicBezTo>
                  <a:cubicBezTo>
                    <a:pt x="264" y="283"/>
                    <a:pt x="264" y="283"/>
                    <a:pt x="264" y="283"/>
                  </a:cubicBezTo>
                  <a:cubicBezTo>
                    <a:pt x="296" y="301"/>
                    <a:pt x="296" y="301"/>
                    <a:pt x="296" y="301"/>
                  </a:cubicBezTo>
                  <a:cubicBezTo>
                    <a:pt x="296" y="292"/>
                    <a:pt x="296" y="292"/>
                    <a:pt x="296" y="292"/>
                  </a:cubicBezTo>
                  <a:cubicBezTo>
                    <a:pt x="269" y="277"/>
                    <a:pt x="269" y="277"/>
                    <a:pt x="269" y="277"/>
                  </a:cubicBezTo>
                  <a:lnTo>
                    <a:pt x="269" y="184"/>
                  </a:lnTo>
                  <a:close/>
                  <a:moveTo>
                    <a:pt x="202" y="259"/>
                  </a:moveTo>
                  <a:cubicBezTo>
                    <a:pt x="203" y="259"/>
                    <a:pt x="203" y="259"/>
                    <a:pt x="203" y="259"/>
                  </a:cubicBezTo>
                  <a:cubicBezTo>
                    <a:pt x="203" y="303"/>
                    <a:pt x="203" y="303"/>
                    <a:pt x="203" y="303"/>
                  </a:cubicBezTo>
                  <a:cubicBezTo>
                    <a:pt x="191" y="303"/>
                    <a:pt x="191" y="303"/>
                    <a:pt x="191" y="303"/>
                  </a:cubicBezTo>
                  <a:cubicBezTo>
                    <a:pt x="191" y="264"/>
                    <a:pt x="191" y="264"/>
                    <a:pt x="191" y="264"/>
                  </a:cubicBezTo>
                  <a:cubicBezTo>
                    <a:pt x="183" y="267"/>
                    <a:pt x="173" y="269"/>
                    <a:pt x="163" y="269"/>
                  </a:cubicBezTo>
                  <a:cubicBezTo>
                    <a:pt x="153" y="269"/>
                    <a:pt x="144" y="268"/>
                    <a:pt x="136" y="265"/>
                  </a:cubicBezTo>
                  <a:cubicBezTo>
                    <a:pt x="136" y="303"/>
                    <a:pt x="136" y="303"/>
                    <a:pt x="136" y="303"/>
                  </a:cubicBezTo>
                  <a:cubicBezTo>
                    <a:pt x="124" y="303"/>
                    <a:pt x="124" y="303"/>
                    <a:pt x="124" y="303"/>
                  </a:cubicBezTo>
                  <a:cubicBezTo>
                    <a:pt x="124" y="259"/>
                    <a:pt x="124" y="259"/>
                    <a:pt x="124" y="259"/>
                  </a:cubicBezTo>
                  <a:cubicBezTo>
                    <a:pt x="100" y="245"/>
                    <a:pt x="83" y="219"/>
                    <a:pt x="83" y="190"/>
                  </a:cubicBezTo>
                  <a:cubicBezTo>
                    <a:pt x="83" y="146"/>
                    <a:pt x="119" y="110"/>
                    <a:pt x="163" y="110"/>
                  </a:cubicBezTo>
                  <a:cubicBezTo>
                    <a:pt x="207" y="110"/>
                    <a:pt x="242" y="145"/>
                    <a:pt x="242" y="190"/>
                  </a:cubicBezTo>
                  <a:cubicBezTo>
                    <a:pt x="242" y="219"/>
                    <a:pt x="226" y="245"/>
                    <a:pt x="202" y="259"/>
                  </a:cubicBezTo>
                  <a:close/>
                  <a:moveTo>
                    <a:pt x="194" y="190"/>
                  </a:moveTo>
                  <a:cubicBezTo>
                    <a:pt x="194" y="172"/>
                    <a:pt x="180" y="158"/>
                    <a:pt x="163" y="158"/>
                  </a:cubicBezTo>
                  <a:cubicBezTo>
                    <a:pt x="145" y="158"/>
                    <a:pt x="131" y="172"/>
                    <a:pt x="131" y="190"/>
                  </a:cubicBezTo>
                  <a:cubicBezTo>
                    <a:pt x="131" y="207"/>
                    <a:pt x="145" y="221"/>
                    <a:pt x="163" y="221"/>
                  </a:cubicBezTo>
                  <a:cubicBezTo>
                    <a:pt x="180" y="221"/>
                    <a:pt x="194" y="207"/>
                    <a:pt x="194" y="190"/>
                  </a:cubicBezTo>
                  <a:close/>
                  <a:moveTo>
                    <a:pt x="319" y="63"/>
                  </a:moveTo>
                  <a:cubicBezTo>
                    <a:pt x="318" y="56"/>
                    <a:pt x="318" y="56"/>
                    <a:pt x="318" y="56"/>
                  </a:cubicBezTo>
                  <a:cubicBezTo>
                    <a:pt x="254" y="66"/>
                    <a:pt x="254" y="66"/>
                    <a:pt x="254" y="66"/>
                  </a:cubicBezTo>
                  <a:cubicBezTo>
                    <a:pt x="311" y="27"/>
                    <a:pt x="311" y="27"/>
                    <a:pt x="311" y="27"/>
                  </a:cubicBezTo>
                  <a:cubicBezTo>
                    <a:pt x="307" y="21"/>
                    <a:pt x="307" y="21"/>
                    <a:pt x="307" y="21"/>
                  </a:cubicBezTo>
                  <a:cubicBezTo>
                    <a:pt x="237" y="69"/>
                    <a:pt x="237" y="69"/>
                    <a:pt x="237" y="69"/>
                  </a:cubicBezTo>
                  <a:cubicBezTo>
                    <a:pt x="229" y="70"/>
                    <a:pt x="229" y="70"/>
                    <a:pt x="229" y="70"/>
                  </a:cubicBezTo>
                  <a:cubicBezTo>
                    <a:pt x="230" y="77"/>
                    <a:pt x="230" y="77"/>
                    <a:pt x="230" y="77"/>
                  </a:cubicBezTo>
                  <a:cubicBezTo>
                    <a:pt x="235" y="76"/>
                    <a:pt x="235" y="76"/>
                    <a:pt x="235" y="76"/>
                  </a:cubicBezTo>
                  <a:cubicBezTo>
                    <a:pt x="236" y="77"/>
                    <a:pt x="236" y="77"/>
                    <a:pt x="236" y="77"/>
                  </a:cubicBezTo>
                  <a:cubicBezTo>
                    <a:pt x="237" y="77"/>
                    <a:pt x="237" y="77"/>
                    <a:pt x="237" y="77"/>
                  </a:cubicBezTo>
                  <a:cubicBezTo>
                    <a:pt x="240" y="76"/>
                    <a:pt x="240" y="76"/>
                    <a:pt x="240" y="76"/>
                  </a:cubicBezTo>
                  <a:lnTo>
                    <a:pt x="319" y="6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3" name="Group 32"/>
          <p:cNvGrpSpPr/>
          <p:nvPr/>
        </p:nvGrpSpPr>
        <p:grpSpPr>
          <a:xfrm>
            <a:off x="3129643" y="1959016"/>
            <a:ext cx="947057" cy="947057"/>
            <a:chOff x="4172858" y="1469021"/>
            <a:chExt cx="1262742" cy="1262742"/>
          </a:xfrm>
        </p:grpSpPr>
        <p:sp>
          <p:nvSpPr>
            <p:cNvPr id="15" name="Oval 14"/>
            <p:cNvSpPr/>
            <p:nvPr/>
          </p:nvSpPr>
          <p:spPr>
            <a:xfrm>
              <a:off x="4172858"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16"/>
            <p:cNvSpPr>
              <a:spLocks/>
            </p:cNvSpPr>
            <p:nvPr/>
          </p:nvSpPr>
          <p:spPr bwMode="auto">
            <a:xfrm>
              <a:off x="4490152" y="1774727"/>
              <a:ext cx="628154" cy="651330"/>
            </a:xfrm>
            <a:custGeom>
              <a:avLst/>
              <a:gdLst>
                <a:gd name="T0" fmla="*/ 264 w 332"/>
                <a:gd name="T1" fmla="*/ 87 h 342"/>
                <a:gd name="T2" fmla="*/ 282 w 332"/>
                <a:gd name="T3" fmla="*/ 84 h 342"/>
                <a:gd name="T4" fmla="*/ 283 w 332"/>
                <a:gd name="T5" fmla="*/ 83 h 342"/>
                <a:gd name="T6" fmla="*/ 301 w 332"/>
                <a:gd name="T7" fmla="*/ 57 h 342"/>
                <a:gd name="T8" fmla="*/ 327 w 332"/>
                <a:gd name="T9" fmla="*/ 39 h 342"/>
                <a:gd name="T10" fmla="*/ 330 w 332"/>
                <a:gd name="T11" fmla="*/ 36 h 342"/>
                <a:gd name="T12" fmla="*/ 328 w 332"/>
                <a:gd name="T13" fmla="*/ 26 h 342"/>
                <a:gd name="T14" fmla="*/ 307 w 332"/>
                <a:gd name="T15" fmla="*/ 5 h 342"/>
                <a:gd name="T16" fmla="*/ 297 w 332"/>
                <a:gd name="T17" fmla="*/ 2 h 342"/>
                <a:gd name="T18" fmla="*/ 294 w 332"/>
                <a:gd name="T19" fmla="*/ 6 h 342"/>
                <a:gd name="T20" fmla="*/ 276 w 332"/>
                <a:gd name="T21" fmla="*/ 32 h 342"/>
                <a:gd name="T22" fmla="*/ 250 w 332"/>
                <a:gd name="T23" fmla="*/ 50 h 342"/>
                <a:gd name="T24" fmla="*/ 249 w 332"/>
                <a:gd name="T25" fmla="*/ 50 h 342"/>
                <a:gd name="T26" fmla="*/ 246 w 332"/>
                <a:gd name="T27" fmla="*/ 70 h 342"/>
                <a:gd name="T28" fmla="*/ 191 w 332"/>
                <a:gd name="T29" fmla="*/ 125 h 342"/>
                <a:gd name="T30" fmla="*/ 180 w 332"/>
                <a:gd name="T31" fmla="*/ 115 h 342"/>
                <a:gd name="T32" fmla="*/ 131 w 332"/>
                <a:gd name="T33" fmla="*/ 123 h 342"/>
                <a:gd name="T34" fmla="*/ 78 w 332"/>
                <a:gd name="T35" fmla="*/ 165 h 342"/>
                <a:gd name="T36" fmla="*/ 78 w 332"/>
                <a:gd name="T37" fmla="*/ 165 h 342"/>
                <a:gd name="T38" fmla="*/ 30 w 332"/>
                <a:gd name="T39" fmla="*/ 185 h 342"/>
                <a:gd name="T40" fmla="*/ 38 w 332"/>
                <a:gd name="T41" fmla="*/ 304 h 342"/>
                <a:gd name="T42" fmla="*/ 156 w 332"/>
                <a:gd name="T43" fmla="*/ 311 h 342"/>
                <a:gd name="T44" fmla="*/ 158 w 332"/>
                <a:gd name="T45" fmla="*/ 310 h 342"/>
                <a:gd name="T46" fmla="*/ 158 w 332"/>
                <a:gd name="T47" fmla="*/ 310 h 342"/>
                <a:gd name="T48" fmla="*/ 158 w 332"/>
                <a:gd name="T49" fmla="*/ 309 h 342"/>
                <a:gd name="T50" fmla="*/ 165 w 332"/>
                <a:gd name="T51" fmla="*/ 301 h 342"/>
                <a:gd name="T52" fmla="*/ 182 w 332"/>
                <a:gd name="T53" fmla="*/ 249 h 342"/>
                <a:gd name="T54" fmla="*/ 220 w 332"/>
                <a:gd name="T55" fmla="*/ 210 h 342"/>
                <a:gd name="T56" fmla="*/ 237 w 332"/>
                <a:gd name="T57" fmla="*/ 188 h 342"/>
                <a:gd name="T58" fmla="*/ 209 w 332"/>
                <a:gd name="T59" fmla="*/ 185 h 342"/>
                <a:gd name="T60" fmla="*/ 207 w 332"/>
                <a:gd name="T61" fmla="*/ 146 h 342"/>
                <a:gd name="T62" fmla="*/ 264 w 332"/>
                <a:gd name="T63" fmla="*/ 8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2" h="342">
                  <a:moveTo>
                    <a:pt x="264" y="87"/>
                  </a:moveTo>
                  <a:cubicBezTo>
                    <a:pt x="269" y="82"/>
                    <a:pt x="277" y="81"/>
                    <a:pt x="282" y="84"/>
                  </a:cubicBezTo>
                  <a:cubicBezTo>
                    <a:pt x="283" y="83"/>
                    <a:pt x="283" y="83"/>
                    <a:pt x="283" y="83"/>
                  </a:cubicBezTo>
                  <a:cubicBezTo>
                    <a:pt x="287" y="75"/>
                    <a:pt x="293" y="65"/>
                    <a:pt x="301" y="57"/>
                  </a:cubicBezTo>
                  <a:cubicBezTo>
                    <a:pt x="309" y="49"/>
                    <a:pt x="319" y="43"/>
                    <a:pt x="327" y="39"/>
                  </a:cubicBezTo>
                  <a:cubicBezTo>
                    <a:pt x="327" y="39"/>
                    <a:pt x="328" y="38"/>
                    <a:pt x="330" y="36"/>
                  </a:cubicBezTo>
                  <a:cubicBezTo>
                    <a:pt x="332" y="34"/>
                    <a:pt x="331" y="29"/>
                    <a:pt x="328" y="26"/>
                  </a:cubicBezTo>
                  <a:cubicBezTo>
                    <a:pt x="307" y="5"/>
                    <a:pt x="307" y="5"/>
                    <a:pt x="307" y="5"/>
                  </a:cubicBezTo>
                  <a:cubicBezTo>
                    <a:pt x="304" y="2"/>
                    <a:pt x="299" y="0"/>
                    <a:pt x="297" y="2"/>
                  </a:cubicBezTo>
                  <a:cubicBezTo>
                    <a:pt x="294" y="6"/>
                    <a:pt x="294" y="6"/>
                    <a:pt x="294" y="6"/>
                  </a:cubicBezTo>
                  <a:cubicBezTo>
                    <a:pt x="290" y="14"/>
                    <a:pt x="284" y="23"/>
                    <a:pt x="276" y="32"/>
                  </a:cubicBezTo>
                  <a:cubicBezTo>
                    <a:pt x="267" y="40"/>
                    <a:pt x="258" y="46"/>
                    <a:pt x="250" y="50"/>
                  </a:cubicBezTo>
                  <a:cubicBezTo>
                    <a:pt x="249" y="50"/>
                    <a:pt x="249" y="50"/>
                    <a:pt x="249" y="50"/>
                  </a:cubicBezTo>
                  <a:cubicBezTo>
                    <a:pt x="253" y="56"/>
                    <a:pt x="252" y="64"/>
                    <a:pt x="246" y="70"/>
                  </a:cubicBezTo>
                  <a:cubicBezTo>
                    <a:pt x="191" y="125"/>
                    <a:pt x="191" y="125"/>
                    <a:pt x="191" y="125"/>
                  </a:cubicBezTo>
                  <a:cubicBezTo>
                    <a:pt x="189" y="125"/>
                    <a:pt x="185" y="123"/>
                    <a:pt x="180" y="115"/>
                  </a:cubicBezTo>
                  <a:cubicBezTo>
                    <a:pt x="170" y="101"/>
                    <a:pt x="149" y="92"/>
                    <a:pt x="131" y="123"/>
                  </a:cubicBezTo>
                  <a:cubicBezTo>
                    <a:pt x="113" y="154"/>
                    <a:pt x="128" y="159"/>
                    <a:pt x="78" y="165"/>
                  </a:cubicBezTo>
                  <a:cubicBezTo>
                    <a:pt x="78" y="165"/>
                    <a:pt x="78" y="165"/>
                    <a:pt x="78" y="165"/>
                  </a:cubicBezTo>
                  <a:cubicBezTo>
                    <a:pt x="60" y="166"/>
                    <a:pt x="43" y="173"/>
                    <a:pt x="30" y="185"/>
                  </a:cubicBezTo>
                  <a:cubicBezTo>
                    <a:pt x="0" y="216"/>
                    <a:pt x="3" y="269"/>
                    <a:pt x="38" y="304"/>
                  </a:cubicBezTo>
                  <a:cubicBezTo>
                    <a:pt x="73" y="338"/>
                    <a:pt x="126" y="342"/>
                    <a:pt x="156" y="311"/>
                  </a:cubicBezTo>
                  <a:cubicBezTo>
                    <a:pt x="157" y="311"/>
                    <a:pt x="157" y="310"/>
                    <a:pt x="158" y="310"/>
                  </a:cubicBezTo>
                  <a:cubicBezTo>
                    <a:pt x="158" y="310"/>
                    <a:pt x="158" y="310"/>
                    <a:pt x="158" y="310"/>
                  </a:cubicBezTo>
                  <a:cubicBezTo>
                    <a:pt x="158" y="310"/>
                    <a:pt x="158" y="309"/>
                    <a:pt x="158" y="309"/>
                  </a:cubicBezTo>
                  <a:cubicBezTo>
                    <a:pt x="161" y="306"/>
                    <a:pt x="163" y="304"/>
                    <a:pt x="165" y="301"/>
                  </a:cubicBezTo>
                  <a:cubicBezTo>
                    <a:pt x="173" y="290"/>
                    <a:pt x="184" y="269"/>
                    <a:pt x="182" y="249"/>
                  </a:cubicBezTo>
                  <a:cubicBezTo>
                    <a:pt x="178" y="217"/>
                    <a:pt x="207" y="218"/>
                    <a:pt x="220" y="210"/>
                  </a:cubicBezTo>
                  <a:cubicBezTo>
                    <a:pt x="232" y="203"/>
                    <a:pt x="236" y="196"/>
                    <a:pt x="237" y="188"/>
                  </a:cubicBezTo>
                  <a:cubicBezTo>
                    <a:pt x="237" y="188"/>
                    <a:pt x="222" y="198"/>
                    <a:pt x="209" y="185"/>
                  </a:cubicBezTo>
                  <a:cubicBezTo>
                    <a:pt x="198" y="174"/>
                    <a:pt x="203" y="156"/>
                    <a:pt x="207" y="146"/>
                  </a:cubicBezTo>
                  <a:lnTo>
                    <a:pt x="264" y="8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5067301" y="1959016"/>
            <a:ext cx="947057" cy="947057"/>
            <a:chOff x="6756401" y="1469021"/>
            <a:chExt cx="1262742" cy="1262742"/>
          </a:xfrm>
        </p:grpSpPr>
        <p:sp>
          <p:nvSpPr>
            <p:cNvPr id="16" name="Oval 15"/>
            <p:cNvSpPr/>
            <p:nvPr/>
          </p:nvSpPr>
          <p:spPr>
            <a:xfrm>
              <a:off x="6756401" y="1469021"/>
              <a:ext cx="1262742" cy="12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Freeform 17"/>
            <p:cNvSpPr>
              <a:spLocks noEditPoints="1"/>
            </p:cNvSpPr>
            <p:nvPr/>
          </p:nvSpPr>
          <p:spPr bwMode="auto">
            <a:xfrm>
              <a:off x="7101267" y="1801500"/>
              <a:ext cx="573010" cy="597784"/>
            </a:xfrm>
            <a:custGeom>
              <a:avLst/>
              <a:gdLst>
                <a:gd name="T0" fmla="*/ 287 w 303"/>
                <a:gd name="T1" fmla="*/ 231 h 314"/>
                <a:gd name="T2" fmla="*/ 281 w 303"/>
                <a:gd name="T3" fmla="*/ 137 h 314"/>
                <a:gd name="T4" fmla="*/ 207 w 303"/>
                <a:gd name="T5" fmla="*/ 80 h 314"/>
                <a:gd name="T6" fmla="*/ 202 w 303"/>
                <a:gd name="T7" fmla="*/ 103 h 314"/>
                <a:gd name="T8" fmla="*/ 215 w 303"/>
                <a:gd name="T9" fmla="*/ 186 h 314"/>
                <a:gd name="T10" fmla="*/ 240 w 303"/>
                <a:gd name="T11" fmla="*/ 246 h 314"/>
                <a:gd name="T12" fmla="*/ 228 w 303"/>
                <a:gd name="T13" fmla="*/ 252 h 314"/>
                <a:gd name="T14" fmla="*/ 184 w 303"/>
                <a:gd name="T15" fmla="*/ 150 h 314"/>
                <a:gd name="T16" fmla="*/ 189 w 303"/>
                <a:gd name="T17" fmla="*/ 157 h 314"/>
                <a:gd name="T18" fmla="*/ 188 w 303"/>
                <a:gd name="T19" fmla="*/ 134 h 314"/>
                <a:gd name="T20" fmla="*/ 184 w 303"/>
                <a:gd name="T21" fmla="*/ 146 h 314"/>
                <a:gd name="T22" fmla="*/ 181 w 303"/>
                <a:gd name="T23" fmla="*/ 146 h 314"/>
                <a:gd name="T24" fmla="*/ 173 w 303"/>
                <a:gd name="T25" fmla="*/ 126 h 314"/>
                <a:gd name="T26" fmla="*/ 178 w 303"/>
                <a:gd name="T27" fmla="*/ 133 h 314"/>
                <a:gd name="T28" fmla="*/ 177 w 303"/>
                <a:gd name="T29" fmla="*/ 110 h 314"/>
                <a:gd name="T30" fmla="*/ 173 w 303"/>
                <a:gd name="T31" fmla="*/ 122 h 314"/>
                <a:gd name="T32" fmla="*/ 170 w 303"/>
                <a:gd name="T33" fmla="*/ 122 h 314"/>
                <a:gd name="T34" fmla="*/ 163 w 303"/>
                <a:gd name="T35" fmla="*/ 102 h 314"/>
                <a:gd name="T36" fmla="*/ 168 w 303"/>
                <a:gd name="T37" fmla="*/ 110 h 314"/>
                <a:gd name="T38" fmla="*/ 166 w 303"/>
                <a:gd name="T39" fmla="*/ 86 h 314"/>
                <a:gd name="T40" fmla="*/ 162 w 303"/>
                <a:gd name="T41" fmla="*/ 98 h 314"/>
                <a:gd name="T42" fmla="*/ 159 w 303"/>
                <a:gd name="T43" fmla="*/ 99 h 314"/>
                <a:gd name="T44" fmla="*/ 152 w 303"/>
                <a:gd name="T45" fmla="*/ 79 h 314"/>
                <a:gd name="T46" fmla="*/ 157 w 303"/>
                <a:gd name="T47" fmla="*/ 85 h 314"/>
                <a:gd name="T48" fmla="*/ 156 w 303"/>
                <a:gd name="T49" fmla="*/ 62 h 314"/>
                <a:gd name="T50" fmla="*/ 152 w 303"/>
                <a:gd name="T51" fmla="*/ 74 h 314"/>
                <a:gd name="T52" fmla="*/ 149 w 303"/>
                <a:gd name="T53" fmla="*/ 75 h 314"/>
                <a:gd name="T54" fmla="*/ 116 w 303"/>
                <a:gd name="T55" fmla="*/ 6 h 314"/>
                <a:gd name="T56" fmla="*/ 66 w 303"/>
                <a:gd name="T57" fmla="*/ 33 h 314"/>
                <a:gd name="T58" fmla="*/ 47 w 303"/>
                <a:gd name="T59" fmla="*/ 68 h 314"/>
                <a:gd name="T60" fmla="*/ 1 w 303"/>
                <a:gd name="T61" fmla="*/ 85 h 314"/>
                <a:gd name="T62" fmla="*/ 1 w 303"/>
                <a:gd name="T63" fmla="*/ 90 h 314"/>
                <a:gd name="T64" fmla="*/ 6 w 303"/>
                <a:gd name="T65" fmla="*/ 93 h 314"/>
                <a:gd name="T66" fmla="*/ 85 w 303"/>
                <a:gd name="T67" fmla="*/ 57 h 314"/>
                <a:gd name="T68" fmla="*/ 229 w 303"/>
                <a:gd name="T69" fmla="*/ 314 h 314"/>
                <a:gd name="T70" fmla="*/ 292 w 303"/>
                <a:gd name="T71" fmla="*/ 241 h 314"/>
                <a:gd name="T72" fmla="*/ 208 w 303"/>
                <a:gd name="T73" fmla="*/ 90 h 314"/>
                <a:gd name="T74" fmla="*/ 270 w 303"/>
                <a:gd name="T75" fmla="*/ 13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14">
                  <a:moveTo>
                    <a:pt x="292" y="241"/>
                  </a:moveTo>
                  <a:cubicBezTo>
                    <a:pt x="292" y="241"/>
                    <a:pt x="288" y="232"/>
                    <a:pt x="287" y="231"/>
                  </a:cubicBezTo>
                  <a:cubicBezTo>
                    <a:pt x="287" y="231"/>
                    <a:pt x="261" y="179"/>
                    <a:pt x="268" y="142"/>
                  </a:cubicBezTo>
                  <a:cubicBezTo>
                    <a:pt x="276" y="142"/>
                    <a:pt x="280" y="140"/>
                    <a:pt x="281" y="137"/>
                  </a:cubicBezTo>
                  <a:cubicBezTo>
                    <a:pt x="288" y="126"/>
                    <a:pt x="264" y="106"/>
                    <a:pt x="248" y="96"/>
                  </a:cubicBezTo>
                  <a:cubicBezTo>
                    <a:pt x="232" y="86"/>
                    <a:pt x="217" y="80"/>
                    <a:pt x="207" y="80"/>
                  </a:cubicBezTo>
                  <a:cubicBezTo>
                    <a:pt x="201" y="80"/>
                    <a:pt x="198" y="82"/>
                    <a:pt x="197" y="84"/>
                  </a:cubicBezTo>
                  <a:cubicBezTo>
                    <a:pt x="194" y="89"/>
                    <a:pt x="196" y="95"/>
                    <a:pt x="202" y="103"/>
                  </a:cubicBezTo>
                  <a:cubicBezTo>
                    <a:pt x="202" y="131"/>
                    <a:pt x="210" y="166"/>
                    <a:pt x="210" y="167"/>
                  </a:cubicBezTo>
                  <a:cubicBezTo>
                    <a:pt x="210" y="168"/>
                    <a:pt x="213" y="180"/>
                    <a:pt x="215" y="186"/>
                  </a:cubicBezTo>
                  <a:cubicBezTo>
                    <a:pt x="230" y="224"/>
                    <a:pt x="230" y="224"/>
                    <a:pt x="230" y="224"/>
                  </a:cubicBezTo>
                  <a:cubicBezTo>
                    <a:pt x="240" y="246"/>
                    <a:pt x="240" y="246"/>
                    <a:pt x="240" y="246"/>
                  </a:cubicBezTo>
                  <a:cubicBezTo>
                    <a:pt x="239" y="248"/>
                    <a:pt x="236" y="253"/>
                    <a:pt x="232" y="253"/>
                  </a:cubicBezTo>
                  <a:cubicBezTo>
                    <a:pt x="231" y="253"/>
                    <a:pt x="229" y="252"/>
                    <a:pt x="228" y="252"/>
                  </a:cubicBezTo>
                  <a:cubicBezTo>
                    <a:pt x="182" y="151"/>
                    <a:pt x="182" y="151"/>
                    <a:pt x="182" y="151"/>
                  </a:cubicBezTo>
                  <a:cubicBezTo>
                    <a:pt x="184" y="150"/>
                    <a:pt x="184" y="150"/>
                    <a:pt x="184" y="150"/>
                  </a:cubicBezTo>
                  <a:cubicBezTo>
                    <a:pt x="184" y="150"/>
                    <a:pt x="185" y="149"/>
                    <a:pt x="185" y="149"/>
                  </a:cubicBezTo>
                  <a:cubicBezTo>
                    <a:pt x="189" y="157"/>
                    <a:pt x="189" y="157"/>
                    <a:pt x="189" y="157"/>
                  </a:cubicBezTo>
                  <a:cubicBezTo>
                    <a:pt x="196" y="154"/>
                    <a:pt x="196" y="154"/>
                    <a:pt x="196" y="154"/>
                  </a:cubicBezTo>
                  <a:cubicBezTo>
                    <a:pt x="188" y="134"/>
                    <a:pt x="188" y="134"/>
                    <a:pt x="188" y="134"/>
                  </a:cubicBezTo>
                  <a:cubicBezTo>
                    <a:pt x="180" y="137"/>
                    <a:pt x="180" y="137"/>
                    <a:pt x="180" y="137"/>
                  </a:cubicBezTo>
                  <a:cubicBezTo>
                    <a:pt x="184" y="146"/>
                    <a:pt x="184" y="146"/>
                    <a:pt x="184" y="146"/>
                  </a:cubicBezTo>
                  <a:cubicBezTo>
                    <a:pt x="183" y="146"/>
                    <a:pt x="183" y="145"/>
                    <a:pt x="182" y="146"/>
                  </a:cubicBezTo>
                  <a:cubicBezTo>
                    <a:pt x="181" y="146"/>
                    <a:pt x="181" y="146"/>
                    <a:pt x="181" y="146"/>
                  </a:cubicBezTo>
                  <a:cubicBezTo>
                    <a:pt x="172" y="127"/>
                    <a:pt x="172" y="127"/>
                    <a:pt x="172" y="127"/>
                  </a:cubicBezTo>
                  <a:cubicBezTo>
                    <a:pt x="173" y="126"/>
                    <a:pt x="173" y="126"/>
                    <a:pt x="173" y="126"/>
                  </a:cubicBezTo>
                  <a:cubicBezTo>
                    <a:pt x="174" y="126"/>
                    <a:pt x="174" y="125"/>
                    <a:pt x="174" y="125"/>
                  </a:cubicBezTo>
                  <a:cubicBezTo>
                    <a:pt x="178" y="133"/>
                    <a:pt x="178" y="133"/>
                    <a:pt x="178" y="133"/>
                  </a:cubicBezTo>
                  <a:cubicBezTo>
                    <a:pt x="186" y="130"/>
                    <a:pt x="186" y="130"/>
                    <a:pt x="186" y="130"/>
                  </a:cubicBezTo>
                  <a:cubicBezTo>
                    <a:pt x="177" y="110"/>
                    <a:pt x="177" y="110"/>
                    <a:pt x="177" y="110"/>
                  </a:cubicBezTo>
                  <a:cubicBezTo>
                    <a:pt x="169" y="113"/>
                    <a:pt x="169" y="113"/>
                    <a:pt x="169" y="113"/>
                  </a:cubicBezTo>
                  <a:cubicBezTo>
                    <a:pt x="173" y="122"/>
                    <a:pt x="173" y="122"/>
                    <a:pt x="173" y="122"/>
                  </a:cubicBezTo>
                  <a:cubicBezTo>
                    <a:pt x="172" y="122"/>
                    <a:pt x="172" y="121"/>
                    <a:pt x="171" y="122"/>
                  </a:cubicBezTo>
                  <a:cubicBezTo>
                    <a:pt x="170" y="122"/>
                    <a:pt x="170" y="122"/>
                    <a:pt x="170" y="122"/>
                  </a:cubicBezTo>
                  <a:cubicBezTo>
                    <a:pt x="161" y="103"/>
                    <a:pt x="161" y="103"/>
                    <a:pt x="161" y="103"/>
                  </a:cubicBezTo>
                  <a:cubicBezTo>
                    <a:pt x="163" y="102"/>
                    <a:pt x="163" y="102"/>
                    <a:pt x="163" y="102"/>
                  </a:cubicBezTo>
                  <a:cubicBezTo>
                    <a:pt x="163" y="102"/>
                    <a:pt x="164" y="102"/>
                    <a:pt x="164" y="101"/>
                  </a:cubicBezTo>
                  <a:cubicBezTo>
                    <a:pt x="168" y="110"/>
                    <a:pt x="168" y="110"/>
                    <a:pt x="168" y="110"/>
                  </a:cubicBezTo>
                  <a:cubicBezTo>
                    <a:pt x="175" y="106"/>
                    <a:pt x="175" y="106"/>
                    <a:pt x="175" y="106"/>
                  </a:cubicBezTo>
                  <a:cubicBezTo>
                    <a:pt x="166" y="86"/>
                    <a:pt x="166" y="86"/>
                    <a:pt x="166" y="86"/>
                  </a:cubicBezTo>
                  <a:cubicBezTo>
                    <a:pt x="159" y="90"/>
                    <a:pt x="159" y="90"/>
                    <a:pt x="159" y="90"/>
                  </a:cubicBezTo>
                  <a:cubicBezTo>
                    <a:pt x="162" y="98"/>
                    <a:pt x="162" y="98"/>
                    <a:pt x="162" y="98"/>
                  </a:cubicBezTo>
                  <a:cubicBezTo>
                    <a:pt x="162" y="98"/>
                    <a:pt x="161" y="98"/>
                    <a:pt x="161" y="98"/>
                  </a:cubicBezTo>
                  <a:cubicBezTo>
                    <a:pt x="159" y="99"/>
                    <a:pt x="159" y="99"/>
                    <a:pt x="159" y="99"/>
                  </a:cubicBezTo>
                  <a:cubicBezTo>
                    <a:pt x="150" y="79"/>
                    <a:pt x="150" y="79"/>
                    <a:pt x="150" y="79"/>
                  </a:cubicBezTo>
                  <a:cubicBezTo>
                    <a:pt x="152" y="79"/>
                    <a:pt x="152" y="79"/>
                    <a:pt x="152" y="79"/>
                  </a:cubicBezTo>
                  <a:cubicBezTo>
                    <a:pt x="153" y="78"/>
                    <a:pt x="153" y="78"/>
                    <a:pt x="153" y="78"/>
                  </a:cubicBezTo>
                  <a:cubicBezTo>
                    <a:pt x="157" y="85"/>
                    <a:pt x="157" y="85"/>
                    <a:pt x="157" y="85"/>
                  </a:cubicBezTo>
                  <a:cubicBezTo>
                    <a:pt x="164" y="82"/>
                    <a:pt x="164" y="82"/>
                    <a:pt x="164" y="82"/>
                  </a:cubicBezTo>
                  <a:cubicBezTo>
                    <a:pt x="156" y="62"/>
                    <a:pt x="156" y="62"/>
                    <a:pt x="156" y="62"/>
                  </a:cubicBezTo>
                  <a:cubicBezTo>
                    <a:pt x="148" y="66"/>
                    <a:pt x="148" y="66"/>
                    <a:pt x="148" y="66"/>
                  </a:cubicBezTo>
                  <a:cubicBezTo>
                    <a:pt x="152" y="74"/>
                    <a:pt x="152" y="74"/>
                    <a:pt x="152" y="74"/>
                  </a:cubicBezTo>
                  <a:cubicBezTo>
                    <a:pt x="151" y="74"/>
                    <a:pt x="151" y="74"/>
                    <a:pt x="150" y="74"/>
                  </a:cubicBezTo>
                  <a:cubicBezTo>
                    <a:pt x="149" y="75"/>
                    <a:pt x="149" y="75"/>
                    <a:pt x="149" y="75"/>
                  </a:cubicBezTo>
                  <a:cubicBezTo>
                    <a:pt x="118" y="8"/>
                    <a:pt x="118" y="8"/>
                    <a:pt x="118" y="8"/>
                  </a:cubicBezTo>
                  <a:cubicBezTo>
                    <a:pt x="118" y="7"/>
                    <a:pt x="117" y="6"/>
                    <a:pt x="116" y="6"/>
                  </a:cubicBezTo>
                  <a:cubicBezTo>
                    <a:pt x="114" y="4"/>
                    <a:pt x="107" y="0"/>
                    <a:pt x="99" y="0"/>
                  </a:cubicBezTo>
                  <a:cubicBezTo>
                    <a:pt x="90" y="0"/>
                    <a:pt x="76" y="6"/>
                    <a:pt x="66" y="33"/>
                  </a:cubicBezTo>
                  <a:cubicBezTo>
                    <a:pt x="65" y="36"/>
                    <a:pt x="65" y="36"/>
                    <a:pt x="65" y="36"/>
                  </a:cubicBezTo>
                  <a:cubicBezTo>
                    <a:pt x="62" y="45"/>
                    <a:pt x="55" y="62"/>
                    <a:pt x="47" y="68"/>
                  </a:cubicBezTo>
                  <a:cubicBezTo>
                    <a:pt x="37" y="74"/>
                    <a:pt x="18" y="80"/>
                    <a:pt x="4" y="83"/>
                  </a:cubicBezTo>
                  <a:cubicBezTo>
                    <a:pt x="3" y="83"/>
                    <a:pt x="2" y="84"/>
                    <a:pt x="1" y="85"/>
                  </a:cubicBezTo>
                  <a:cubicBezTo>
                    <a:pt x="0" y="86"/>
                    <a:pt x="0" y="88"/>
                    <a:pt x="1" y="89"/>
                  </a:cubicBezTo>
                  <a:cubicBezTo>
                    <a:pt x="1" y="90"/>
                    <a:pt x="1" y="90"/>
                    <a:pt x="1" y="90"/>
                  </a:cubicBezTo>
                  <a:cubicBezTo>
                    <a:pt x="2" y="92"/>
                    <a:pt x="4" y="93"/>
                    <a:pt x="6" y="93"/>
                  </a:cubicBezTo>
                  <a:cubicBezTo>
                    <a:pt x="6" y="93"/>
                    <a:pt x="6" y="93"/>
                    <a:pt x="6" y="93"/>
                  </a:cubicBezTo>
                  <a:cubicBezTo>
                    <a:pt x="15" y="93"/>
                    <a:pt x="43" y="91"/>
                    <a:pt x="56" y="85"/>
                  </a:cubicBezTo>
                  <a:cubicBezTo>
                    <a:pt x="64" y="80"/>
                    <a:pt x="78" y="65"/>
                    <a:pt x="85" y="57"/>
                  </a:cubicBezTo>
                  <a:cubicBezTo>
                    <a:pt x="189" y="287"/>
                    <a:pt x="189" y="287"/>
                    <a:pt x="189" y="287"/>
                  </a:cubicBezTo>
                  <a:cubicBezTo>
                    <a:pt x="196" y="304"/>
                    <a:pt x="211" y="314"/>
                    <a:pt x="229" y="314"/>
                  </a:cubicBezTo>
                  <a:cubicBezTo>
                    <a:pt x="239" y="314"/>
                    <a:pt x="249" y="311"/>
                    <a:pt x="259" y="307"/>
                  </a:cubicBezTo>
                  <a:cubicBezTo>
                    <a:pt x="291" y="292"/>
                    <a:pt x="303" y="267"/>
                    <a:pt x="292" y="241"/>
                  </a:cubicBezTo>
                  <a:close/>
                  <a:moveTo>
                    <a:pt x="233" y="119"/>
                  </a:moveTo>
                  <a:cubicBezTo>
                    <a:pt x="216" y="108"/>
                    <a:pt x="205" y="95"/>
                    <a:pt x="208" y="90"/>
                  </a:cubicBezTo>
                  <a:cubicBezTo>
                    <a:pt x="212" y="84"/>
                    <a:pt x="228" y="89"/>
                    <a:pt x="245" y="100"/>
                  </a:cubicBezTo>
                  <a:cubicBezTo>
                    <a:pt x="263" y="111"/>
                    <a:pt x="274" y="124"/>
                    <a:pt x="270" y="130"/>
                  </a:cubicBezTo>
                  <a:cubicBezTo>
                    <a:pt x="267" y="135"/>
                    <a:pt x="250" y="130"/>
                    <a:pt x="233" y="1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6" name="TextBox 35"/>
          <p:cNvSpPr txBox="1"/>
          <p:nvPr/>
        </p:nvSpPr>
        <p:spPr>
          <a:xfrm>
            <a:off x="1207697"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7" name="TextBox 36"/>
          <p:cNvSpPr txBox="1"/>
          <p:nvPr/>
        </p:nvSpPr>
        <p:spPr>
          <a:xfrm>
            <a:off x="3148372"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8" name="TextBox 37"/>
          <p:cNvSpPr txBox="1"/>
          <p:nvPr/>
        </p:nvSpPr>
        <p:spPr>
          <a:xfrm>
            <a:off x="5083011"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9" name="TextBox 38"/>
          <p:cNvSpPr txBox="1"/>
          <p:nvPr/>
        </p:nvSpPr>
        <p:spPr>
          <a:xfrm>
            <a:off x="7020668" y="2970440"/>
            <a:ext cx="915636" cy="276999"/>
          </a:xfrm>
          <a:prstGeom prst="rect">
            <a:avLst/>
          </a:prstGeom>
          <a:noFill/>
        </p:spPr>
        <p:txBody>
          <a:bodyPr wrap="none" rtlCol="0">
            <a:spAutoFit/>
          </a:bodyPr>
          <a:lstStyle/>
          <a:p>
            <a:pPr algn="ctr"/>
            <a:r>
              <a:rPr lang="en-US" sz="1200" b="1" dirty="0">
                <a:solidFill>
                  <a:schemeClr val="bg1"/>
                </a:solidFill>
              </a:rPr>
              <a:t>Title </a:t>
            </a:r>
            <a:r>
              <a:rPr lang="en-US" sz="1200" b="1" dirty="0">
                <a:solidFill>
                  <a:schemeClr val="bg1"/>
                </a:solidFill>
              </a:rPr>
              <a:t>H</a:t>
            </a:r>
            <a:r>
              <a:rPr lang="en-US" sz="1200" b="1" dirty="0">
                <a:solidFill>
                  <a:schemeClr val="bg1"/>
                </a:solidFill>
              </a:rPr>
              <a:t>ere</a:t>
            </a:r>
            <a:endParaRPr lang="en-US" sz="1200" b="1" dirty="0">
              <a:solidFill>
                <a:schemeClr val="bg1"/>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1295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40988" y="1760206"/>
            <a:ext cx="6462026" cy="1246495"/>
          </a:xfrm>
          <a:prstGeom prst="rect">
            <a:avLst/>
          </a:prstGeom>
          <a:noFill/>
        </p:spPr>
        <p:txBody>
          <a:bodyPr wrap="none" rtlCol="0">
            <a:spAutoFit/>
          </a:bodyPr>
          <a:lstStyle/>
          <a:p>
            <a:pPr algn="ctr"/>
            <a:r>
              <a:rPr lang="en-US" sz="7500" dirty="0">
                <a:solidFill>
                  <a:schemeClr val="bg1"/>
                </a:solidFill>
                <a:latin typeface="+mj-lt"/>
              </a:rPr>
              <a:t>About </a:t>
            </a:r>
            <a:r>
              <a:rPr lang="en-US" sz="7500" dirty="0">
                <a:solidFill>
                  <a:schemeClr val="accent1"/>
                </a:solidFill>
                <a:latin typeface="+mj-lt"/>
              </a:rPr>
              <a:t>Mixing</a:t>
            </a:r>
            <a:r>
              <a:rPr lang="en-US" sz="7500" dirty="0">
                <a:solidFill>
                  <a:schemeClr val="bg1"/>
                </a:solidFill>
                <a:latin typeface="+mj-lt"/>
              </a:rPr>
              <a:t> The Song</a:t>
            </a:r>
            <a:endParaRPr lang="en-US" sz="7500" dirty="0">
              <a:solidFill>
                <a:schemeClr val="bg1"/>
              </a:solidFill>
              <a:latin typeface="+mj-lt"/>
            </a:endParaRPr>
          </a:p>
        </p:txBody>
      </p:sp>
      <p:grpSp>
        <p:nvGrpSpPr>
          <p:cNvPr id="43" name="Group 42"/>
          <p:cNvGrpSpPr/>
          <p:nvPr/>
        </p:nvGrpSpPr>
        <p:grpSpPr>
          <a:xfrm>
            <a:off x="3186111" y="4262705"/>
            <a:ext cx="721519" cy="710804"/>
            <a:chOff x="1895475" y="19050"/>
            <a:chExt cx="962025" cy="947738"/>
          </a:xfrm>
        </p:grpSpPr>
        <p:sp>
          <p:nvSpPr>
            <p:cNvPr id="9" name="Freeform 5"/>
            <p:cNvSpPr>
              <a:spLocks/>
            </p:cNvSpPr>
            <p:nvPr/>
          </p:nvSpPr>
          <p:spPr bwMode="auto">
            <a:xfrm>
              <a:off x="2151063"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6"/>
            <p:cNvSpPr>
              <a:spLocks/>
            </p:cNvSpPr>
            <p:nvPr/>
          </p:nvSpPr>
          <p:spPr bwMode="auto">
            <a:xfrm>
              <a:off x="2541588" y="549275"/>
              <a:ext cx="60325" cy="411163"/>
            </a:xfrm>
            <a:custGeom>
              <a:avLst/>
              <a:gdLst>
                <a:gd name="T0" fmla="*/ 8 w 16"/>
                <a:gd name="T1" fmla="*/ 108 h 108"/>
                <a:gd name="T2" fmla="*/ 0 w 16"/>
                <a:gd name="T3" fmla="*/ 100 h 108"/>
                <a:gd name="T4" fmla="*/ 0 w 16"/>
                <a:gd name="T5" fmla="*/ 8 h 108"/>
                <a:gd name="T6" fmla="*/ 8 w 16"/>
                <a:gd name="T7" fmla="*/ 0 h 108"/>
                <a:gd name="T8" fmla="*/ 16 w 16"/>
                <a:gd name="T9" fmla="*/ 8 h 108"/>
                <a:gd name="T10" fmla="*/ 16 w 16"/>
                <a:gd name="T11" fmla="*/ 100 h 108"/>
                <a:gd name="T12" fmla="*/ 8 w 16"/>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16" h="108">
                  <a:moveTo>
                    <a:pt x="8" y="108"/>
                  </a:moveTo>
                  <a:cubicBezTo>
                    <a:pt x="4" y="108"/>
                    <a:pt x="0" y="104"/>
                    <a:pt x="0" y="100"/>
                  </a:cubicBezTo>
                  <a:cubicBezTo>
                    <a:pt x="0" y="8"/>
                    <a:pt x="0" y="8"/>
                    <a:pt x="0" y="8"/>
                  </a:cubicBezTo>
                  <a:cubicBezTo>
                    <a:pt x="0" y="4"/>
                    <a:pt x="4" y="0"/>
                    <a:pt x="8" y="0"/>
                  </a:cubicBezTo>
                  <a:cubicBezTo>
                    <a:pt x="12" y="0"/>
                    <a:pt x="16" y="4"/>
                    <a:pt x="16" y="8"/>
                  </a:cubicBezTo>
                  <a:cubicBezTo>
                    <a:pt x="16" y="100"/>
                    <a:pt x="16" y="100"/>
                    <a:pt x="16" y="100"/>
                  </a:cubicBezTo>
                  <a:cubicBezTo>
                    <a:pt x="16" y="104"/>
                    <a:pt x="12" y="108"/>
                    <a:pt x="8"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7"/>
            <p:cNvSpPr>
              <a:spLocks/>
            </p:cNvSpPr>
            <p:nvPr/>
          </p:nvSpPr>
          <p:spPr bwMode="auto">
            <a:xfrm>
              <a:off x="1941513" y="19050"/>
              <a:ext cx="855663" cy="636588"/>
            </a:xfrm>
            <a:custGeom>
              <a:avLst/>
              <a:gdLst>
                <a:gd name="T0" fmla="*/ 8 w 228"/>
                <a:gd name="T1" fmla="*/ 168 h 168"/>
                <a:gd name="T2" fmla="*/ 0 w 228"/>
                <a:gd name="T3" fmla="*/ 160 h 168"/>
                <a:gd name="T4" fmla="*/ 0 w 228"/>
                <a:gd name="T5" fmla="*/ 115 h 168"/>
                <a:gd name="T6" fmla="*/ 117 w 228"/>
                <a:gd name="T7" fmla="*/ 0 h 168"/>
                <a:gd name="T8" fmla="*/ 121 w 228"/>
                <a:gd name="T9" fmla="*/ 0 h 168"/>
                <a:gd name="T10" fmla="*/ 228 w 228"/>
                <a:gd name="T11" fmla="*/ 115 h 168"/>
                <a:gd name="T12" fmla="*/ 228 w 228"/>
                <a:gd name="T13" fmla="*/ 156 h 168"/>
                <a:gd name="T14" fmla="*/ 220 w 228"/>
                <a:gd name="T15" fmla="*/ 164 h 168"/>
                <a:gd name="T16" fmla="*/ 212 w 228"/>
                <a:gd name="T17" fmla="*/ 156 h 168"/>
                <a:gd name="T18" fmla="*/ 212 w 228"/>
                <a:gd name="T19" fmla="*/ 115 h 168"/>
                <a:gd name="T20" fmla="*/ 121 w 228"/>
                <a:gd name="T21" fmla="*/ 16 h 168"/>
                <a:gd name="T22" fmla="*/ 117 w 228"/>
                <a:gd name="T23" fmla="*/ 16 h 168"/>
                <a:gd name="T24" fmla="*/ 16 w 228"/>
                <a:gd name="T25" fmla="*/ 115 h 168"/>
                <a:gd name="T26" fmla="*/ 16 w 228"/>
                <a:gd name="T27" fmla="*/ 160 h 168"/>
                <a:gd name="T28" fmla="*/ 8 w 22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8" h="168">
                  <a:moveTo>
                    <a:pt x="8" y="168"/>
                  </a:moveTo>
                  <a:cubicBezTo>
                    <a:pt x="4" y="168"/>
                    <a:pt x="0" y="164"/>
                    <a:pt x="0" y="160"/>
                  </a:cubicBezTo>
                  <a:cubicBezTo>
                    <a:pt x="0" y="115"/>
                    <a:pt x="0" y="115"/>
                    <a:pt x="0" y="115"/>
                  </a:cubicBezTo>
                  <a:cubicBezTo>
                    <a:pt x="0" y="53"/>
                    <a:pt x="54" y="0"/>
                    <a:pt x="117" y="0"/>
                  </a:cubicBezTo>
                  <a:cubicBezTo>
                    <a:pt x="121" y="0"/>
                    <a:pt x="121" y="0"/>
                    <a:pt x="121" y="0"/>
                  </a:cubicBezTo>
                  <a:cubicBezTo>
                    <a:pt x="182" y="0"/>
                    <a:pt x="228" y="50"/>
                    <a:pt x="228" y="115"/>
                  </a:cubicBezTo>
                  <a:cubicBezTo>
                    <a:pt x="228" y="156"/>
                    <a:pt x="228" y="156"/>
                    <a:pt x="228" y="156"/>
                  </a:cubicBezTo>
                  <a:cubicBezTo>
                    <a:pt x="228" y="160"/>
                    <a:pt x="224" y="164"/>
                    <a:pt x="220" y="164"/>
                  </a:cubicBezTo>
                  <a:cubicBezTo>
                    <a:pt x="216" y="164"/>
                    <a:pt x="212" y="160"/>
                    <a:pt x="212" y="156"/>
                  </a:cubicBezTo>
                  <a:cubicBezTo>
                    <a:pt x="212" y="115"/>
                    <a:pt x="212" y="115"/>
                    <a:pt x="212" y="115"/>
                  </a:cubicBezTo>
                  <a:cubicBezTo>
                    <a:pt x="212" y="59"/>
                    <a:pt x="173" y="16"/>
                    <a:pt x="121" y="16"/>
                  </a:cubicBezTo>
                  <a:cubicBezTo>
                    <a:pt x="117" y="16"/>
                    <a:pt x="117" y="16"/>
                    <a:pt x="117" y="16"/>
                  </a:cubicBezTo>
                  <a:cubicBezTo>
                    <a:pt x="62" y="16"/>
                    <a:pt x="16" y="61"/>
                    <a:pt x="16" y="115"/>
                  </a:cubicBezTo>
                  <a:cubicBezTo>
                    <a:pt x="16" y="160"/>
                    <a:pt x="16" y="160"/>
                    <a:pt x="16" y="160"/>
                  </a:cubicBezTo>
                  <a:cubicBezTo>
                    <a:pt x="16" y="164"/>
                    <a:pt x="12" y="168"/>
                    <a:pt x="8"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8"/>
            <p:cNvSpPr>
              <a:spLocks/>
            </p:cNvSpPr>
            <p:nvPr/>
          </p:nvSpPr>
          <p:spPr bwMode="auto">
            <a:xfrm>
              <a:off x="2046288" y="109538"/>
              <a:ext cx="660400" cy="352425"/>
            </a:xfrm>
            <a:custGeom>
              <a:avLst/>
              <a:gdLst>
                <a:gd name="T0" fmla="*/ 172 w 176"/>
                <a:gd name="T1" fmla="*/ 93 h 93"/>
                <a:gd name="T2" fmla="*/ 168 w 176"/>
                <a:gd name="T3" fmla="*/ 89 h 93"/>
                <a:gd name="T4" fmla="*/ 91 w 176"/>
                <a:gd name="T5" fmla="*/ 8 h 93"/>
                <a:gd name="T6" fmla="*/ 87 w 176"/>
                <a:gd name="T7" fmla="*/ 8 h 93"/>
                <a:gd name="T8" fmla="*/ 8 w 176"/>
                <a:gd name="T9" fmla="*/ 88 h 93"/>
                <a:gd name="T10" fmla="*/ 4 w 176"/>
                <a:gd name="T11" fmla="*/ 92 h 93"/>
                <a:gd name="T12" fmla="*/ 0 w 176"/>
                <a:gd name="T13" fmla="*/ 88 h 93"/>
                <a:gd name="T14" fmla="*/ 87 w 176"/>
                <a:gd name="T15" fmla="*/ 0 h 93"/>
                <a:gd name="T16" fmla="*/ 91 w 176"/>
                <a:gd name="T17" fmla="*/ 0 h 93"/>
                <a:gd name="T18" fmla="*/ 176 w 176"/>
                <a:gd name="T19" fmla="*/ 89 h 93"/>
                <a:gd name="T20" fmla="*/ 172 w 176"/>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93">
                  <a:moveTo>
                    <a:pt x="172" y="93"/>
                  </a:moveTo>
                  <a:cubicBezTo>
                    <a:pt x="169" y="93"/>
                    <a:pt x="168" y="91"/>
                    <a:pt x="168" y="89"/>
                  </a:cubicBezTo>
                  <a:cubicBezTo>
                    <a:pt x="168" y="44"/>
                    <a:pt x="133" y="8"/>
                    <a:pt x="91" y="8"/>
                  </a:cubicBezTo>
                  <a:cubicBezTo>
                    <a:pt x="87" y="8"/>
                    <a:pt x="87" y="8"/>
                    <a:pt x="87" y="8"/>
                  </a:cubicBezTo>
                  <a:cubicBezTo>
                    <a:pt x="44" y="8"/>
                    <a:pt x="8" y="45"/>
                    <a:pt x="8" y="88"/>
                  </a:cubicBezTo>
                  <a:cubicBezTo>
                    <a:pt x="8" y="91"/>
                    <a:pt x="6" y="92"/>
                    <a:pt x="4" y="92"/>
                  </a:cubicBezTo>
                  <a:cubicBezTo>
                    <a:pt x="2" y="92"/>
                    <a:pt x="0" y="91"/>
                    <a:pt x="0" y="88"/>
                  </a:cubicBezTo>
                  <a:cubicBezTo>
                    <a:pt x="0" y="41"/>
                    <a:pt x="40" y="0"/>
                    <a:pt x="87" y="0"/>
                  </a:cubicBezTo>
                  <a:cubicBezTo>
                    <a:pt x="91" y="0"/>
                    <a:pt x="91" y="0"/>
                    <a:pt x="91" y="0"/>
                  </a:cubicBezTo>
                  <a:cubicBezTo>
                    <a:pt x="138" y="0"/>
                    <a:pt x="176" y="40"/>
                    <a:pt x="176" y="89"/>
                  </a:cubicBezTo>
                  <a:cubicBezTo>
                    <a:pt x="176" y="91"/>
                    <a:pt x="174" y="93"/>
                    <a:pt x="172"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9"/>
            <p:cNvSpPr>
              <a:spLocks noEditPoints="1"/>
            </p:cNvSpPr>
            <p:nvPr/>
          </p:nvSpPr>
          <p:spPr bwMode="auto">
            <a:xfrm>
              <a:off x="1895475" y="542925"/>
              <a:ext cx="241300" cy="423863"/>
            </a:xfrm>
            <a:custGeom>
              <a:avLst/>
              <a:gdLst>
                <a:gd name="T0" fmla="*/ 56 w 64"/>
                <a:gd name="T1" fmla="*/ 112 h 112"/>
                <a:gd name="T2" fmla="*/ 0 w 64"/>
                <a:gd name="T3" fmla="*/ 56 h 112"/>
                <a:gd name="T4" fmla="*/ 56 w 64"/>
                <a:gd name="T5" fmla="*/ 0 h 112"/>
                <a:gd name="T6" fmla="*/ 64 w 64"/>
                <a:gd name="T7" fmla="*/ 8 h 112"/>
                <a:gd name="T8" fmla="*/ 64 w 64"/>
                <a:gd name="T9" fmla="*/ 104 h 112"/>
                <a:gd name="T10" fmla="*/ 56 w 64"/>
                <a:gd name="T11" fmla="*/ 112 h 112"/>
                <a:gd name="T12" fmla="*/ 48 w 64"/>
                <a:gd name="T13" fmla="*/ 17 h 112"/>
                <a:gd name="T14" fmla="*/ 16 w 64"/>
                <a:gd name="T15" fmla="*/ 56 h 112"/>
                <a:gd name="T16" fmla="*/ 48 w 64"/>
                <a:gd name="T17" fmla="*/ 95 h 112"/>
                <a:gd name="T18" fmla="*/ 48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56" y="112"/>
                  </a:moveTo>
                  <a:cubicBezTo>
                    <a:pt x="26" y="112"/>
                    <a:pt x="0" y="86"/>
                    <a:pt x="0" y="56"/>
                  </a:cubicBezTo>
                  <a:cubicBezTo>
                    <a:pt x="0" y="26"/>
                    <a:pt x="26" y="0"/>
                    <a:pt x="56" y="0"/>
                  </a:cubicBezTo>
                  <a:cubicBezTo>
                    <a:pt x="60" y="0"/>
                    <a:pt x="64" y="4"/>
                    <a:pt x="64" y="8"/>
                  </a:cubicBezTo>
                  <a:cubicBezTo>
                    <a:pt x="64" y="104"/>
                    <a:pt x="64" y="104"/>
                    <a:pt x="64" y="104"/>
                  </a:cubicBezTo>
                  <a:cubicBezTo>
                    <a:pt x="64" y="108"/>
                    <a:pt x="60" y="112"/>
                    <a:pt x="56" y="112"/>
                  </a:cubicBezTo>
                  <a:close/>
                  <a:moveTo>
                    <a:pt x="48" y="17"/>
                  </a:moveTo>
                  <a:cubicBezTo>
                    <a:pt x="32" y="21"/>
                    <a:pt x="16" y="36"/>
                    <a:pt x="16" y="56"/>
                  </a:cubicBezTo>
                  <a:cubicBezTo>
                    <a:pt x="16" y="75"/>
                    <a:pt x="32" y="91"/>
                    <a:pt x="48" y="95"/>
                  </a:cubicBezTo>
                  <a:lnTo>
                    <a:pt x="4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0"/>
            <p:cNvSpPr>
              <a:spLocks noEditPoints="1"/>
            </p:cNvSpPr>
            <p:nvPr/>
          </p:nvSpPr>
          <p:spPr bwMode="auto">
            <a:xfrm>
              <a:off x="2616200" y="542925"/>
              <a:ext cx="241300" cy="423863"/>
            </a:xfrm>
            <a:custGeom>
              <a:avLst/>
              <a:gdLst>
                <a:gd name="T0" fmla="*/ 8 w 64"/>
                <a:gd name="T1" fmla="*/ 112 h 112"/>
                <a:gd name="T2" fmla="*/ 0 w 64"/>
                <a:gd name="T3" fmla="*/ 104 h 112"/>
                <a:gd name="T4" fmla="*/ 0 w 64"/>
                <a:gd name="T5" fmla="*/ 8 h 112"/>
                <a:gd name="T6" fmla="*/ 8 w 64"/>
                <a:gd name="T7" fmla="*/ 0 h 112"/>
                <a:gd name="T8" fmla="*/ 64 w 64"/>
                <a:gd name="T9" fmla="*/ 56 h 112"/>
                <a:gd name="T10" fmla="*/ 8 w 64"/>
                <a:gd name="T11" fmla="*/ 112 h 112"/>
                <a:gd name="T12" fmla="*/ 16 w 64"/>
                <a:gd name="T13" fmla="*/ 17 h 112"/>
                <a:gd name="T14" fmla="*/ 16 w 64"/>
                <a:gd name="T15" fmla="*/ 95 h 112"/>
                <a:gd name="T16" fmla="*/ 48 w 64"/>
                <a:gd name="T17" fmla="*/ 56 h 112"/>
                <a:gd name="T18" fmla="*/ 16 w 64"/>
                <a:gd name="T1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12">
                  <a:moveTo>
                    <a:pt x="8" y="112"/>
                  </a:moveTo>
                  <a:cubicBezTo>
                    <a:pt x="4" y="112"/>
                    <a:pt x="0" y="108"/>
                    <a:pt x="0" y="104"/>
                  </a:cubicBezTo>
                  <a:cubicBezTo>
                    <a:pt x="0" y="8"/>
                    <a:pt x="0" y="8"/>
                    <a:pt x="0" y="8"/>
                  </a:cubicBezTo>
                  <a:cubicBezTo>
                    <a:pt x="0" y="4"/>
                    <a:pt x="4" y="0"/>
                    <a:pt x="8" y="0"/>
                  </a:cubicBezTo>
                  <a:cubicBezTo>
                    <a:pt x="38" y="0"/>
                    <a:pt x="64" y="26"/>
                    <a:pt x="64" y="56"/>
                  </a:cubicBezTo>
                  <a:cubicBezTo>
                    <a:pt x="64" y="86"/>
                    <a:pt x="38" y="112"/>
                    <a:pt x="8" y="112"/>
                  </a:cubicBezTo>
                  <a:close/>
                  <a:moveTo>
                    <a:pt x="16" y="17"/>
                  </a:moveTo>
                  <a:cubicBezTo>
                    <a:pt x="16" y="95"/>
                    <a:pt x="16" y="95"/>
                    <a:pt x="16" y="95"/>
                  </a:cubicBezTo>
                  <a:cubicBezTo>
                    <a:pt x="32" y="91"/>
                    <a:pt x="48" y="75"/>
                    <a:pt x="48" y="56"/>
                  </a:cubicBezTo>
                  <a:cubicBezTo>
                    <a:pt x="48" y="36"/>
                    <a:pt x="32" y="21"/>
                    <a:pt x="16"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1"/>
            <p:cNvSpPr>
              <a:spLocks/>
            </p:cNvSpPr>
            <p:nvPr/>
          </p:nvSpPr>
          <p:spPr bwMode="auto">
            <a:xfrm>
              <a:off x="2016125" y="579438"/>
              <a:ext cx="30163" cy="31908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2"/>
            <p:cNvSpPr>
              <a:spLocks/>
            </p:cNvSpPr>
            <p:nvPr/>
          </p:nvSpPr>
          <p:spPr bwMode="auto">
            <a:xfrm>
              <a:off x="2706688" y="579438"/>
              <a:ext cx="30163" cy="349250"/>
            </a:xfrm>
            <a:custGeom>
              <a:avLst/>
              <a:gdLst>
                <a:gd name="T0" fmla="*/ 4 w 8"/>
                <a:gd name="T1" fmla="*/ 92 h 92"/>
                <a:gd name="T2" fmla="*/ 0 w 8"/>
                <a:gd name="T3" fmla="*/ 88 h 92"/>
                <a:gd name="T4" fmla="*/ 0 w 8"/>
                <a:gd name="T5" fmla="*/ 4 h 92"/>
                <a:gd name="T6" fmla="*/ 4 w 8"/>
                <a:gd name="T7" fmla="*/ 0 h 92"/>
                <a:gd name="T8" fmla="*/ 8 w 8"/>
                <a:gd name="T9" fmla="*/ 4 h 92"/>
                <a:gd name="T10" fmla="*/ 8 w 8"/>
                <a:gd name="T11" fmla="*/ 88 h 92"/>
                <a:gd name="T12" fmla="*/ 4 w 8"/>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92"/>
                  </a:moveTo>
                  <a:cubicBezTo>
                    <a:pt x="2" y="92"/>
                    <a:pt x="0" y="90"/>
                    <a:pt x="0" y="88"/>
                  </a:cubicBezTo>
                  <a:cubicBezTo>
                    <a:pt x="0" y="4"/>
                    <a:pt x="0" y="4"/>
                    <a:pt x="0" y="4"/>
                  </a:cubicBezTo>
                  <a:cubicBezTo>
                    <a:pt x="0" y="2"/>
                    <a:pt x="2" y="0"/>
                    <a:pt x="4" y="0"/>
                  </a:cubicBezTo>
                  <a:cubicBezTo>
                    <a:pt x="6" y="0"/>
                    <a:pt x="8" y="2"/>
                    <a:pt x="8" y="4"/>
                  </a:cubicBezTo>
                  <a:cubicBezTo>
                    <a:pt x="8" y="88"/>
                    <a:pt x="8" y="88"/>
                    <a:pt x="8" y="88"/>
                  </a:cubicBezTo>
                  <a:cubicBezTo>
                    <a:pt x="8" y="90"/>
                    <a:pt x="6" y="92"/>
                    <a:pt x="4"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4931228" y="4138419"/>
            <a:ext cx="948422" cy="959376"/>
            <a:chOff x="6078538" y="6350"/>
            <a:chExt cx="962025" cy="973138"/>
          </a:xfrm>
          <a:solidFill>
            <a:schemeClr val="accent1"/>
          </a:solidFill>
        </p:grpSpPr>
        <p:sp>
          <p:nvSpPr>
            <p:cNvPr id="17" name="Freeform 13"/>
            <p:cNvSpPr>
              <a:spLocks/>
            </p:cNvSpPr>
            <p:nvPr/>
          </p:nvSpPr>
          <p:spPr bwMode="auto">
            <a:xfrm>
              <a:off x="6491288" y="254000"/>
              <a:ext cx="150813" cy="325438"/>
            </a:xfrm>
            <a:custGeom>
              <a:avLst/>
              <a:gdLst>
                <a:gd name="T0" fmla="*/ 36 w 40"/>
                <a:gd name="T1" fmla="*/ 86 h 86"/>
                <a:gd name="T2" fmla="*/ 32 w 40"/>
                <a:gd name="T3" fmla="*/ 82 h 86"/>
                <a:gd name="T4" fmla="*/ 32 w 40"/>
                <a:gd name="T5" fmla="*/ 17 h 86"/>
                <a:gd name="T6" fmla="*/ 20 w 40"/>
                <a:gd name="T7" fmla="*/ 8 h 86"/>
                <a:gd name="T8" fmla="*/ 8 w 40"/>
                <a:gd name="T9" fmla="*/ 17 h 86"/>
                <a:gd name="T10" fmla="*/ 8 w 40"/>
                <a:gd name="T11" fmla="*/ 82 h 86"/>
                <a:gd name="T12" fmla="*/ 4 w 40"/>
                <a:gd name="T13" fmla="*/ 86 h 86"/>
                <a:gd name="T14" fmla="*/ 0 w 40"/>
                <a:gd name="T15" fmla="*/ 82 h 86"/>
                <a:gd name="T16" fmla="*/ 0 w 40"/>
                <a:gd name="T17" fmla="*/ 17 h 86"/>
                <a:gd name="T18" fmla="*/ 20 w 40"/>
                <a:gd name="T19" fmla="*/ 0 h 86"/>
                <a:gd name="T20" fmla="*/ 40 w 40"/>
                <a:gd name="T21" fmla="*/ 17 h 86"/>
                <a:gd name="T22" fmla="*/ 40 w 40"/>
                <a:gd name="T23" fmla="*/ 82 h 86"/>
                <a:gd name="T24" fmla="*/ 36 w 40"/>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86">
                  <a:moveTo>
                    <a:pt x="36" y="86"/>
                  </a:moveTo>
                  <a:cubicBezTo>
                    <a:pt x="34" y="86"/>
                    <a:pt x="32" y="84"/>
                    <a:pt x="32" y="82"/>
                  </a:cubicBezTo>
                  <a:cubicBezTo>
                    <a:pt x="32" y="17"/>
                    <a:pt x="32" y="17"/>
                    <a:pt x="32" y="17"/>
                  </a:cubicBezTo>
                  <a:cubicBezTo>
                    <a:pt x="32" y="12"/>
                    <a:pt x="25" y="8"/>
                    <a:pt x="20" y="8"/>
                  </a:cubicBezTo>
                  <a:cubicBezTo>
                    <a:pt x="15" y="8"/>
                    <a:pt x="8" y="12"/>
                    <a:pt x="8" y="17"/>
                  </a:cubicBezTo>
                  <a:cubicBezTo>
                    <a:pt x="8" y="82"/>
                    <a:pt x="8" y="82"/>
                    <a:pt x="8" y="82"/>
                  </a:cubicBezTo>
                  <a:cubicBezTo>
                    <a:pt x="8" y="84"/>
                    <a:pt x="6" y="86"/>
                    <a:pt x="4" y="86"/>
                  </a:cubicBezTo>
                  <a:cubicBezTo>
                    <a:pt x="2" y="86"/>
                    <a:pt x="0" y="84"/>
                    <a:pt x="0" y="82"/>
                  </a:cubicBezTo>
                  <a:cubicBezTo>
                    <a:pt x="0" y="17"/>
                    <a:pt x="0" y="17"/>
                    <a:pt x="0" y="17"/>
                  </a:cubicBezTo>
                  <a:cubicBezTo>
                    <a:pt x="0" y="7"/>
                    <a:pt x="11" y="0"/>
                    <a:pt x="20" y="0"/>
                  </a:cubicBezTo>
                  <a:cubicBezTo>
                    <a:pt x="29" y="0"/>
                    <a:pt x="40" y="7"/>
                    <a:pt x="40" y="17"/>
                  </a:cubicBezTo>
                  <a:cubicBezTo>
                    <a:pt x="40" y="82"/>
                    <a:pt x="40" y="82"/>
                    <a:pt x="40" y="82"/>
                  </a:cubicBezTo>
                  <a:cubicBezTo>
                    <a:pt x="40" y="84"/>
                    <a:pt x="38" y="86"/>
                    <a:pt x="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4"/>
            <p:cNvSpPr>
              <a:spLocks/>
            </p:cNvSpPr>
            <p:nvPr/>
          </p:nvSpPr>
          <p:spPr bwMode="auto">
            <a:xfrm>
              <a:off x="6611938" y="368300"/>
              <a:ext cx="134938" cy="284163"/>
            </a:xfrm>
            <a:custGeom>
              <a:avLst/>
              <a:gdLst>
                <a:gd name="T0" fmla="*/ 18 w 36"/>
                <a:gd name="T1" fmla="*/ 75 h 75"/>
                <a:gd name="T2" fmla="*/ 0 w 36"/>
                <a:gd name="T3" fmla="*/ 57 h 75"/>
                <a:gd name="T4" fmla="*/ 0 w 36"/>
                <a:gd name="T5" fmla="*/ 4 h 75"/>
                <a:gd name="T6" fmla="*/ 4 w 36"/>
                <a:gd name="T7" fmla="*/ 0 h 75"/>
                <a:gd name="T8" fmla="*/ 8 w 36"/>
                <a:gd name="T9" fmla="*/ 4 h 75"/>
                <a:gd name="T10" fmla="*/ 8 w 36"/>
                <a:gd name="T11" fmla="*/ 57 h 75"/>
                <a:gd name="T12" fmla="*/ 18 w 36"/>
                <a:gd name="T13" fmla="*/ 67 h 75"/>
                <a:gd name="T14" fmla="*/ 28 w 36"/>
                <a:gd name="T15" fmla="*/ 57 h 75"/>
                <a:gd name="T16" fmla="*/ 28 w 36"/>
                <a:gd name="T17" fmla="*/ 20 h 75"/>
                <a:gd name="T18" fmla="*/ 32 w 36"/>
                <a:gd name="T19" fmla="*/ 16 h 75"/>
                <a:gd name="T20" fmla="*/ 36 w 36"/>
                <a:gd name="T21" fmla="*/ 20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4"/>
                    <a:pt x="0" y="4"/>
                    <a:pt x="0" y="4"/>
                  </a:cubicBezTo>
                  <a:cubicBezTo>
                    <a:pt x="0" y="2"/>
                    <a:pt x="2" y="0"/>
                    <a:pt x="4" y="0"/>
                  </a:cubicBezTo>
                  <a:cubicBezTo>
                    <a:pt x="6" y="0"/>
                    <a:pt x="8" y="2"/>
                    <a:pt x="8" y="4"/>
                  </a:cubicBezTo>
                  <a:cubicBezTo>
                    <a:pt x="8" y="57"/>
                    <a:pt x="8" y="57"/>
                    <a:pt x="8" y="57"/>
                  </a:cubicBezTo>
                  <a:cubicBezTo>
                    <a:pt x="8" y="63"/>
                    <a:pt x="12" y="67"/>
                    <a:pt x="18" y="67"/>
                  </a:cubicBezTo>
                  <a:cubicBezTo>
                    <a:pt x="24" y="67"/>
                    <a:pt x="28" y="63"/>
                    <a:pt x="28" y="57"/>
                  </a:cubicBezTo>
                  <a:cubicBezTo>
                    <a:pt x="28" y="20"/>
                    <a:pt x="28" y="20"/>
                    <a:pt x="28" y="20"/>
                  </a:cubicBezTo>
                  <a:cubicBezTo>
                    <a:pt x="28" y="18"/>
                    <a:pt x="30" y="16"/>
                    <a:pt x="32" y="16"/>
                  </a:cubicBezTo>
                  <a:cubicBezTo>
                    <a:pt x="34" y="16"/>
                    <a:pt x="36" y="18"/>
                    <a:pt x="36" y="20"/>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5"/>
            <p:cNvSpPr>
              <a:spLocks/>
            </p:cNvSpPr>
            <p:nvPr/>
          </p:nvSpPr>
          <p:spPr bwMode="auto">
            <a:xfrm>
              <a:off x="6386513" y="368300"/>
              <a:ext cx="134938" cy="284163"/>
            </a:xfrm>
            <a:custGeom>
              <a:avLst/>
              <a:gdLst>
                <a:gd name="T0" fmla="*/ 18 w 36"/>
                <a:gd name="T1" fmla="*/ 75 h 75"/>
                <a:gd name="T2" fmla="*/ 0 w 36"/>
                <a:gd name="T3" fmla="*/ 57 h 75"/>
                <a:gd name="T4" fmla="*/ 0 w 36"/>
                <a:gd name="T5" fmla="*/ 32 h 75"/>
                <a:gd name="T6" fmla="*/ 4 w 36"/>
                <a:gd name="T7" fmla="*/ 28 h 75"/>
                <a:gd name="T8" fmla="*/ 8 w 36"/>
                <a:gd name="T9" fmla="*/ 32 h 75"/>
                <a:gd name="T10" fmla="*/ 8 w 36"/>
                <a:gd name="T11" fmla="*/ 57 h 75"/>
                <a:gd name="T12" fmla="*/ 18 w 36"/>
                <a:gd name="T13" fmla="*/ 67 h 75"/>
                <a:gd name="T14" fmla="*/ 28 w 36"/>
                <a:gd name="T15" fmla="*/ 57 h 75"/>
                <a:gd name="T16" fmla="*/ 28 w 36"/>
                <a:gd name="T17" fmla="*/ 4 h 75"/>
                <a:gd name="T18" fmla="*/ 32 w 36"/>
                <a:gd name="T19" fmla="*/ 0 h 75"/>
                <a:gd name="T20" fmla="*/ 36 w 36"/>
                <a:gd name="T21" fmla="*/ 4 h 75"/>
                <a:gd name="T22" fmla="*/ 36 w 36"/>
                <a:gd name="T23" fmla="*/ 57 h 75"/>
                <a:gd name="T24" fmla="*/ 18 w 36"/>
                <a:gd name="T2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75">
                  <a:moveTo>
                    <a:pt x="18" y="75"/>
                  </a:moveTo>
                  <a:cubicBezTo>
                    <a:pt x="8" y="75"/>
                    <a:pt x="0" y="67"/>
                    <a:pt x="0" y="57"/>
                  </a:cubicBezTo>
                  <a:cubicBezTo>
                    <a:pt x="0" y="32"/>
                    <a:pt x="0" y="32"/>
                    <a:pt x="0" y="32"/>
                  </a:cubicBezTo>
                  <a:cubicBezTo>
                    <a:pt x="0" y="30"/>
                    <a:pt x="2" y="28"/>
                    <a:pt x="4" y="28"/>
                  </a:cubicBezTo>
                  <a:cubicBezTo>
                    <a:pt x="6" y="28"/>
                    <a:pt x="8" y="30"/>
                    <a:pt x="8" y="32"/>
                  </a:cubicBezTo>
                  <a:cubicBezTo>
                    <a:pt x="8" y="57"/>
                    <a:pt x="8" y="57"/>
                    <a:pt x="8" y="57"/>
                  </a:cubicBezTo>
                  <a:cubicBezTo>
                    <a:pt x="8" y="63"/>
                    <a:pt x="12" y="67"/>
                    <a:pt x="18" y="67"/>
                  </a:cubicBezTo>
                  <a:cubicBezTo>
                    <a:pt x="24" y="67"/>
                    <a:pt x="28" y="63"/>
                    <a:pt x="28" y="57"/>
                  </a:cubicBezTo>
                  <a:cubicBezTo>
                    <a:pt x="28" y="4"/>
                    <a:pt x="28" y="4"/>
                    <a:pt x="28" y="4"/>
                  </a:cubicBezTo>
                  <a:cubicBezTo>
                    <a:pt x="28" y="2"/>
                    <a:pt x="30" y="0"/>
                    <a:pt x="32" y="0"/>
                  </a:cubicBezTo>
                  <a:cubicBezTo>
                    <a:pt x="34" y="0"/>
                    <a:pt x="36" y="2"/>
                    <a:pt x="36" y="4"/>
                  </a:cubicBezTo>
                  <a:cubicBezTo>
                    <a:pt x="36" y="57"/>
                    <a:pt x="36" y="57"/>
                    <a:pt x="36" y="57"/>
                  </a:cubicBezTo>
                  <a:cubicBezTo>
                    <a:pt x="36" y="67"/>
                    <a:pt x="28" y="75"/>
                    <a:pt x="1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6"/>
            <p:cNvSpPr>
              <a:spLocks noEditPoints="1"/>
            </p:cNvSpPr>
            <p:nvPr/>
          </p:nvSpPr>
          <p:spPr bwMode="auto">
            <a:xfrm>
              <a:off x="6078538" y="6350"/>
              <a:ext cx="962025" cy="973138"/>
            </a:xfrm>
            <a:custGeom>
              <a:avLst/>
              <a:gdLst>
                <a:gd name="T0" fmla="*/ 128 w 256"/>
                <a:gd name="T1" fmla="*/ 16 h 256"/>
                <a:gd name="T2" fmla="*/ 240 w 256"/>
                <a:gd name="T3" fmla="*/ 128 h 256"/>
                <a:gd name="T4" fmla="*/ 128 w 256"/>
                <a:gd name="T5" fmla="*/ 240 h 256"/>
                <a:gd name="T6" fmla="*/ 16 w 256"/>
                <a:gd name="T7" fmla="*/ 128 h 256"/>
                <a:gd name="T8" fmla="*/ 128 w 256"/>
                <a:gd name="T9" fmla="*/ 16 h 256"/>
                <a:gd name="T10" fmla="*/ 128 w 256"/>
                <a:gd name="T11" fmla="*/ 0 h 256"/>
                <a:gd name="T12" fmla="*/ 0 w 256"/>
                <a:gd name="T13" fmla="*/ 128 h 256"/>
                <a:gd name="T14" fmla="*/ 128 w 256"/>
                <a:gd name="T15" fmla="*/ 256 h 256"/>
                <a:gd name="T16" fmla="*/ 256 w 256"/>
                <a:gd name="T17" fmla="*/ 128 h 256"/>
                <a:gd name="T18" fmla="*/ 128 w 256"/>
                <a:gd name="T1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128" y="16"/>
                  </a:moveTo>
                  <a:cubicBezTo>
                    <a:pt x="190" y="16"/>
                    <a:pt x="240" y="66"/>
                    <a:pt x="240" y="128"/>
                  </a:cubicBezTo>
                  <a:cubicBezTo>
                    <a:pt x="240" y="190"/>
                    <a:pt x="190" y="240"/>
                    <a:pt x="128" y="240"/>
                  </a:cubicBezTo>
                  <a:cubicBezTo>
                    <a:pt x="66" y="240"/>
                    <a:pt x="16" y="190"/>
                    <a:pt x="16" y="128"/>
                  </a:cubicBezTo>
                  <a:cubicBezTo>
                    <a:pt x="16" y="66"/>
                    <a:pt x="66" y="16"/>
                    <a:pt x="128" y="16"/>
                  </a:cubicBezTo>
                  <a:moveTo>
                    <a:pt x="128" y="0"/>
                  </a:moveTo>
                  <a:cubicBezTo>
                    <a:pt x="58" y="0"/>
                    <a:pt x="0" y="57"/>
                    <a:pt x="0" y="128"/>
                  </a:cubicBezTo>
                  <a:cubicBezTo>
                    <a:pt x="0" y="198"/>
                    <a:pt x="58" y="256"/>
                    <a:pt x="128" y="256"/>
                  </a:cubicBezTo>
                  <a:cubicBezTo>
                    <a:pt x="199" y="256"/>
                    <a:pt x="256" y="198"/>
                    <a:pt x="256" y="128"/>
                  </a:cubicBezTo>
                  <a:cubicBezTo>
                    <a:pt x="256" y="57"/>
                    <a:pt x="199"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7"/>
            <p:cNvSpPr>
              <a:spLocks/>
            </p:cNvSpPr>
            <p:nvPr/>
          </p:nvSpPr>
          <p:spPr bwMode="auto">
            <a:xfrm>
              <a:off x="6300788" y="131763"/>
              <a:ext cx="138113" cy="100013"/>
            </a:xfrm>
            <a:custGeom>
              <a:avLst/>
              <a:gdLst>
                <a:gd name="T0" fmla="*/ 5 w 37"/>
                <a:gd name="T1" fmla="*/ 26 h 26"/>
                <a:gd name="T2" fmla="*/ 2 w 37"/>
                <a:gd name="T3" fmla="*/ 24 h 26"/>
                <a:gd name="T4" fmla="*/ 2 w 37"/>
                <a:gd name="T5" fmla="*/ 19 h 26"/>
                <a:gd name="T6" fmla="*/ 31 w 37"/>
                <a:gd name="T7" fmla="*/ 1 h 26"/>
                <a:gd name="T8" fmla="*/ 36 w 37"/>
                <a:gd name="T9" fmla="*/ 3 h 26"/>
                <a:gd name="T10" fmla="*/ 34 w 37"/>
                <a:gd name="T11" fmla="*/ 8 h 26"/>
                <a:gd name="T12" fmla="*/ 7 w 37"/>
                <a:gd name="T13" fmla="*/ 25 h 26"/>
                <a:gd name="T14" fmla="*/ 5 w 3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6">
                  <a:moveTo>
                    <a:pt x="5" y="26"/>
                  </a:moveTo>
                  <a:cubicBezTo>
                    <a:pt x="3" y="26"/>
                    <a:pt x="2" y="25"/>
                    <a:pt x="2" y="24"/>
                  </a:cubicBezTo>
                  <a:cubicBezTo>
                    <a:pt x="0" y="23"/>
                    <a:pt x="0" y="20"/>
                    <a:pt x="2" y="19"/>
                  </a:cubicBezTo>
                  <a:cubicBezTo>
                    <a:pt x="11" y="11"/>
                    <a:pt x="20" y="5"/>
                    <a:pt x="31" y="1"/>
                  </a:cubicBezTo>
                  <a:cubicBezTo>
                    <a:pt x="33" y="0"/>
                    <a:pt x="35" y="1"/>
                    <a:pt x="36" y="3"/>
                  </a:cubicBezTo>
                  <a:cubicBezTo>
                    <a:pt x="37" y="5"/>
                    <a:pt x="36" y="7"/>
                    <a:pt x="34" y="8"/>
                  </a:cubicBezTo>
                  <a:cubicBezTo>
                    <a:pt x="24" y="12"/>
                    <a:pt x="15" y="18"/>
                    <a:pt x="7" y="25"/>
                  </a:cubicBezTo>
                  <a:cubicBezTo>
                    <a:pt x="6" y="25"/>
                    <a:pt x="6" y="26"/>
                    <a:pt x="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8"/>
            <p:cNvSpPr>
              <a:spLocks/>
            </p:cNvSpPr>
            <p:nvPr/>
          </p:nvSpPr>
          <p:spPr bwMode="auto">
            <a:xfrm>
              <a:off x="6224588" y="254000"/>
              <a:ext cx="57150" cy="68263"/>
            </a:xfrm>
            <a:custGeom>
              <a:avLst/>
              <a:gdLst>
                <a:gd name="T0" fmla="*/ 5 w 15"/>
                <a:gd name="T1" fmla="*/ 18 h 18"/>
                <a:gd name="T2" fmla="*/ 3 w 15"/>
                <a:gd name="T3" fmla="*/ 17 h 18"/>
                <a:gd name="T4" fmla="*/ 1 w 15"/>
                <a:gd name="T5" fmla="*/ 12 h 18"/>
                <a:gd name="T6" fmla="*/ 8 w 15"/>
                <a:gd name="T7" fmla="*/ 2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3" y="17"/>
                  </a:cubicBezTo>
                  <a:cubicBezTo>
                    <a:pt x="1" y="16"/>
                    <a:pt x="0" y="14"/>
                    <a:pt x="1" y="12"/>
                  </a:cubicBezTo>
                  <a:cubicBezTo>
                    <a:pt x="3" y="8"/>
                    <a:pt x="5" y="5"/>
                    <a:pt x="8" y="2"/>
                  </a:cubicBezTo>
                  <a:cubicBezTo>
                    <a:pt x="9" y="0"/>
                    <a:pt x="11" y="0"/>
                    <a:pt x="13" y="1"/>
                  </a:cubicBezTo>
                  <a:cubicBezTo>
                    <a:pt x="15" y="3"/>
                    <a:pt x="15" y="5"/>
                    <a:pt x="14" y="7"/>
                  </a:cubicBezTo>
                  <a:cubicBezTo>
                    <a:pt x="12" y="10"/>
                    <a:pt x="10" y="13"/>
                    <a:pt x="8" y="16"/>
                  </a:cubicBezTo>
                  <a:cubicBezTo>
                    <a:pt x="7" y="17"/>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9"/>
            <p:cNvSpPr>
              <a:spLocks/>
            </p:cNvSpPr>
            <p:nvPr/>
          </p:nvSpPr>
          <p:spPr bwMode="auto">
            <a:xfrm>
              <a:off x="6678613" y="754063"/>
              <a:ext cx="139700" cy="95250"/>
            </a:xfrm>
            <a:custGeom>
              <a:avLst/>
              <a:gdLst>
                <a:gd name="T0" fmla="*/ 5 w 37"/>
                <a:gd name="T1" fmla="*/ 25 h 25"/>
                <a:gd name="T2" fmla="*/ 1 w 37"/>
                <a:gd name="T3" fmla="*/ 23 h 25"/>
                <a:gd name="T4" fmla="*/ 3 w 37"/>
                <a:gd name="T5" fmla="*/ 18 h 25"/>
                <a:gd name="T6" fmla="*/ 30 w 37"/>
                <a:gd name="T7" fmla="*/ 1 h 25"/>
                <a:gd name="T8" fmla="*/ 36 w 37"/>
                <a:gd name="T9" fmla="*/ 1 h 25"/>
                <a:gd name="T10" fmla="*/ 36 w 37"/>
                <a:gd name="T11" fmla="*/ 7 h 25"/>
                <a:gd name="T12" fmla="*/ 6 w 37"/>
                <a:gd name="T13" fmla="*/ 25 h 25"/>
                <a:gd name="T14" fmla="*/ 5 w 3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5">
                  <a:moveTo>
                    <a:pt x="5" y="25"/>
                  </a:moveTo>
                  <a:cubicBezTo>
                    <a:pt x="3" y="25"/>
                    <a:pt x="2" y="25"/>
                    <a:pt x="1" y="23"/>
                  </a:cubicBezTo>
                  <a:cubicBezTo>
                    <a:pt x="0" y="21"/>
                    <a:pt x="1" y="19"/>
                    <a:pt x="3" y="18"/>
                  </a:cubicBezTo>
                  <a:cubicBezTo>
                    <a:pt x="13" y="14"/>
                    <a:pt x="22" y="8"/>
                    <a:pt x="30" y="1"/>
                  </a:cubicBezTo>
                  <a:cubicBezTo>
                    <a:pt x="32" y="0"/>
                    <a:pt x="34" y="0"/>
                    <a:pt x="36" y="1"/>
                  </a:cubicBezTo>
                  <a:cubicBezTo>
                    <a:pt x="37" y="3"/>
                    <a:pt x="37" y="6"/>
                    <a:pt x="36" y="7"/>
                  </a:cubicBezTo>
                  <a:cubicBezTo>
                    <a:pt x="27" y="15"/>
                    <a:pt x="17" y="21"/>
                    <a:pt x="6" y="25"/>
                  </a:cubicBezTo>
                  <a:cubicBezTo>
                    <a:pt x="6"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0"/>
            <p:cNvSpPr>
              <a:spLocks/>
            </p:cNvSpPr>
            <p:nvPr/>
          </p:nvSpPr>
          <p:spPr bwMode="auto">
            <a:xfrm>
              <a:off x="6837363" y="660400"/>
              <a:ext cx="55563" cy="68263"/>
            </a:xfrm>
            <a:custGeom>
              <a:avLst/>
              <a:gdLst>
                <a:gd name="T0" fmla="*/ 5 w 15"/>
                <a:gd name="T1" fmla="*/ 18 h 18"/>
                <a:gd name="T2" fmla="*/ 2 w 15"/>
                <a:gd name="T3" fmla="*/ 17 h 18"/>
                <a:gd name="T4" fmla="*/ 1 w 15"/>
                <a:gd name="T5" fmla="*/ 12 h 18"/>
                <a:gd name="T6" fmla="*/ 7 w 15"/>
                <a:gd name="T7" fmla="*/ 3 h 18"/>
                <a:gd name="T8" fmla="*/ 13 w 15"/>
                <a:gd name="T9" fmla="*/ 1 h 18"/>
                <a:gd name="T10" fmla="*/ 14 w 15"/>
                <a:gd name="T11" fmla="*/ 7 h 18"/>
                <a:gd name="T12" fmla="*/ 8 w 15"/>
                <a:gd name="T13" fmla="*/ 16 h 18"/>
                <a:gd name="T14" fmla="*/ 5 w 15"/>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8">
                  <a:moveTo>
                    <a:pt x="5" y="18"/>
                  </a:moveTo>
                  <a:cubicBezTo>
                    <a:pt x="4" y="18"/>
                    <a:pt x="3" y="18"/>
                    <a:pt x="2" y="17"/>
                  </a:cubicBezTo>
                  <a:cubicBezTo>
                    <a:pt x="1" y="16"/>
                    <a:pt x="0" y="13"/>
                    <a:pt x="1" y="12"/>
                  </a:cubicBezTo>
                  <a:cubicBezTo>
                    <a:pt x="4" y="9"/>
                    <a:pt x="6" y="6"/>
                    <a:pt x="7" y="3"/>
                  </a:cubicBezTo>
                  <a:cubicBezTo>
                    <a:pt x="8" y="1"/>
                    <a:pt x="11" y="0"/>
                    <a:pt x="13" y="1"/>
                  </a:cubicBezTo>
                  <a:cubicBezTo>
                    <a:pt x="15" y="3"/>
                    <a:pt x="15" y="5"/>
                    <a:pt x="14" y="7"/>
                  </a:cubicBezTo>
                  <a:cubicBezTo>
                    <a:pt x="12" y="10"/>
                    <a:pt x="10" y="13"/>
                    <a:pt x="8" y="16"/>
                  </a:cubicBezTo>
                  <a:cubicBezTo>
                    <a:pt x="7" y="18"/>
                    <a:pt x="6"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1"/>
            <p:cNvSpPr>
              <a:spLocks/>
            </p:cNvSpPr>
            <p:nvPr/>
          </p:nvSpPr>
          <p:spPr bwMode="auto">
            <a:xfrm>
              <a:off x="6116638" y="355600"/>
              <a:ext cx="300038" cy="193675"/>
            </a:xfrm>
            <a:custGeom>
              <a:avLst/>
              <a:gdLst>
                <a:gd name="T0" fmla="*/ 76 w 80"/>
                <a:gd name="T1" fmla="*/ 51 h 51"/>
                <a:gd name="T2" fmla="*/ 72 w 80"/>
                <a:gd name="T3" fmla="*/ 47 h 51"/>
                <a:gd name="T4" fmla="*/ 72 w 80"/>
                <a:gd name="T5" fmla="*/ 18 h 51"/>
                <a:gd name="T6" fmla="*/ 62 w 80"/>
                <a:gd name="T7" fmla="*/ 8 h 51"/>
                <a:gd name="T8" fmla="*/ 52 w 80"/>
                <a:gd name="T9" fmla="*/ 18 h 51"/>
                <a:gd name="T10" fmla="*/ 52 w 80"/>
                <a:gd name="T11" fmla="*/ 47 h 51"/>
                <a:gd name="T12" fmla="*/ 48 w 80"/>
                <a:gd name="T13" fmla="*/ 51 h 51"/>
                <a:gd name="T14" fmla="*/ 4 w 80"/>
                <a:gd name="T15" fmla="*/ 51 h 51"/>
                <a:gd name="T16" fmla="*/ 0 w 80"/>
                <a:gd name="T17" fmla="*/ 47 h 51"/>
                <a:gd name="T18" fmla="*/ 4 w 80"/>
                <a:gd name="T19" fmla="*/ 43 h 51"/>
                <a:gd name="T20" fmla="*/ 44 w 80"/>
                <a:gd name="T21" fmla="*/ 43 h 51"/>
                <a:gd name="T22" fmla="*/ 44 w 80"/>
                <a:gd name="T23" fmla="*/ 18 h 51"/>
                <a:gd name="T24" fmla="*/ 62 w 80"/>
                <a:gd name="T25" fmla="*/ 0 h 51"/>
                <a:gd name="T26" fmla="*/ 80 w 80"/>
                <a:gd name="T27" fmla="*/ 18 h 51"/>
                <a:gd name="T28" fmla="*/ 80 w 80"/>
                <a:gd name="T29" fmla="*/ 47 h 51"/>
                <a:gd name="T30" fmla="*/ 76 w 80"/>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51">
                  <a:moveTo>
                    <a:pt x="76" y="51"/>
                  </a:moveTo>
                  <a:cubicBezTo>
                    <a:pt x="74" y="51"/>
                    <a:pt x="72" y="49"/>
                    <a:pt x="72" y="47"/>
                  </a:cubicBezTo>
                  <a:cubicBezTo>
                    <a:pt x="72" y="18"/>
                    <a:pt x="72" y="18"/>
                    <a:pt x="72" y="18"/>
                  </a:cubicBezTo>
                  <a:cubicBezTo>
                    <a:pt x="72" y="13"/>
                    <a:pt x="68" y="8"/>
                    <a:pt x="62" y="8"/>
                  </a:cubicBezTo>
                  <a:cubicBezTo>
                    <a:pt x="56" y="8"/>
                    <a:pt x="52" y="13"/>
                    <a:pt x="52" y="18"/>
                  </a:cubicBezTo>
                  <a:cubicBezTo>
                    <a:pt x="52" y="47"/>
                    <a:pt x="52" y="47"/>
                    <a:pt x="52" y="47"/>
                  </a:cubicBezTo>
                  <a:cubicBezTo>
                    <a:pt x="52" y="49"/>
                    <a:pt x="50" y="51"/>
                    <a:pt x="48" y="51"/>
                  </a:cubicBezTo>
                  <a:cubicBezTo>
                    <a:pt x="4" y="51"/>
                    <a:pt x="4" y="51"/>
                    <a:pt x="4" y="51"/>
                  </a:cubicBezTo>
                  <a:cubicBezTo>
                    <a:pt x="2" y="51"/>
                    <a:pt x="0" y="49"/>
                    <a:pt x="0" y="47"/>
                  </a:cubicBezTo>
                  <a:cubicBezTo>
                    <a:pt x="0" y="45"/>
                    <a:pt x="2" y="43"/>
                    <a:pt x="4" y="43"/>
                  </a:cubicBezTo>
                  <a:cubicBezTo>
                    <a:pt x="44" y="43"/>
                    <a:pt x="44" y="43"/>
                    <a:pt x="44" y="43"/>
                  </a:cubicBezTo>
                  <a:cubicBezTo>
                    <a:pt x="44" y="18"/>
                    <a:pt x="44" y="18"/>
                    <a:pt x="44" y="18"/>
                  </a:cubicBezTo>
                  <a:cubicBezTo>
                    <a:pt x="44" y="8"/>
                    <a:pt x="52" y="0"/>
                    <a:pt x="62" y="0"/>
                  </a:cubicBezTo>
                  <a:cubicBezTo>
                    <a:pt x="72" y="0"/>
                    <a:pt x="80" y="8"/>
                    <a:pt x="80" y="18"/>
                  </a:cubicBezTo>
                  <a:cubicBezTo>
                    <a:pt x="80" y="47"/>
                    <a:pt x="80" y="47"/>
                    <a:pt x="80" y="47"/>
                  </a:cubicBezTo>
                  <a:cubicBezTo>
                    <a:pt x="80" y="49"/>
                    <a:pt x="78" y="51"/>
                    <a:pt x="7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2"/>
            <p:cNvSpPr>
              <a:spLocks/>
            </p:cNvSpPr>
            <p:nvPr/>
          </p:nvSpPr>
          <p:spPr bwMode="auto">
            <a:xfrm>
              <a:off x="6716713" y="355600"/>
              <a:ext cx="315913" cy="193675"/>
            </a:xfrm>
            <a:custGeom>
              <a:avLst/>
              <a:gdLst>
                <a:gd name="T0" fmla="*/ 80 w 84"/>
                <a:gd name="T1" fmla="*/ 51 h 51"/>
                <a:gd name="T2" fmla="*/ 32 w 84"/>
                <a:gd name="T3" fmla="*/ 51 h 51"/>
                <a:gd name="T4" fmla="*/ 28 w 84"/>
                <a:gd name="T5" fmla="*/ 47 h 51"/>
                <a:gd name="T6" fmla="*/ 28 w 84"/>
                <a:gd name="T7" fmla="*/ 18 h 51"/>
                <a:gd name="T8" fmla="*/ 18 w 84"/>
                <a:gd name="T9" fmla="*/ 8 h 51"/>
                <a:gd name="T10" fmla="*/ 8 w 84"/>
                <a:gd name="T11" fmla="*/ 18 h 51"/>
                <a:gd name="T12" fmla="*/ 8 w 84"/>
                <a:gd name="T13" fmla="*/ 47 h 51"/>
                <a:gd name="T14" fmla="*/ 4 w 84"/>
                <a:gd name="T15" fmla="*/ 51 h 51"/>
                <a:gd name="T16" fmla="*/ 0 w 84"/>
                <a:gd name="T17" fmla="*/ 47 h 51"/>
                <a:gd name="T18" fmla="*/ 0 w 84"/>
                <a:gd name="T19" fmla="*/ 18 h 51"/>
                <a:gd name="T20" fmla="*/ 18 w 84"/>
                <a:gd name="T21" fmla="*/ 0 h 51"/>
                <a:gd name="T22" fmla="*/ 36 w 84"/>
                <a:gd name="T23" fmla="*/ 18 h 51"/>
                <a:gd name="T24" fmla="*/ 36 w 84"/>
                <a:gd name="T25" fmla="*/ 43 h 51"/>
                <a:gd name="T26" fmla="*/ 80 w 84"/>
                <a:gd name="T27" fmla="*/ 43 h 51"/>
                <a:gd name="T28" fmla="*/ 84 w 84"/>
                <a:gd name="T29" fmla="*/ 47 h 51"/>
                <a:gd name="T30" fmla="*/ 80 w 84"/>
                <a:gd name="T3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51">
                  <a:moveTo>
                    <a:pt x="80" y="51"/>
                  </a:moveTo>
                  <a:cubicBezTo>
                    <a:pt x="32" y="51"/>
                    <a:pt x="32" y="51"/>
                    <a:pt x="32" y="51"/>
                  </a:cubicBezTo>
                  <a:cubicBezTo>
                    <a:pt x="30" y="51"/>
                    <a:pt x="28" y="49"/>
                    <a:pt x="28" y="47"/>
                  </a:cubicBezTo>
                  <a:cubicBezTo>
                    <a:pt x="28" y="18"/>
                    <a:pt x="28" y="18"/>
                    <a:pt x="28" y="18"/>
                  </a:cubicBezTo>
                  <a:cubicBezTo>
                    <a:pt x="28" y="13"/>
                    <a:pt x="24" y="8"/>
                    <a:pt x="18" y="8"/>
                  </a:cubicBezTo>
                  <a:cubicBezTo>
                    <a:pt x="12" y="8"/>
                    <a:pt x="8" y="13"/>
                    <a:pt x="8" y="18"/>
                  </a:cubicBezTo>
                  <a:cubicBezTo>
                    <a:pt x="8" y="47"/>
                    <a:pt x="8" y="47"/>
                    <a:pt x="8" y="47"/>
                  </a:cubicBezTo>
                  <a:cubicBezTo>
                    <a:pt x="8" y="49"/>
                    <a:pt x="6" y="51"/>
                    <a:pt x="4" y="51"/>
                  </a:cubicBezTo>
                  <a:cubicBezTo>
                    <a:pt x="2" y="51"/>
                    <a:pt x="0" y="49"/>
                    <a:pt x="0" y="47"/>
                  </a:cubicBezTo>
                  <a:cubicBezTo>
                    <a:pt x="0" y="18"/>
                    <a:pt x="0" y="18"/>
                    <a:pt x="0" y="18"/>
                  </a:cubicBezTo>
                  <a:cubicBezTo>
                    <a:pt x="0" y="8"/>
                    <a:pt x="8" y="0"/>
                    <a:pt x="18" y="0"/>
                  </a:cubicBezTo>
                  <a:cubicBezTo>
                    <a:pt x="28" y="0"/>
                    <a:pt x="36" y="8"/>
                    <a:pt x="36" y="18"/>
                  </a:cubicBezTo>
                  <a:cubicBezTo>
                    <a:pt x="36" y="43"/>
                    <a:pt x="36" y="43"/>
                    <a:pt x="36" y="43"/>
                  </a:cubicBezTo>
                  <a:cubicBezTo>
                    <a:pt x="80" y="43"/>
                    <a:pt x="80" y="43"/>
                    <a:pt x="80" y="43"/>
                  </a:cubicBezTo>
                  <a:cubicBezTo>
                    <a:pt x="82" y="43"/>
                    <a:pt x="84" y="45"/>
                    <a:pt x="84" y="47"/>
                  </a:cubicBezTo>
                  <a:cubicBezTo>
                    <a:pt x="84" y="49"/>
                    <a:pt x="82" y="51"/>
                    <a:pt x="8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948490" y="4259134"/>
            <a:ext cx="720329" cy="717947"/>
            <a:chOff x="8113713" y="14288"/>
            <a:chExt cx="960438" cy="957263"/>
          </a:xfrm>
        </p:grpSpPr>
        <p:sp>
          <p:nvSpPr>
            <p:cNvPr id="27" name="Freeform 23"/>
            <p:cNvSpPr>
              <a:spLocks noEditPoints="1"/>
            </p:cNvSpPr>
            <p:nvPr/>
          </p:nvSpPr>
          <p:spPr bwMode="auto">
            <a:xfrm>
              <a:off x="8113713" y="14288"/>
              <a:ext cx="646113" cy="957263"/>
            </a:xfrm>
            <a:custGeom>
              <a:avLst/>
              <a:gdLst>
                <a:gd name="T0" fmla="*/ 156 w 172"/>
                <a:gd name="T1" fmla="*/ 17 h 252"/>
                <a:gd name="T2" fmla="*/ 156 w 172"/>
                <a:gd name="T3" fmla="*/ 236 h 252"/>
                <a:gd name="T4" fmla="*/ 81 w 172"/>
                <a:gd name="T5" fmla="*/ 169 h 252"/>
                <a:gd name="T6" fmla="*/ 77 w 172"/>
                <a:gd name="T7" fmla="*/ 169 h 252"/>
                <a:gd name="T8" fmla="*/ 35 w 172"/>
                <a:gd name="T9" fmla="*/ 169 h 252"/>
                <a:gd name="T10" fmla="*/ 16 w 172"/>
                <a:gd name="T11" fmla="*/ 151 h 252"/>
                <a:gd name="T12" fmla="*/ 16 w 172"/>
                <a:gd name="T13" fmla="*/ 101 h 252"/>
                <a:gd name="T14" fmla="*/ 35 w 172"/>
                <a:gd name="T15" fmla="*/ 81 h 252"/>
                <a:gd name="T16" fmla="*/ 77 w 172"/>
                <a:gd name="T17" fmla="*/ 81 h 252"/>
                <a:gd name="T18" fmla="*/ 81 w 172"/>
                <a:gd name="T19" fmla="*/ 82 h 252"/>
                <a:gd name="T20" fmla="*/ 156 w 172"/>
                <a:gd name="T21" fmla="*/ 16 h 252"/>
                <a:gd name="T22" fmla="*/ 156 w 172"/>
                <a:gd name="T23" fmla="*/ 0 h 252"/>
                <a:gd name="T24" fmla="*/ 146 w 172"/>
                <a:gd name="T25" fmla="*/ 3 h 252"/>
                <a:gd name="T26" fmla="*/ 75 w 172"/>
                <a:gd name="T27" fmla="*/ 65 h 252"/>
                <a:gd name="T28" fmla="*/ 35 w 172"/>
                <a:gd name="T29" fmla="*/ 65 h 252"/>
                <a:gd name="T30" fmla="*/ 0 w 172"/>
                <a:gd name="T31" fmla="*/ 101 h 252"/>
                <a:gd name="T32" fmla="*/ 0 w 172"/>
                <a:gd name="T33" fmla="*/ 151 h 252"/>
                <a:gd name="T34" fmla="*/ 35 w 172"/>
                <a:gd name="T35" fmla="*/ 185 h 252"/>
                <a:gd name="T36" fmla="*/ 76 w 172"/>
                <a:gd name="T37" fmla="*/ 185 h 252"/>
                <a:gd name="T38" fmla="*/ 146 w 172"/>
                <a:gd name="T39" fmla="*/ 247 h 252"/>
                <a:gd name="T40" fmla="*/ 156 w 172"/>
                <a:gd name="T41" fmla="*/ 252 h 252"/>
                <a:gd name="T42" fmla="*/ 163 w 172"/>
                <a:gd name="T43" fmla="*/ 250 h 252"/>
                <a:gd name="T44" fmla="*/ 172 w 172"/>
                <a:gd name="T45" fmla="*/ 236 h 252"/>
                <a:gd name="T46" fmla="*/ 172 w 172"/>
                <a:gd name="T47" fmla="*/ 16 h 252"/>
                <a:gd name="T48" fmla="*/ 163 w 172"/>
                <a:gd name="T49" fmla="*/ 1 h 252"/>
                <a:gd name="T50" fmla="*/ 156 w 172"/>
                <a:gd name="T5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252">
                  <a:moveTo>
                    <a:pt x="156" y="17"/>
                  </a:moveTo>
                  <a:cubicBezTo>
                    <a:pt x="156" y="236"/>
                    <a:pt x="156" y="236"/>
                    <a:pt x="156" y="236"/>
                  </a:cubicBezTo>
                  <a:cubicBezTo>
                    <a:pt x="81" y="169"/>
                    <a:pt x="81" y="169"/>
                    <a:pt x="81" y="169"/>
                  </a:cubicBezTo>
                  <a:cubicBezTo>
                    <a:pt x="80" y="169"/>
                    <a:pt x="79" y="169"/>
                    <a:pt x="77" y="169"/>
                  </a:cubicBezTo>
                  <a:cubicBezTo>
                    <a:pt x="35" y="169"/>
                    <a:pt x="35" y="169"/>
                    <a:pt x="35" y="169"/>
                  </a:cubicBezTo>
                  <a:cubicBezTo>
                    <a:pt x="25" y="169"/>
                    <a:pt x="16" y="162"/>
                    <a:pt x="16" y="151"/>
                  </a:cubicBezTo>
                  <a:cubicBezTo>
                    <a:pt x="16" y="101"/>
                    <a:pt x="16" y="101"/>
                    <a:pt x="16" y="101"/>
                  </a:cubicBezTo>
                  <a:cubicBezTo>
                    <a:pt x="16" y="91"/>
                    <a:pt x="25" y="81"/>
                    <a:pt x="35" y="81"/>
                  </a:cubicBezTo>
                  <a:cubicBezTo>
                    <a:pt x="77" y="81"/>
                    <a:pt x="77" y="81"/>
                    <a:pt x="77" y="81"/>
                  </a:cubicBezTo>
                  <a:cubicBezTo>
                    <a:pt x="79" y="81"/>
                    <a:pt x="79" y="82"/>
                    <a:pt x="81" y="82"/>
                  </a:cubicBezTo>
                  <a:cubicBezTo>
                    <a:pt x="156" y="16"/>
                    <a:pt x="156" y="16"/>
                    <a:pt x="156" y="16"/>
                  </a:cubicBezTo>
                  <a:moveTo>
                    <a:pt x="156" y="0"/>
                  </a:moveTo>
                  <a:cubicBezTo>
                    <a:pt x="152" y="0"/>
                    <a:pt x="149" y="1"/>
                    <a:pt x="146" y="3"/>
                  </a:cubicBezTo>
                  <a:cubicBezTo>
                    <a:pt x="75" y="65"/>
                    <a:pt x="75" y="65"/>
                    <a:pt x="75" y="65"/>
                  </a:cubicBezTo>
                  <a:cubicBezTo>
                    <a:pt x="35" y="65"/>
                    <a:pt x="35" y="65"/>
                    <a:pt x="35" y="65"/>
                  </a:cubicBezTo>
                  <a:cubicBezTo>
                    <a:pt x="16" y="65"/>
                    <a:pt x="0" y="82"/>
                    <a:pt x="0" y="101"/>
                  </a:cubicBezTo>
                  <a:cubicBezTo>
                    <a:pt x="0" y="151"/>
                    <a:pt x="0" y="151"/>
                    <a:pt x="0" y="151"/>
                  </a:cubicBezTo>
                  <a:cubicBezTo>
                    <a:pt x="0" y="171"/>
                    <a:pt x="16" y="185"/>
                    <a:pt x="35" y="185"/>
                  </a:cubicBezTo>
                  <a:cubicBezTo>
                    <a:pt x="76" y="185"/>
                    <a:pt x="76" y="185"/>
                    <a:pt x="76" y="185"/>
                  </a:cubicBezTo>
                  <a:cubicBezTo>
                    <a:pt x="146" y="247"/>
                    <a:pt x="146" y="247"/>
                    <a:pt x="146" y="247"/>
                  </a:cubicBezTo>
                  <a:cubicBezTo>
                    <a:pt x="149" y="250"/>
                    <a:pt x="152" y="252"/>
                    <a:pt x="156" y="252"/>
                  </a:cubicBezTo>
                  <a:cubicBezTo>
                    <a:pt x="159" y="252"/>
                    <a:pt x="161" y="251"/>
                    <a:pt x="163" y="250"/>
                  </a:cubicBezTo>
                  <a:cubicBezTo>
                    <a:pt x="168" y="248"/>
                    <a:pt x="172" y="242"/>
                    <a:pt x="172" y="236"/>
                  </a:cubicBezTo>
                  <a:cubicBezTo>
                    <a:pt x="172" y="16"/>
                    <a:pt x="172" y="16"/>
                    <a:pt x="172" y="16"/>
                  </a:cubicBezTo>
                  <a:cubicBezTo>
                    <a:pt x="172" y="10"/>
                    <a:pt x="168" y="4"/>
                    <a:pt x="163" y="1"/>
                  </a:cubicBezTo>
                  <a:cubicBezTo>
                    <a:pt x="161" y="0"/>
                    <a:pt x="159"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4"/>
            <p:cNvSpPr>
              <a:spLocks/>
            </p:cNvSpPr>
            <p:nvPr/>
          </p:nvSpPr>
          <p:spPr bwMode="auto">
            <a:xfrm>
              <a:off x="8204200" y="534988"/>
              <a:ext cx="30163" cy="6032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5"/>
            <p:cNvSpPr>
              <a:spLocks/>
            </p:cNvSpPr>
            <p:nvPr/>
          </p:nvSpPr>
          <p:spPr bwMode="auto">
            <a:xfrm>
              <a:off x="8204200" y="352425"/>
              <a:ext cx="104775" cy="166688"/>
            </a:xfrm>
            <a:custGeom>
              <a:avLst/>
              <a:gdLst>
                <a:gd name="T0" fmla="*/ 4 w 28"/>
                <a:gd name="T1" fmla="*/ 44 h 44"/>
                <a:gd name="T2" fmla="*/ 0 w 28"/>
                <a:gd name="T3" fmla="*/ 40 h 44"/>
                <a:gd name="T4" fmla="*/ 0 w 28"/>
                <a:gd name="T5" fmla="*/ 17 h 44"/>
                <a:gd name="T6" fmla="*/ 23 w 28"/>
                <a:gd name="T7" fmla="*/ 0 h 44"/>
                <a:gd name="T8" fmla="*/ 24 w 28"/>
                <a:gd name="T9" fmla="*/ 0 h 44"/>
                <a:gd name="T10" fmla="*/ 28 w 28"/>
                <a:gd name="T11" fmla="*/ 4 h 44"/>
                <a:gd name="T12" fmla="*/ 24 w 28"/>
                <a:gd name="T13" fmla="*/ 8 h 44"/>
                <a:gd name="T14" fmla="*/ 23 w 28"/>
                <a:gd name="T15" fmla="*/ 8 h 44"/>
                <a:gd name="T16" fmla="*/ 8 w 28"/>
                <a:gd name="T17" fmla="*/ 17 h 44"/>
                <a:gd name="T18" fmla="*/ 8 w 28"/>
                <a:gd name="T19" fmla="*/ 40 h 44"/>
                <a:gd name="T20" fmla="*/ 4 w 28"/>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44">
                  <a:moveTo>
                    <a:pt x="4" y="44"/>
                  </a:moveTo>
                  <a:cubicBezTo>
                    <a:pt x="2" y="44"/>
                    <a:pt x="0" y="42"/>
                    <a:pt x="0" y="40"/>
                  </a:cubicBezTo>
                  <a:cubicBezTo>
                    <a:pt x="0" y="17"/>
                    <a:pt x="0" y="17"/>
                    <a:pt x="0" y="17"/>
                  </a:cubicBezTo>
                  <a:cubicBezTo>
                    <a:pt x="0" y="4"/>
                    <a:pt x="12" y="0"/>
                    <a:pt x="23" y="0"/>
                  </a:cubicBezTo>
                  <a:cubicBezTo>
                    <a:pt x="24" y="0"/>
                    <a:pt x="24" y="0"/>
                    <a:pt x="24" y="0"/>
                  </a:cubicBezTo>
                  <a:cubicBezTo>
                    <a:pt x="26" y="0"/>
                    <a:pt x="28" y="2"/>
                    <a:pt x="28" y="4"/>
                  </a:cubicBezTo>
                  <a:cubicBezTo>
                    <a:pt x="28" y="6"/>
                    <a:pt x="26" y="8"/>
                    <a:pt x="24" y="8"/>
                  </a:cubicBezTo>
                  <a:cubicBezTo>
                    <a:pt x="23" y="8"/>
                    <a:pt x="23" y="8"/>
                    <a:pt x="23" y="8"/>
                  </a:cubicBezTo>
                  <a:cubicBezTo>
                    <a:pt x="14" y="8"/>
                    <a:pt x="8" y="11"/>
                    <a:pt x="8" y="17"/>
                  </a:cubicBezTo>
                  <a:cubicBezTo>
                    <a:pt x="8" y="40"/>
                    <a:pt x="8" y="40"/>
                    <a:pt x="8" y="40"/>
                  </a:cubicBezTo>
                  <a:cubicBezTo>
                    <a:pt x="8" y="42"/>
                    <a:pt x="6" y="44"/>
                    <a:pt x="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26"/>
            <p:cNvSpPr>
              <a:spLocks/>
            </p:cNvSpPr>
            <p:nvPr/>
          </p:nvSpPr>
          <p:spPr bwMode="auto">
            <a:xfrm>
              <a:off x="8413750" y="276225"/>
              <a:ext cx="30163" cy="409575"/>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7"/>
            <p:cNvSpPr>
              <a:spLocks/>
            </p:cNvSpPr>
            <p:nvPr/>
          </p:nvSpPr>
          <p:spPr bwMode="auto">
            <a:xfrm>
              <a:off x="8639175" y="63500"/>
              <a:ext cx="30163" cy="835025"/>
            </a:xfrm>
            <a:custGeom>
              <a:avLst/>
              <a:gdLst>
                <a:gd name="T0" fmla="*/ 4 w 8"/>
                <a:gd name="T1" fmla="*/ 220 h 220"/>
                <a:gd name="T2" fmla="*/ 0 w 8"/>
                <a:gd name="T3" fmla="*/ 216 h 220"/>
                <a:gd name="T4" fmla="*/ 0 w 8"/>
                <a:gd name="T5" fmla="*/ 4 h 220"/>
                <a:gd name="T6" fmla="*/ 4 w 8"/>
                <a:gd name="T7" fmla="*/ 0 h 220"/>
                <a:gd name="T8" fmla="*/ 8 w 8"/>
                <a:gd name="T9" fmla="*/ 4 h 220"/>
                <a:gd name="T10" fmla="*/ 8 w 8"/>
                <a:gd name="T11" fmla="*/ 216 h 220"/>
                <a:gd name="T12" fmla="*/ 4 w 8"/>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8" h="220">
                  <a:moveTo>
                    <a:pt x="4" y="220"/>
                  </a:moveTo>
                  <a:cubicBezTo>
                    <a:pt x="2" y="220"/>
                    <a:pt x="0" y="218"/>
                    <a:pt x="0" y="216"/>
                  </a:cubicBezTo>
                  <a:cubicBezTo>
                    <a:pt x="0" y="4"/>
                    <a:pt x="0" y="4"/>
                    <a:pt x="0" y="4"/>
                  </a:cubicBezTo>
                  <a:cubicBezTo>
                    <a:pt x="0" y="2"/>
                    <a:pt x="2" y="0"/>
                    <a:pt x="4" y="0"/>
                  </a:cubicBezTo>
                  <a:cubicBezTo>
                    <a:pt x="6" y="0"/>
                    <a:pt x="8" y="2"/>
                    <a:pt x="8" y="4"/>
                  </a:cubicBezTo>
                  <a:cubicBezTo>
                    <a:pt x="8" y="216"/>
                    <a:pt x="8" y="216"/>
                    <a:pt x="8" y="216"/>
                  </a:cubicBezTo>
                  <a:cubicBezTo>
                    <a:pt x="8" y="218"/>
                    <a:pt x="6" y="220"/>
                    <a:pt x="4" y="2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8"/>
            <p:cNvSpPr>
              <a:spLocks/>
            </p:cNvSpPr>
            <p:nvPr/>
          </p:nvSpPr>
          <p:spPr bwMode="auto">
            <a:xfrm>
              <a:off x="8804275" y="352425"/>
              <a:ext cx="60325" cy="258763"/>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9"/>
            <p:cNvSpPr>
              <a:spLocks/>
            </p:cNvSpPr>
            <p:nvPr/>
          </p:nvSpPr>
          <p:spPr bwMode="auto">
            <a:xfrm>
              <a:off x="8909050" y="200025"/>
              <a:ext cx="60325" cy="561975"/>
            </a:xfrm>
            <a:custGeom>
              <a:avLst/>
              <a:gdLst>
                <a:gd name="T0" fmla="*/ 8 w 16"/>
                <a:gd name="T1" fmla="*/ 148 h 148"/>
                <a:gd name="T2" fmla="*/ 0 w 16"/>
                <a:gd name="T3" fmla="*/ 140 h 148"/>
                <a:gd name="T4" fmla="*/ 0 w 16"/>
                <a:gd name="T5" fmla="*/ 8 h 148"/>
                <a:gd name="T6" fmla="*/ 8 w 16"/>
                <a:gd name="T7" fmla="*/ 0 h 148"/>
                <a:gd name="T8" fmla="*/ 16 w 16"/>
                <a:gd name="T9" fmla="*/ 8 h 148"/>
                <a:gd name="T10" fmla="*/ 16 w 16"/>
                <a:gd name="T11" fmla="*/ 140 h 148"/>
                <a:gd name="T12" fmla="*/ 8 w 16"/>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16" h="148">
                  <a:moveTo>
                    <a:pt x="8" y="148"/>
                  </a:moveTo>
                  <a:cubicBezTo>
                    <a:pt x="4" y="148"/>
                    <a:pt x="0" y="144"/>
                    <a:pt x="0" y="140"/>
                  </a:cubicBezTo>
                  <a:cubicBezTo>
                    <a:pt x="0" y="8"/>
                    <a:pt x="0" y="8"/>
                    <a:pt x="0" y="8"/>
                  </a:cubicBezTo>
                  <a:cubicBezTo>
                    <a:pt x="0" y="4"/>
                    <a:pt x="4" y="0"/>
                    <a:pt x="8" y="0"/>
                  </a:cubicBezTo>
                  <a:cubicBezTo>
                    <a:pt x="12" y="0"/>
                    <a:pt x="16" y="4"/>
                    <a:pt x="16" y="8"/>
                  </a:cubicBezTo>
                  <a:cubicBezTo>
                    <a:pt x="16" y="140"/>
                    <a:pt x="16" y="140"/>
                    <a:pt x="16" y="140"/>
                  </a:cubicBezTo>
                  <a:cubicBezTo>
                    <a:pt x="16" y="144"/>
                    <a:pt x="12" y="148"/>
                    <a:pt x="8"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0"/>
            <p:cNvSpPr>
              <a:spLocks/>
            </p:cNvSpPr>
            <p:nvPr/>
          </p:nvSpPr>
          <p:spPr bwMode="auto">
            <a:xfrm>
              <a:off x="9015413" y="49213"/>
              <a:ext cx="58738" cy="865188"/>
            </a:xfrm>
            <a:custGeom>
              <a:avLst/>
              <a:gdLst>
                <a:gd name="T0" fmla="*/ 8 w 16"/>
                <a:gd name="T1" fmla="*/ 228 h 228"/>
                <a:gd name="T2" fmla="*/ 0 w 16"/>
                <a:gd name="T3" fmla="*/ 220 h 228"/>
                <a:gd name="T4" fmla="*/ 0 w 16"/>
                <a:gd name="T5" fmla="*/ 8 h 228"/>
                <a:gd name="T6" fmla="*/ 8 w 16"/>
                <a:gd name="T7" fmla="*/ 0 h 228"/>
                <a:gd name="T8" fmla="*/ 16 w 16"/>
                <a:gd name="T9" fmla="*/ 8 h 228"/>
                <a:gd name="T10" fmla="*/ 16 w 16"/>
                <a:gd name="T11" fmla="*/ 220 h 228"/>
                <a:gd name="T12" fmla="*/ 8 w 16"/>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6" h="228">
                  <a:moveTo>
                    <a:pt x="8" y="228"/>
                  </a:moveTo>
                  <a:cubicBezTo>
                    <a:pt x="4" y="228"/>
                    <a:pt x="0" y="224"/>
                    <a:pt x="0" y="220"/>
                  </a:cubicBezTo>
                  <a:cubicBezTo>
                    <a:pt x="0" y="8"/>
                    <a:pt x="0" y="8"/>
                    <a:pt x="0" y="8"/>
                  </a:cubicBezTo>
                  <a:cubicBezTo>
                    <a:pt x="0" y="4"/>
                    <a:pt x="4" y="0"/>
                    <a:pt x="8" y="0"/>
                  </a:cubicBezTo>
                  <a:cubicBezTo>
                    <a:pt x="12" y="0"/>
                    <a:pt x="16" y="4"/>
                    <a:pt x="16" y="8"/>
                  </a:cubicBezTo>
                  <a:cubicBezTo>
                    <a:pt x="16" y="220"/>
                    <a:pt x="16" y="220"/>
                    <a:pt x="16" y="220"/>
                  </a:cubicBezTo>
                  <a:cubicBezTo>
                    <a:pt x="16" y="224"/>
                    <a:pt x="12" y="228"/>
                    <a:pt x="8" y="2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4" name="Group 43"/>
          <p:cNvGrpSpPr/>
          <p:nvPr/>
        </p:nvGrpSpPr>
        <p:grpSpPr>
          <a:xfrm>
            <a:off x="1475181" y="4256753"/>
            <a:ext cx="563166" cy="722710"/>
            <a:chOff x="3175" y="11113"/>
            <a:chExt cx="750888" cy="963613"/>
          </a:xfrm>
        </p:grpSpPr>
        <p:sp>
          <p:nvSpPr>
            <p:cNvPr id="35" name="Freeform 31"/>
            <p:cNvSpPr>
              <a:spLocks noEditPoints="1"/>
            </p:cNvSpPr>
            <p:nvPr/>
          </p:nvSpPr>
          <p:spPr bwMode="auto">
            <a:xfrm>
              <a:off x="3175" y="671513"/>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2"/>
            <p:cNvSpPr>
              <a:spLocks/>
            </p:cNvSpPr>
            <p:nvPr/>
          </p:nvSpPr>
          <p:spPr bwMode="auto">
            <a:xfrm>
              <a:off x="77788" y="742950"/>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p:cNvSpPr>
            <p:nvPr/>
          </p:nvSpPr>
          <p:spPr bwMode="auto">
            <a:xfrm>
              <a:off x="528638" y="606425"/>
              <a:ext cx="90488" cy="95250"/>
            </a:xfrm>
            <a:custGeom>
              <a:avLst/>
              <a:gdLst>
                <a:gd name="T0" fmla="*/ 4 w 24"/>
                <a:gd name="T1" fmla="*/ 25 h 25"/>
                <a:gd name="T2" fmla="*/ 0 w 24"/>
                <a:gd name="T3" fmla="*/ 21 h 25"/>
                <a:gd name="T4" fmla="*/ 20 w 24"/>
                <a:gd name="T5" fmla="*/ 0 h 25"/>
                <a:gd name="T6" fmla="*/ 24 w 24"/>
                <a:gd name="T7" fmla="*/ 4 h 25"/>
                <a:gd name="T8" fmla="*/ 20 w 24"/>
                <a:gd name="T9" fmla="*/ 8 h 25"/>
                <a:gd name="T10" fmla="*/ 8 w 24"/>
                <a:gd name="T11" fmla="*/ 21 h 25"/>
                <a:gd name="T12" fmla="*/ 4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4" y="25"/>
                  </a:moveTo>
                  <a:cubicBezTo>
                    <a:pt x="2" y="25"/>
                    <a:pt x="0" y="23"/>
                    <a:pt x="0" y="21"/>
                  </a:cubicBezTo>
                  <a:cubicBezTo>
                    <a:pt x="0" y="9"/>
                    <a:pt x="9" y="0"/>
                    <a:pt x="20" y="0"/>
                  </a:cubicBezTo>
                  <a:cubicBezTo>
                    <a:pt x="22" y="0"/>
                    <a:pt x="24" y="2"/>
                    <a:pt x="24" y="4"/>
                  </a:cubicBezTo>
                  <a:cubicBezTo>
                    <a:pt x="24" y="7"/>
                    <a:pt x="22" y="8"/>
                    <a:pt x="20" y="8"/>
                  </a:cubicBezTo>
                  <a:cubicBezTo>
                    <a:pt x="13" y="8"/>
                    <a:pt x="8" y="14"/>
                    <a:pt x="8" y="21"/>
                  </a:cubicBezTo>
                  <a:cubicBezTo>
                    <a:pt x="8" y="23"/>
                    <a:pt x="6"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4"/>
            <p:cNvSpPr>
              <a:spLocks noEditPoints="1"/>
            </p:cNvSpPr>
            <p:nvPr/>
          </p:nvSpPr>
          <p:spPr bwMode="auto">
            <a:xfrm>
              <a:off x="454025" y="534988"/>
              <a:ext cx="300038" cy="303213"/>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16 h 80"/>
                <a:gd name="T12" fmla="*/ 16 w 80"/>
                <a:gd name="T13" fmla="*/ 40 h 80"/>
                <a:gd name="T14" fmla="*/ 40 w 80"/>
                <a:gd name="T15" fmla="*/ 64 h 80"/>
                <a:gd name="T16" fmla="*/ 64 w 80"/>
                <a:gd name="T17" fmla="*/ 40 h 80"/>
                <a:gd name="T18" fmla="*/ 40 w 80"/>
                <a:gd name="T19"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7"/>
                    <a:pt x="18" y="0"/>
                    <a:pt x="40" y="0"/>
                  </a:cubicBezTo>
                  <a:cubicBezTo>
                    <a:pt x="62" y="0"/>
                    <a:pt x="80" y="17"/>
                    <a:pt x="80" y="40"/>
                  </a:cubicBezTo>
                  <a:cubicBezTo>
                    <a:pt x="80" y="62"/>
                    <a:pt x="62" y="80"/>
                    <a:pt x="40" y="80"/>
                  </a:cubicBezTo>
                  <a:close/>
                  <a:moveTo>
                    <a:pt x="40" y="16"/>
                  </a:moveTo>
                  <a:cubicBezTo>
                    <a:pt x="27" y="16"/>
                    <a:pt x="16" y="26"/>
                    <a:pt x="16" y="40"/>
                  </a:cubicBezTo>
                  <a:cubicBezTo>
                    <a:pt x="16" y="53"/>
                    <a:pt x="27" y="64"/>
                    <a:pt x="40" y="64"/>
                  </a:cubicBezTo>
                  <a:cubicBezTo>
                    <a:pt x="53" y="64"/>
                    <a:pt x="64" y="53"/>
                    <a:pt x="64" y="40"/>
                  </a:cubicBezTo>
                  <a:cubicBezTo>
                    <a:pt x="64" y="26"/>
                    <a:pt x="53" y="16"/>
                    <a:pt x="4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35"/>
            <p:cNvSpPr>
              <a:spLocks/>
            </p:cNvSpPr>
            <p:nvPr/>
          </p:nvSpPr>
          <p:spPr bwMode="auto">
            <a:xfrm>
              <a:off x="242888" y="11113"/>
              <a:ext cx="511175" cy="842963"/>
            </a:xfrm>
            <a:custGeom>
              <a:avLst/>
              <a:gdLst>
                <a:gd name="T0" fmla="*/ 8 w 136"/>
                <a:gd name="T1" fmla="*/ 222 h 222"/>
                <a:gd name="T2" fmla="*/ 0 w 136"/>
                <a:gd name="T3" fmla="*/ 214 h 222"/>
                <a:gd name="T4" fmla="*/ 0 w 136"/>
                <a:gd name="T5" fmla="*/ 48 h 222"/>
                <a:gd name="T6" fmla="*/ 5 w 136"/>
                <a:gd name="T7" fmla="*/ 41 h 222"/>
                <a:gd name="T8" fmla="*/ 125 w 136"/>
                <a:gd name="T9" fmla="*/ 1 h 222"/>
                <a:gd name="T10" fmla="*/ 133 w 136"/>
                <a:gd name="T11" fmla="*/ 2 h 222"/>
                <a:gd name="T12" fmla="*/ 136 w 136"/>
                <a:gd name="T13" fmla="*/ 8 h 222"/>
                <a:gd name="T14" fmla="*/ 136 w 136"/>
                <a:gd name="T15" fmla="*/ 178 h 222"/>
                <a:gd name="T16" fmla="*/ 128 w 136"/>
                <a:gd name="T17" fmla="*/ 186 h 222"/>
                <a:gd name="T18" fmla="*/ 120 w 136"/>
                <a:gd name="T19" fmla="*/ 178 h 222"/>
                <a:gd name="T20" fmla="*/ 120 w 136"/>
                <a:gd name="T21" fmla="*/ 19 h 222"/>
                <a:gd name="T22" fmla="*/ 16 w 136"/>
                <a:gd name="T23" fmla="*/ 54 h 222"/>
                <a:gd name="T24" fmla="*/ 16 w 136"/>
                <a:gd name="T25" fmla="*/ 214 h 222"/>
                <a:gd name="T26" fmla="*/ 8 w 136"/>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22">
                  <a:moveTo>
                    <a:pt x="8" y="222"/>
                  </a:moveTo>
                  <a:cubicBezTo>
                    <a:pt x="4" y="222"/>
                    <a:pt x="0" y="218"/>
                    <a:pt x="0" y="214"/>
                  </a:cubicBezTo>
                  <a:cubicBezTo>
                    <a:pt x="0" y="48"/>
                    <a:pt x="0" y="48"/>
                    <a:pt x="0" y="48"/>
                  </a:cubicBezTo>
                  <a:cubicBezTo>
                    <a:pt x="0" y="45"/>
                    <a:pt x="2" y="42"/>
                    <a:pt x="5" y="41"/>
                  </a:cubicBezTo>
                  <a:cubicBezTo>
                    <a:pt x="125" y="1"/>
                    <a:pt x="125" y="1"/>
                    <a:pt x="125" y="1"/>
                  </a:cubicBezTo>
                  <a:cubicBezTo>
                    <a:pt x="128" y="0"/>
                    <a:pt x="131" y="0"/>
                    <a:pt x="133" y="2"/>
                  </a:cubicBezTo>
                  <a:cubicBezTo>
                    <a:pt x="135" y="3"/>
                    <a:pt x="136" y="6"/>
                    <a:pt x="136" y="8"/>
                  </a:cubicBezTo>
                  <a:cubicBezTo>
                    <a:pt x="136" y="178"/>
                    <a:pt x="136" y="178"/>
                    <a:pt x="136" y="178"/>
                  </a:cubicBezTo>
                  <a:cubicBezTo>
                    <a:pt x="136" y="182"/>
                    <a:pt x="132" y="186"/>
                    <a:pt x="128" y="186"/>
                  </a:cubicBezTo>
                  <a:cubicBezTo>
                    <a:pt x="124" y="186"/>
                    <a:pt x="120" y="182"/>
                    <a:pt x="120" y="178"/>
                  </a:cubicBezTo>
                  <a:cubicBezTo>
                    <a:pt x="120" y="19"/>
                    <a:pt x="120" y="19"/>
                    <a:pt x="120" y="19"/>
                  </a:cubicBezTo>
                  <a:cubicBezTo>
                    <a:pt x="16" y="54"/>
                    <a:pt x="16" y="54"/>
                    <a:pt x="16" y="54"/>
                  </a:cubicBezTo>
                  <a:cubicBezTo>
                    <a:pt x="16" y="214"/>
                    <a:pt x="16" y="214"/>
                    <a:pt x="16" y="214"/>
                  </a:cubicBezTo>
                  <a:cubicBezTo>
                    <a:pt x="16" y="218"/>
                    <a:pt x="12" y="222"/>
                    <a:pt x="8" y="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36"/>
            <p:cNvSpPr>
              <a:spLocks/>
            </p:cNvSpPr>
            <p:nvPr/>
          </p:nvSpPr>
          <p:spPr bwMode="auto">
            <a:xfrm>
              <a:off x="255588" y="177800"/>
              <a:ext cx="484188" cy="182563"/>
            </a:xfrm>
            <a:custGeom>
              <a:avLst/>
              <a:gdLst>
                <a:gd name="T0" fmla="*/ 5 w 129"/>
                <a:gd name="T1" fmla="*/ 48 h 48"/>
                <a:gd name="T2" fmla="*/ 1 w 129"/>
                <a:gd name="T3" fmla="*/ 45 h 48"/>
                <a:gd name="T4" fmla="*/ 4 w 129"/>
                <a:gd name="T5" fmla="*/ 40 h 48"/>
                <a:gd name="T6" fmla="*/ 124 w 129"/>
                <a:gd name="T7" fmla="*/ 0 h 48"/>
                <a:gd name="T8" fmla="*/ 129 w 129"/>
                <a:gd name="T9" fmla="*/ 3 h 48"/>
                <a:gd name="T10" fmla="*/ 126 w 129"/>
                <a:gd name="T11" fmla="*/ 8 h 48"/>
                <a:gd name="T12" fmla="*/ 6 w 129"/>
                <a:gd name="T13" fmla="*/ 48 h 48"/>
                <a:gd name="T14" fmla="*/ 5 w 129"/>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48">
                  <a:moveTo>
                    <a:pt x="5" y="48"/>
                  </a:moveTo>
                  <a:cubicBezTo>
                    <a:pt x="3" y="48"/>
                    <a:pt x="2" y="47"/>
                    <a:pt x="1" y="45"/>
                  </a:cubicBezTo>
                  <a:cubicBezTo>
                    <a:pt x="0" y="43"/>
                    <a:pt x="2" y="41"/>
                    <a:pt x="4" y="40"/>
                  </a:cubicBezTo>
                  <a:cubicBezTo>
                    <a:pt x="124" y="0"/>
                    <a:pt x="124" y="0"/>
                    <a:pt x="124" y="0"/>
                  </a:cubicBezTo>
                  <a:cubicBezTo>
                    <a:pt x="126" y="0"/>
                    <a:pt x="128" y="1"/>
                    <a:pt x="129" y="3"/>
                  </a:cubicBezTo>
                  <a:cubicBezTo>
                    <a:pt x="129" y="5"/>
                    <a:pt x="128" y="7"/>
                    <a:pt x="126" y="8"/>
                  </a:cubicBezTo>
                  <a:cubicBezTo>
                    <a:pt x="6" y="48"/>
                    <a:pt x="6" y="48"/>
                    <a:pt x="6" y="48"/>
                  </a:cubicBezTo>
                  <a:cubicBezTo>
                    <a:pt x="6" y="48"/>
                    <a:pt x="5" y="48"/>
                    <a:pt x="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533400" y="2928677"/>
            <a:ext cx="8077200" cy="507831"/>
          </a:xfrm>
          <a:prstGeom prst="rect">
            <a:avLst/>
          </a:prstGeom>
        </p:spPr>
        <p:txBody>
          <a:bodyPr wrap="square">
            <a:spAutoFit/>
          </a:bodyPr>
          <a:lstStyle/>
          <a:p>
            <a:pPr algn="ctr">
              <a:lnSpc>
                <a:spcPct val="150000"/>
              </a:lnSpc>
            </a:pP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comes from section Contrary to popular belief,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 random text. It has roots in a piece of classical Latin literature from 45 BC, making it over 2000 years old. Richard McClintock, a Latin professor at Hampden-Sydney College in Virginia, </a:t>
            </a:r>
            <a:r>
              <a:rPr lang="en-US" sz="900" dirty="0" err="1">
                <a:solidFill>
                  <a:schemeClr val="bg1"/>
                </a:solidFill>
              </a:rPr>
              <a:t>Lorem</a:t>
            </a:r>
            <a:r>
              <a:rPr lang="en-US" sz="900" dirty="0">
                <a:solidFill>
                  <a:schemeClr val="bg1"/>
                </a:solidFill>
              </a:rPr>
              <a:t> </a:t>
            </a:r>
            <a:r>
              <a:rPr lang="en-US" sz="900" dirty="0" err="1">
                <a:solidFill>
                  <a:schemeClr val="bg1"/>
                </a:solidFill>
              </a:rPr>
              <a:t>Ipsum</a:t>
            </a:r>
            <a:r>
              <a:rPr lang="en-US" sz="900" dirty="0">
                <a:solidFill>
                  <a:schemeClr val="bg1"/>
                </a:solidFill>
              </a:rPr>
              <a:t> is not simply.</a:t>
            </a:r>
          </a:p>
        </p:txBody>
      </p:sp>
      <p:sp>
        <p:nvSpPr>
          <p:cNvPr id="48" name="Rounded Rectangle 47"/>
          <p:cNvSpPr/>
          <p:nvPr/>
        </p:nvSpPr>
        <p:spPr>
          <a:xfrm>
            <a:off x="4020060" y="3652251"/>
            <a:ext cx="1103882" cy="3428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48"/>
          <p:cNvSpPr>
            <a:spLocks noEditPoints="1"/>
          </p:cNvSpPr>
          <p:nvPr/>
        </p:nvSpPr>
        <p:spPr bwMode="auto">
          <a:xfrm>
            <a:off x="4321628" y="5326425"/>
            <a:ext cx="500744" cy="501294"/>
          </a:xfrm>
          <a:custGeom>
            <a:avLst/>
            <a:gdLst>
              <a:gd name="T0" fmla="*/ 191 w 382"/>
              <a:gd name="T1" fmla="*/ 0 h 382"/>
              <a:gd name="T2" fmla="*/ 0 w 382"/>
              <a:gd name="T3" fmla="*/ 191 h 382"/>
              <a:gd name="T4" fmla="*/ 191 w 382"/>
              <a:gd name="T5" fmla="*/ 382 h 382"/>
              <a:gd name="T6" fmla="*/ 382 w 382"/>
              <a:gd name="T7" fmla="*/ 191 h 382"/>
              <a:gd name="T8" fmla="*/ 191 w 382"/>
              <a:gd name="T9" fmla="*/ 0 h 382"/>
              <a:gd name="T10" fmla="*/ 223 w 382"/>
              <a:gd name="T11" fmla="*/ 350 h 382"/>
              <a:gd name="T12" fmla="*/ 240 w 382"/>
              <a:gd name="T13" fmla="*/ 327 h 382"/>
              <a:gd name="T14" fmla="*/ 244 w 382"/>
              <a:gd name="T15" fmla="*/ 284 h 382"/>
              <a:gd name="T16" fmla="*/ 240 w 382"/>
              <a:gd name="T17" fmla="*/ 210 h 382"/>
              <a:gd name="T18" fmla="*/ 239 w 382"/>
              <a:gd name="T19" fmla="*/ 169 h 382"/>
              <a:gd name="T20" fmla="*/ 245 w 382"/>
              <a:gd name="T21" fmla="*/ 169 h 382"/>
              <a:gd name="T22" fmla="*/ 288 w 382"/>
              <a:gd name="T23" fmla="*/ 175 h 382"/>
              <a:gd name="T24" fmla="*/ 233 w 382"/>
              <a:gd name="T25" fmla="*/ 161 h 382"/>
              <a:gd name="T26" fmla="*/ 226 w 382"/>
              <a:gd name="T27" fmla="*/ 161 h 382"/>
              <a:gd name="T28" fmla="*/ 227 w 382"/>
              <a:gd name="T29" fmla="*/ 202 h 382"/>
              <a:gd name="T30" fmla="*/ 229 w 382"/>
              <a:gd name="T31" fmla="*/ 273 h 382"/>
              <a:gd name="T32" fmla="*/ 225 w 382"/>
              <a:gd name="T33" fmla="*/ 315 h 382"/>
              <a:gd name="T34" fmla="*/ 209 w 382"/>
              <a:gd name="T35" fmla="*/ 338 h 382"/>
              <a:gd name="T36" fmla="*/ 181 w 382"/>
              <a:gd name="T37" fmla="*/ 353 h 382"/>
              <a:gd name="T38" fmla="*/ 135 w 382"/>
              <a:gd name="T39" fmla="*/ 344 h 382"/>
              <a:gd name="T40" fmla="*/ 134 w 382"/>
              <a:gd name="T41" fmla="*/ 344 h 382"/>
              <a:gd name="T42" fmla="*/ 131 w 382"/>
              <a:gd name="T43" fmla="*/ 342 h 382"/>
              <a:gd name="T44" fmla="*/ 95 w 382"/>
              <a:gd name="T45" fmla="*/ 287 h 382"/>
              <a:gd name="T46" fmla="*/ 116 w 382"/>
              <a:gd name="T47" fmla="*/ 237 h 382"/>
              <a:gd name="T48" fmla="*/ 158 w 382"/>
              <a:gd name="T49" fmla="*/ 219 h 382"/>
              <a:gd name="T50" fmla="*/ 180 w 382"/>
              <a:gd name="T51" fmla="*/ 222 h 382"/>
              <a:gd name="T52" fmla="*/ 179 w 382"/>
              <a:gd name="T53" fmla="*/ 177 h 382"/>
              <a:gd name="T54" fmla="*/ 178 w 382"/>
              <a:gd name="T55" fmla="*/ 136 h 382"/>
              <a:gd name="T56" fmla="*/ 177 w 382"/>
              <a:gd name="T57" fmla="*/ 100 h 382"/>
              <a:gd name="T58" fmla="*/ 184 w 382"/>
              <a:gd name="T59" fmla="*/ 85 h 382"/>
              <a:gd name="T60" fmla="*/ 198 w 382"/>
              <a:gd name="T61" fmla="*/ 80 h 382"/>
              <a:gd name="T62" fmla="*/ 219 w 382"/>
              <a:gd name="T63" fmla="*/ 83 h 382"/>
              <a:gd name="T64" fmla="*/ 318 w 382"/>
              <a:gd name="T65" fmla="*/ 124 h 382"/>
              <a:gd name="T66" fmla="*/ 307 w 382"/>
              <a:gd name="T67" fmla="*/ 103 h 382"/>
              <a:gd name="T68" fmla="*/ 196 w 382"/>
              <a:gd name="T69" fmla="*/ 54 h 382"/>
              <a:gd name="T70" fmla="*/ 172 w 382"/>
              <a:gd name="T71" fmla="*/ 50 h 382"/>
              <a:gd name="T72" fmla="*/ 156 w 382"/>
              <a:gd name="T73" fmla="*/ 55 h 382"/>
              <a:gd name="T74" fmla="*/ 150 w 382"/>
              <a:gd name="T75" fmla="*/ 72 h 382"/>
              <a:gd name="T76" fmla="*/ 151 w 382"/>
              <a:gd name="T77" fmla="*/ 111 h 382"/>
              <a:gd name="T78" fmla="*/ 153 w 382"/>
              <a:gd name="T79" fmla="*/ 157 h 382"/>
              <a:gd name="T80" fmla="*/ 155 w 382"/>
              <a:gd name="T81" fmla="*/ 206 h 382"/>
              <a:gd name="T82" fmla="*/ 131 w 382"/>
              <a:gd name="T83" fmla="*/ 203 h 382"/>
              <a:gd name="T84" fmla="*/ 86 w 382"/>
              <a:gd name="T85" fmla="*/ 222 h 382"/>
              <a:gd name="T86" fmla="*/ 63 w 382"/>
              <a:gd name="T87" fmla="*/ 277 h 382"/>
              <a:gd name="T88" fmla="*/ 67 w 382"/>
              <a:gd name="T89" fmla="*/ 296 h 382"/>
              <a:gd name="T90" fmla="*/ 28 w 382"/>
              <a:gd name="T91" fmla="*/ 191 h 382"/>
              <a:gd name="T92" fmla="*/ 191 w 382"/>
              <a:gd name="T93" fmla="*/ 29 h 382"/>
              <a:gd name="T94" fmla="*/ 353 w 382"/>
              <a:gd name="T95" fmla="*/ 191 h 382"/>
              <a:gd name="T96" fmla="*/ 223 w 382"/>
              <a:gd name="T97" fmla="*/ 35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2" h="382">
                <a:moveTo>
                  <a:pt x="191" y="0"/>
                </a:moveTo>
                <a:cubicBezTo>
                  <a:pt x="85" y="0"/>
                  <a:pt x="0" y="86"/>
                  <a:pt x="0" y="191"/>
                </a:cubicBezTo>
                <a:cubicBezTo>
                  <a:pt x="0" y="297"/>
                  <a:pt x="85" y="382"/>
                  <a:pt x="191" y="382"/>
                </a:cubicBezTo>
                <a:cubicBezTo>
                  <a:pt x="296" y="382"/>
                  <a:pt x="382" y="297"/>
                  <a:pt x="382" y="191"/>
                </a:cubicBezTo>
                <a:cubicBezTo>
                  <a:pt x="382" y="86"/>
                  <a:pt x="296" y="0"/>
                  <a:pt x="191" y="0"/>
                </a:cubicBezTo>
                <a:close/>
                <a:moveTo>
                  <a:pt x="223" y="350"/>
                </a:moveTo>
                <a:cubicBezTo>
                  <a:pt x="230" y="344"/>
                  <a:pt x="236" y="336"/>
                  <a:pt x="240" y="327"/>
                </a:cubicBezTo>
                <a:cubicBezTo>
                  <a:pt x="244" y="316"/>
                  <a:pt x="244" y="296"/>
                  <a:pt x="244" y="284"/>
                </a:cubicBezTo>
                <a:cubicBezTo>
                  <a:pt x="243" y="264"/>
                  <a:pt x="241" y="235"/>
                  <a:pt x="240" y="210"/>
                </a:cubicBezTo>
                <a:cubicBezTo>
                  <a:pt x="239" y="187"/>
                  <a:pt x="239" y="169"/>
                  <a:pt x="239" y="169"/>
                </a:cubicBezTo>
                <a:cubicBezTo>
                  <a:pt x="241" y="169"/>
                  <a:pt x="243" y="169"/>
                  <a:pt x="245" y="169"/>
                </a:cubicBezTo>
                <a:cubicBezTo>
                  <a:pt x="264" y="169"/>
                  <a:pt x="277" y="171"/>
                  <a:pt x="288" y="175"/>
                </a:cubicBezTo>
                <a:cubicBezTo>
                  <a:pt x="277" y="166"/>
                  <a:pt x="260" y="160"/>
                  <a:pt x="233" y="161"/>
                </a:cubicBezTo>
                <a:cubicBezTo>
                  <a:pt x="231" y="161"/>
                  <a:pt x="229" y="161"/>
                  <a:pt x="226" y="161"/>
                </a:cubicBezTo>
                <a:cubicBezTo>
                  <a:pt x="226" y="161"/>
                  <a:pt x="227" y="179"/>
                  <a:pt x="227" y="202"/>
                </a:cubicBezTo>
                <a:cubicBezTo>
                  <a:pt x="228" y="225"/>
                  <a:pt x="229" y="254"/>
                  <a:pt x="229" y="273"/>
                </a:cubicBezTo>
                <a:cubicBezTo>
                  <a:pt x="230" y="285"/>
                  <a:pt x="230" y="304"/>
                  <a:pt x="225" y="315"/>
                </a:cubicBezTo>
                <a:cubicBezTo>
                  <a:pt x="221" y="324"/>
                  <a:pt x="216" y="331"/>
                  <a:pt x="209" y="338"/>
                </a:cubicBezTo>
                <a:cubicBezTo>
                  <a:pt x="201" y="345"/>
                  <a:pt x="192" y="350"/>
                  <a:pt x="181" y="353"/>
                </a:cubicBezTo>
                <a:cubicBezTo>
                  <a:pt x="165" y="352"/>
                  <a:pt x="150" y="349"/>
                  <a:pt x="135" y="344"/>
                </a:cubicBezTo>
                <a:cubicBezTo>
                  <a:pt x="135" y="344"/>
                  <a:pt x="135" y="344"/>
                  <a:pt x="134" y="344"/>
                </a:cubicBezTo>
                <a:cubicBezTo>
                  <a:pt x="133" y="343"/>
                  <a:pt x="132" y="343"/>
                  <a:pt x="131" y="342"/>
                </a:cubicBezTo>
                <a:cubicBezTo>
                  <a:pt x="110" y="333"/>
                  <a:pt x="95" y="312"/>
                  <a:pt x="95" y="287"/>
                </a:cubicBezTo>
                <a:cubicBezTo>
                  <a:pt x="94" y="268"/>
                  <a:pt x="103" y="250"/>
                  <a:pt x="116" y="237"/>
                </a:cubicBezTo>
                <a:cubicBezTo>
                  <a:pt x="127" y="227"/>
                  <a:pt x="142" y="220"/>
                  <a:pt x="158" y="219"/>
                </a:cubicBezTo>
                <a:cubicBezTo>
                  <a:pt x="165" y="219"/>
                  <a:pt x="173" y="220"/>
                  <a:pt x="180" y="222"/>
                </a:cubicBezTo>
                <a:cubicBezTo>
                  <a:pt x="179" y="177"/>
                  <a:pt x="179" y="177"/>
                  <a:pt x="179" y="177"/>
                </a:cubicBezTo>
                <a:cubicBezTo>
                  <a:pt x="178" y="136"/>
                  <a:pt x="178" y="136"/>
                  <a:pt x="178" y="136"/>
                </a:cubicBezTo>
                <a:cubicBezTo>
                  <a:pt x="177" y="100"/>
                  <a:pt x="177" y="100"/>
                  <a:pt x="177" y="100"/>
                </a:cubicBezTo>
                <a:cubicBezTo>
                  <a:pt x="177" y="94"/>
                  <a:pt x="180" y="89"/>
                  <a:pt x="184" y="85"/>
                </a:cubicBezTo>
                <a:cubicBezTo>
                  <a:pt x="187" y="81"/>
                  <a:pt x="193" y="80"/>
                  <a:pt x="198" y="80"/>
                </a:cubicBezTo>
                <a:cubicBezTo>
                  <a:pt x="204" y="81"/>
                  <a:pt x="212" y="82"/>
                  <a:pt x="219" y="83"/>
                </a:cubicBezTo>
                <a:cubicBezTo>
                  <a:pt x="253" y="88"/>
                  <a:pt x="297" y="100"/>
                  <a:pt x="318" y="124"/>
                </a:cubicBezTo>
                <a:cubicBezTo>
                  <a:pt x="316" y="116"/>
                  <a:pt x="312" y="110"/>
                  <a:pt x="307" y="103"/>
                </a:cubicBezTo>
                <a:cubicBezTo>
                  <a:pt x="283" y="75"/>
                  <a:pt x="233" y="61"/>
                  <a:pt x="196" y="54"/>
                </a:cubicBezTo>
                <a:cubicBezTo>
                  <a:pt x="187" y="52"/>
                  <a:pt x="179" y="51"/>
                  <a:pt x="172" y="50"/>
                </a:cubicBezTo>
                <a:cubicBezTo>
                  <a:pt x="166" y="49"/>
                  <a:pt x="160" y="51"/>
                  <a:pt x="156" y="55"/>
                </a:cubicBezTo>
                <a:cubicBezTo>
                  <a:pt x="152" y="59"/>
                  <a:pt x="149" y="65"/>
                  <a:pt x="150" y="72"/>
                </a:cubicBezTo>
                <a:cubicBezTo>
                  <a:pt x="151" y="111"/>
                  <a:pt x="151" y="111"/>
                  <a:pt x="151" y="111"/>
                </a:cubicBezTo>
                <a:cubicBezTo>
                  <a:pt x="153" y="157"/>
                  <a:pt x="153" y="157"/>
                  <a:pt x="153" y="157"/>
                </a:cubicBezTo>
                <a:cubicBezTo>
                  <a:pt x="155" y="206"/>
                  <a:pt x="155" y="206"/>
                  <a:pt x="155" y="206"/>
                </a:cubicBezTo>
                <a:cubicBezTo>
                  <a:pt x="148" y="204"/>
                  <a:pt x="140" y="202"/>
                  <a:pt x="131" y="203"/>
                </a:cubicBezTo>
                <a:cubicBezTo>
                  <a:pt x="113" y="203"/>
                  <a:pt x="98" y="210"/>
                  <a:pt x="86" y="222"/>
                </a:cubicBezTo>
                <a:cubicBezTo>
                  <a:pt x="71" y="235"/>
                  <a:pt x="62" y="255"/>
                  <a:pt x="63" y="277"/>
                </a:cubicBezTo>
                <a:cubicBezTo>
                  <a:pt x="63" y="283"/>
                  <a:pt x="65" y="290"/>
                  <a:pt x="67" y="296"/>
                </a:cubicBezTo>
                <a:cubicBezTo>
                  <a:pt x="43" y="268"/>
                  <a:pt x="28" y="231"/>
                  <a:pt x="28" y="191"/>
                </a:cubicBezTo>
                <a:cubicBezTo>
                  <a:pt x="28" y="101"/>
                  <a:pt x="101" y="29"/>
                  <a:pt x="191" y="29"/>
                </a:cubicBezTo>
                <a:cubicBezTo>
                  <a:pt x="280" y="29"/>
                  <a:pt x="353" y="101"/>
                  <a:pt x="353" y="191"/>
                </a:cubicBezTo>
                <a:cubicBezTo>
                  <a:pt x="353" y="270"/>
                  <a:pt x="298" y="335"/>
                  <a:pt x="223" y="35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9087216"/>
      </p:ext>
    </p:extLst>
  </p:cSld>
  <p:clrMapOvr>
    <a:masterClrMapping/>
  </p:clrMapOvr>
</p:sld>
</file>

<file path=ppt/theme/theme1.xml><?xml version="1.0" encoding="utf-8"?>
<a:theme xmlns:a="http://schemas.openxmlformats.org/drawingml/2006/main" name="Office Theme">
  <a:themeElements>
    <a:clrScheme name="4">
      <a:dk1>
        <a:sysClr val="windowText" lastClr="000000"/>
      </a:dk1>
      <a:lt1>
        <a:sysClr val="window" lastClr="FFFFFF"/>
      </a:lt1>
      <a:dk2>
        <a:srgbClr val="44546A"/>
      </a:dk2>
      <a:lt2>
        <a:srgbClr val="E7E6E6"/>
      </a:lt2>
      <a:accent1>
        <a:srgbClr val="A4D246"/>
      </a:accent1>
      <a:accent2>
        <a:srgbClr val="9ACD32"/>
      </a:accent2>
      <a:accent3>
        <a:srgbClr val="8AB82D"/>
      </a:accent3>
      <a:accent4>
        <a:srgbClr val="7BA428"/>
      </a:accent4>
      <a:accent5>
        <a:srgbClr val="6B8F23"/>
      </a:accent5>
      <a:accent6>
        <a:srgbClr val="5C7B1E"/>
      </a:accent6>
      <a:hlink>
        <a:srgbClr val="0563C1"/>
      </a:hlink>
      <a:folHlink>
        <a:srgbClr val="954F72"/>
      </a:folHlink>
    </a:clrScheme>
    <a:fontScheme name="Custom 17">
      <a:majorFont>
        <a:latin typeface="Shine Bright - Demo"/>
        <a:ea typeface=""/>
        <a:cs typeface=""/>
      </a:majorFont>
      <a:minorFont>
        <a:latin typeface="Raleway"/>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777</TotalTime>
  <Words>2074</Words>
  <Application>Microsoft Office PowerPoint</Application>
  <PresentationFormat>On-screen Show (4:3)</PresentationFormat>
  <Paragraphs>246</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Raleway</vt:lpstr>
      <vt:lpstr>Shine Bright - Demo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67</cp:revision>
  <dcterms:created xsi:type="dcterms:W3CDTF">2018-04-17T03:35:52Z</dcterms:created>
  <dcterms:modified xsi:type="dcterms:W3CDTF">2018-04-18T02:51:57Z</dcterms:modified>
</cp:coreProperties>
</file>