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1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1823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40114"/>
            <a:ext cx="4749725" cy="4151086"/>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6223074" y="1640114"/>
            <a:ext cx="4749725" cy="4151086"/>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202919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582057"/>
            <a:ext cx="3757273" cy="4484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3293121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4935127" y="2327144"/>
            <a:ext cx="2179140" cy="2187320"/>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200840" y="2327144"/>
            <a:ext cx="2179140" cy="2187320"/>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669414" y="2327144"/>
            <a:ext cx="2179140" cy="2187320"/>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16977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788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0"/>
            <a:ext cx="12191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12191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61735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5820229"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3418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3429000"/>
            <a:ext cx="12191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5751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98169"/>
            <a:ext cx="4851325" cy="3468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4064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4063999" y="0"/>
            <a:ext cx="4064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127997" y="0"/>
            <a:ext cx="4064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4607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453320" y="424260"/>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userDrawn="1"/>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Tree>
    <p:extLst>
      <p:ext uri="{BB962C8B-B14F-4D97-AF65-F5344CB8AC3E}">
        <p14:creationId xmlns:p14="http://schemas.microsoft.com/office/powerpoint/2010/main" val="3611969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67130" y="1165595"/>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578597" y="2502612"/>
            <a:ext cx="3034805" cy="1631216"/>
          </a:xfrm>
          <a:prstGeom prst="rect">
            <a:avLst/>
          </a:prstGeom>
          <a:noFill/>
        </p:spPr>
        <p:txBody>
          <a:bodyPr wrap="none" rtlCol="0">
            <a:spAutoFit/>
          </a:bodyPr>
          <a:lstStyle/>
          <a:p>
            <a:pPr algn="ct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765774" cy="923330"/>
          </a:xfrm>
          <a:prstGeom prst="rect">
            <a:avLst/>
          </a:prstGeom>
          <a:noFill/>
        </p:spPr>
        <p:txBody>
          <a:bodyPr wrap="none" rtlCol="0">
            <a:spAutoFit/>
          </a:bodyPr>
          <a:lstStyle/>
          <a:p>
            <a:r>
              <a:rPr lang="en-US" sz="5400" dirty="0" smtClean="0">
                <a:solidFill>
                  <a:schemeClr val="bg1">
                    <a:lumMod val="50000"/>
                  </a:schemeClr>
                </a:solidFill>
                <a:latin typeface="+mj-lt"/>
              </a:rPr>
              <a:t>Single Text Sample</a:t>
            </a:r>
            <a:endParaRPr lang="en-US" sz="5400" dirty="0">
              <a:solidFill>
                <a:schemeClr val="bg1">
                  <a:lumMod val="50000"/>
                </a:schemeClr>
              </a:solidFill>
              <a:latin typeface="+mj-lt"/>
            </a:endParaRPr>
          </a:p>
        </p:txBody>
      </p:sp>
      <p:sp>
        <p:nvSpPr>
          <p:cNvPr id="3" name="TextBox 2"/>
          <p:cNvSpPr txBox="1"/>
          <p:nvPr/>
        </p:nvSpPr>
        <p:spPr>
          <a:xfrm>
            <a:off x="1244675" y="1592810"/>
            <a:ext cx="9906000" cy="4293483"/>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rPr>
              <a:t>Suitable for all categories business and personal presentation</a:t>
            </a:r>
            <a:r>
              <a:rPr lang="id-ID" sz="1400" b="1" dirty="0">
                <a:solidFill>
                  <a:schemeClr val="bg1">
                    <a:lumMod val="65000"/>
                  </a:schemeClr>
                </a:solidFill>
              </a:rPr>
              <a:t>,</a:t>
            </a:r>
            <a:r>
              <a:rPr lang="id-ID" sz="1400" dirty="0">
                <a:solidFill>
                  <a:schemeClr val="bg1">
                    <a:lumMod val="65000"/>
                  </a:schemeClr>
                </a:solidFill>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4" name="Rectangle 3"/>
          <p:cNvSpPr/>
          <p:nvPr/>
        </p:nvSpPr>
        <p:spPr>
          <a:xfrm>
            <a:off x="6096000" y="1698170"/>
            <a:ext cx="4851325" cy="3468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15532" y="2320872"/>
            <a:ext cx="3109612" cy="222351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3086733" y="3040904"/>
            <a:ext cx="788582" cy="783444"/>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Rectangle 17"/>
          <p:cNvSpPr/>
          <p:nvPr/>
        </p:nvSpPr>
        <p:spPr>
          <a:xfrm>
            <a:off x="6424348" y="2542202"/>
            <a:ext cx="4194628" cy="1200329"/>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19" name="TextBox 18"/>
          <p:cNvSpPr txBox="1"/>
          <p:nvPr/>
        </p:nvSpPr>
        <p:spPr>
          <a:xfrm>
            <a:off x="6424348" y="1765717"/>
            <a:ext cx="1972015" cy="923330"/>
          </a:xfrm>
          <a:prstGeom prst="rect">
            <a:avLst/>
          </a:prstGeom>
          <a:noFill/>
        </p:spPr>
        <p:txBody>
          <a:bodyPr wrap="none" rtlCol="0">
            <a:spAutoFit/>
          </a:bodyPr>
          <a:lstStyle/>
          <a:p>
            <a:r>
              <a:rPr lang="en-US" sz="5400" dirty="0" smtClean="0">
                <a:solidFill>
                  <a:schemeClr val="bg1"/>
                </a:solidFill>
                <a:latin typeface="+mj-lt"/>
              </a:rPr>
              <a:t>Title Here</a:t>
            </a:r>
            <a:endParaRPr lang="en-US" sz="5400" dirty="0">
              <a:solidFill>
                <a:schemeClr val="bg1"/>
              </a:solidFill>
              <a:latin typeface="+mj-lt"/>
            </a:endParaRPr>
          </a:p>
        </p:txBody>
      </p:sp>
      <p:grpSp>
        <p:nvGrpSpPr>
          <p:cNvPr id="20" name="Group 19"/>
          <p:cNvGrpSpPr/>
          <p:nvPr/>
        </p:nvGrpSpPr>
        <p:grpSpPr>
          <a:xfrm>
            <a:off x="7687152" y="4076563"/>
            <a:ext cx="517688" cy="5100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8916311" y="4071802"/>
            <a:ext cx="516835" cy="515126"/>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6537973" y="4068626"/>
            <a:ext cx="404071" cy="518543"/>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p:cNvSpPr/>
          <p:nvPr/>
        </p:nvSpPr>
        <p:spPr>
          <a:xfrm>
            <a:off x="1244675" y="5349044"/>
            <a:ext cx="9702650"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0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34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1604496" y="2380882"/>
            <a:ext cx="860791" cy="848008"/>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9730312" y="2373780"/>
            <a:ext cx="859372" cy="856530"/>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5760062" y="2373780"/>
            <a:ext cx="671873" cy="862212"/>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41"/>
          <p:cNvSpPr/>
          <p:nvPr/>
        </p:nvSpPr>
        <p:spPr>
          <a:xfrm>
            <a:off x="8618611"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3" name="TextBox 42"/>
          <p:cNvSpPr txBox="1"/>
          <p:nvPr/>
        </p:nvSpPr>
        <p:spPr>
          <a:xfrm>
            <a:off x="9579550"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4" name="TextBox 43"/>
          <p:cNvSpPr txBox="1"/>
          <p:nvPr/>
        </p:nvSpPr>
        <p:spPr>
          <a:xfrm>
            <a:off x="55155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5" name="TextBox 44"/>
          <p:cNvSpPr txBox="1"/>
          <p:nvPr/>
        </p:nvSpPr>
        <p:spPr>
          <a:xfrm>
            <a:off x="14480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6" name="Rectangle 45"/>
          <p:cNvSpPr/>
          <p:nvPr/>
        </p:nvSpPr>
        <p:spPr>
          <a:xfrm>
            <a:off x="4554612"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7" name="Rectangle 46"/>
          <p:cNvSpPr/>
          <p:nvPr/>
        </p:nvSpPr>
        <p:spPr>
          <a:xfrm>
            <a:off x="490614"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6" name="Rectangle 5"/>
          <p:cNvSpPr/>
          <p:nvPr/>
        </p:nvSpPr>
        <p:spPr>
          <a:xfrm>
            <a:off x="19849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9633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8262000" y="2597193"/>
            <a:ext cx="671873" cy="862212"/>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Box 28"/>
          <p:cNvSpPr txBox="1"/>
          <p:nvPr/>
        </p:nvSpPr>
        <p:spPr>
          <a:xfrm>
            <a:off x="8017489" y="3568751"/>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1" name="Rectangle 30"/>
          <p:cNvSpPr/>
          <p:nvPr/>
        </p:nvSpPr>
        <p:spPr>
          <a:xfrm>
            <a:off x="7056550" y="3907305"/>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grpSp>
        <p:nvGrpSpPr>
          <p:cNvPr id="13" name="Group 12"/>
          <p:cNvGrpSpPr/>
          <p:nvPr/>
        </p:nvGrpSpPr>
        <p:grpSpPr>
          <a:xfrm>
            <a:off x="3192033" y="2624858"/>
            <a:ext cx="860791" cy="848008"/>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3035588" y="3589314"/>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2" name="Rectangle 31"/>
          <p:cNvSpPr/>
          <p:nvPr/>
        </p:nvSpPr>
        <p:spPr>
          <a:xfrm>
            <a:off x="2078151" y="3927868"/>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sp>
        <p:nvSpPr>
          <p:cNvPr id="6" name="Rectangle 5"/>
          <p:cNvSpPr/>
          <p:nvPr/>
        </p:nvSpPr>
        <p:spPr>
          <a:xfrm>
            <a:off x="5158052" y="3882570"/>
            <a:ext cx="5780240" cy="2184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58052" y="1582057"/>
            <a:ext cx="5780240" cy="2126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26743" y="2544215"/>
            <a:ext cx="5413828"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a:t>
            </a:r>
            <a:r>
              <a:rPr lang="en-US" sz="1200" dirty="0">
                <a:solidFill>
                  <a:schemeClr val="bg1"/>
                </a:solidFill>
              </a:rPr>
              <a:t>.</a:t>
            </a:r>
            <a:endParaRPr lang="en-US" sz="1200" dirty="0" smtClean="0">
              <a:solidFill>
                <a:schemeClr val="bg1"/>
              </a:solidFill>
            </a:endParaRPr>
          </a:p>
        </p:txBody>
      </p:sp>
      <p:sp>
        <p:nvSpPr>
          <p:cNvPr id="12" name="TextBox 11"/>
          <p:cNvSpPr txBox="1"/>
          <p:nvPr/>
        </p:nvSpPr>
        <p:spPr>
          <a:xfrm>
            <a:off x="5326743" y="1640114"/>
            <a:ext cx="3127779" cy="923330"/>
          </a:xfrm>
          <a:prstGeom prst="rect">
            <a:avLst/>
          </a:prstGeom>
          <a:noFill/>
        </p:spPr>
        <p:txBody>
          <a:bodyPr wrap="none" rtlCol="0">
            <a:spAutoFit/>
          </a:bodyPr>
          <a:lstStyle/>
          <a:p>
            <a:r>
              <a:rPr lang="en-US" sz="5400" dirty="0" smtClean="0">
                <a:solidFill>
                  <a:schemeClr val="bg1"/>
                </a:solidFill>
                <a:latin typeface="+mj-lt"/>
              </a:rPr>
              <a:t>John </a:t>
            </a:r>
            <a:r>
              <a:rPr lang="en-US" sz="5400" dirty="0" err="1" smtClean="0">
                <a:solidFill>
                  <a:schemeClr val="bg1"/>
                </a:solidFill>
                <a:latin typeface="+mj-lt"/>
              </a:rPr>
              <a:t>Brandals</a:t>
            </a:r>
            <a:endParaRPr lang="en-US" sz="5400" dirty="0">
              <a:solidFill>
                <a:schemeClr val="bg1"/>
              </a:solidFill>
              <a:latin typeface="+mj-lt"/>
            </a:endParaRPr>
          </a:p>
        </p:txBody>
      </p:sp>
      <p:sp>
        <p:nvSpPr>
          <p:cNvPr id="13" name="Rounded Rectangle 12"/>
          <p:cNvSpPr/>
          <p:nvPr/>
        </p:nvSpPr>
        <p:spPr>
          <a:xfrm>
            <a:off x="5454484" y="4651866"/>
            <a:ext cx="3900446" cy="152013"/>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5454484" y="5259916"/>
            <a:ext cx="3900446" cy="152013"/>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p:cNvSpPr txBox="1">
            <a:spLocks/>
          </p:cNvSpPr>
          <p:nvPr/>
        </p:nvSpPr>
        <p:spPr>
          <a:xfrm>
            <a:off x="5394827" y="4373046"/>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Security System</a:t>
            </a:r>
            <a:endParaRPr lang="en-US" sz="1200" dirty="0">
              <a:solidFill>
                <a:schemeClr val="bg1"/>
              </a:solidFill>
            </a:endParaRPr>
          </a:p>
        </p:txBody>
      </p:sp>
      <p:sp>
        <p:nvSpPr>
          <p:cNvPr id="16" name="Content Placeholder 2"/>
          <p:cNvSpPr txBox="1">
            <a:spLocks/>
          </p:cNvSpPr>
          <p:nvPr/>
        </p:nvSpPr>
        <p:spPr>
          <a:xfrm>
            <a:off x="5394827" y="5000619"/>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Wordpress</a:t>
            </a:r>
            <a:endParaRPr lang="en-US" sz="1200" dirty="0">
              <a:solidFill>
                <a:schemeClr val="bg1"/>
              </a:solidFill>
            </a:endParaRPr>
          </a:p>
        </p:txBody>
      </p:sp>
      <p:grpSp>
        <p:nvGrpSpPr>
          <p:cNvPr id="17" name="Group 16"/>
          <p:cNvGrpSpPr/>
          <p:nvPr/>
        </p:nvGrpSpPr>
        <p:grpSpPr>
          <a:xfrm>
            <a:off x="5454483" y="4477961"/>
            <a:ext cx="3847944" cy="499822"/>
            <a:chOff x="1064223" y="4615096"/>
            <a:chExt cx="3847944" cy="49982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p:cNvGrpSpPr/>
            <p:nvPr/>
          </p:nvGrpSpPr>
          <p:grpSpPr>
            <a:xfrm>
              <a:off x="4415216" y="4615096"/>
              <a:ext cx="496951" cy="499822"/>
              <a:chOff x="10125454" y="4019787"/>
              <a:chExt cx="496951" cy="499822"/>
            </a:xfrm>
          </p:grpSpPr>
          <p:sp>
            <p:nvSpPr>
              <p:cNvPr id="20" name="TextBox 19"/>
              <p:cNvSpPr txBox="1"/>
              <p:nvPr/>
            </p:nvSpPr>
            <p:spPr>
              <a:xfrm>
                <a:off x="10125454" y="4019787"/>
                <a:ext cx="496951" cy="499822"/>
              </a:xfrm>
              <a:prstGeom prst="ellipse">
                <a:avLst/>
              </a:prstGeom>
              <a:solidFill>
                <a:schemeClr val="accent1">
                  <a:lumMod val="50000"/>
                </a:schemeClr>
              </a:solidFill>
            </p:spPr>
            <p:txBody>
              <a:bodyPr wrap="square" rtlCol="0" anchor="ctr">
                <a:spAutoFit/>
              </a:bodyPr>
              <a:lstStyle/>
              <a:p>
                <a:pPr algn="ctr"/>
                <a:endParaRPr lang="en-US" sz="1100" b="1" dirty="0">
                  <a:solidFill>
                    <a:schemeClr val="bg1"/>
                  </a:solidFill>
                </a:endParaRPr>
              </a:p>
            </p:txBody>
          </p:sp>
          <p:sp>
            <p:nvSpPr>
              <p:cNvPr id="21" name="TextBox 20"/>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22" name="Group 21"/>
          <p:cNvGrpSpPr/>
          <p:nvPr/>
        </p:nvGrpSpPr>
        <p:grpSpPr>
          <a:xfrm>
            <a:off x="5454483" y="5076673"/>
            <a:ext cx="2519947" cy="499822"/>
            <a:chOff x="1064223" y="5213808"/>
            <a:chExt cx="2519947" cy="49982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087219" y="5213808"/>
              <a:ext cx="496951" cy="499822"/>
              <a:chOff x="10125454" y="4019787"/>
              <a:chExt cx="496951" cy="499822"/>
            </a:xfrm>
          </p:grpSpPr>
          <p:sp>
            <p:nvSpPr>
              <p:cNvPr id="25" name="TextBox 24"/>
              <p:cNvSpPr txBox="1"/>
              <p:nvPr/>
            </p:nvSpPr>
            <p:spPr>
              <a:xfrm>
                <a:off x="10125454" y="4019787"/>
                <a:ext cx="496951" cy="499822"/>
              </a:xfrm>
              <a:prstGeom prst="ellipse">
                <a:avLst/>
              </a:prstGeom>
              <a:solidFill>
                <a:schemeClr val="accent2">
                  <a:lumMod val="50000"/>
                </a:schemeClr>
              </a:solidFill>
            </p:spPr>
            <p:txBody>
              <a:bodyPr wrap="square" rtlCol="0" anchor="ctr">
                <a:spAutoFit/>
              </a:bodyPr>
              <a:lstStyle/>
              <a:p>
                <a:pPr algn="ctr"/>
                <a:endParaRPr lang="en-US" sz="1100" b="1" dirty="0">
                  <a:solidFill>
                    <a:schemeClr val="bg1"/>
                  </a:solidFill>
                </a:endParaRPr>
              </a:p>
            </p:txBody>
          </p:sp>
          <p:sp>
            <p:nvSpPr>
              <p:cNvPr id="26" name="TextBox 25"/>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1244674" y="1846035"/>
            <a:ext cx="2966619" cy="1339764"/>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a:off x="4510388" y="1846035"/>
            <a:ext cx="2966619" cy="1339764"/>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p:nvGrpSpPr>
        <p:grpSpPr>
          <a:xfrm>
            <a:off x="7784280" y="1846035"/>
            <a:ext cx="2966619" cy="1339764"/>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63" name="Picture Placeholder 362"/>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71" r="27953"/>
          <a:stretch/>
        </p:blipFill>
        <p:spPr/>
      </p:pic>
      <p:pic>
        <p:nvPicPr>
          <p:cNvPr id="364" name="Picture Placeholder 363"/>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26692" b="3268"/>
          <a:stretch/>
        </p:blipFill>
        <p:spPr/>
      </p:pic>
      <p:pic>
        <p:nvPicPr>
          <p:cNvPr id="365" name="Picture Placeholder 36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783" r="16783"/>
          <a:stretch>
            <a:fillRect/>
          </a:stretch>
        </p:blipFill>
        <p:spPr/>
      </p:pic>
      <p:sp>
        <p:nvSpPr>
          <p:cNvPr id="99" name="Oval 98"/>
          <p:cNvSpPr/>
          <p:nvPr/>
        </p:nvSpPr>
        <p:spPr>
          <a:xfrm>
            <a:off x="1641343" y="2299074"/>
            <a:ext cx="2243458" cy="2243460"/>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4907057" y="2299074"/>
            <a:ext cx="2243458" cy="2243460"/>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8180949" y="2299074"/>
            <a:ext cx="2243458" cy="2243460"/>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grpSp>
        <p:nvGrpSpPr>
          <p:cNvPr id="98" name="Group 97"/>
          <p:cNvGrpSpPr/>
          <p:nvPr/>
        </p:nvGrpSpPr>
        <p:grpSpPr>
          <a:xfrm>
            <a:off x="1373799" y="3697510"/>
            <a:ext cx="2780468" cy="100511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a:off x="4639513" y="3697510"/>
            <a:ext cx="2780468" cy="100511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1" name="Group 300"/>
          <p:cNvGrpSpPr/>
          <p:nvPr/>
        </p:nvGrpSpPr>
        <p:grpSpPr>
          <a:xfrm>
            <a:off x="7913405" y="3697510"/>
            <a:ext cx="2780468" cy="100511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6" name="TextBox 365"/>
          <p:cNvSpPr txBox="1"/>
          <p:nvPr/>
        </p:nvSpPr>
        <p:spPr>
          <a:xfrm>
            <a:off x="2339172" y="3945079"/>
            <a:ext cx="816249" cy="461665"/>
          </a:xfrm>
          <a:prstGeom prst="rect">
            <a:avLst/>
          </a:prstGeom>
          <a:noFill/>
        </p:spPr>
        <p:txBody>
          <a:bodyPr wrap="none" rtlCol="0">
            <a:spAutoFit/>
          </a:bodyPr>
          <a:lstStyle/>
          <a:p>
            <a:pPr algn="ctr"/>
            <a:r>
              <a:rPr lang="en-US" sz="2400" dirty="0" smtClean="0">
                <a:solidFill>
                  <a:schemeClr val="bg1"/>
                </a:solidFill>
                <a:latin typeface="+mj-lt"/>
              </a:rPr>
              <a:t>Sandra</a:t>
            </a:r>
            <a:endParaRPr lang="en-US" sz="2400" dirty="0">
              <a:solidFill>
                <a:schemeClr val="bg1"/>
              </a:solidFill>
              <a:latin typeface="+mj-lt"/>
            </a:endParaRPr>
          </a:p>
        </p:txBody>
      </p:sp>
      <p:sp>
        <p:nvSpPr>
          <p:cNvPr id="367" name="TextBox 366"/>
          <p:cNvSpPr txBox="1"/>
          <p:nvPr/>
        </p:nvSpPr>
        <p:spPr>
          <a:xfrm>
            <a:off x="5639460" y="3945079"/>
            <a:ext cx="790601" cy="461665"/>
          </a:xfrm>
          <a:prstGeom prst="rect">
            <a:avLst/>
          </a:prstGeom>
          <a:noFill/>
        </p:spPr>
        <p:txBody>
          <a:bodyPr wrap="none" rtlCol="0">
            <a:spAutoFit/>
          </a:bodyPr>
          <a:lstStyle/>
          <a:p>
            <a:pPr algn="ctr"/>
            <a:r>
              <a:rPr lang="en-US" sz="2400" dirty="0" smtClean="0">
                <a:solidFill>
                  <a:schemeClr val="bg1"/>
                </a:solidFill>
                <a:latin typeface="+mj-lt"/>
              </a:rPr>
              <a:t>Monica</a:t>
            </a:r>
            <a:endParaRPr lang="en-US" sz="2400" dirty="0">
              <a:solidFill>
                <a:schemeClr val="bg1"/>
              </a:solidFill>
              <a:latin typeface="+mj-lt"/>
            </a:endParaRPr>
          </a:p>
        </p:txBody>
      </p:sp>
      <p:sp>
        <p:nvSpPr>
          <p:cNvPr id="368" name="TextBox 367"/>
          <p:cNvSpPr txBox="1"/>
          <p:nvPr/>
        </p:nvSpPr>
        <p:spPr>
          <a:xfrm>
            <a:off x="9015943" y="3945079"/>
            <a:ext cx="611065" cy="461665"/>
          </a:xfrm>
          <a:prstGeom prst="rect">
            <a:avLst/>
          </a:prstGeom>
          <a:noFill/>
        </p:spPr>
        <p:txBody>
          <a:bodyPr wrap="none" rtlCol="0">
            <a:spAutoFit/>
          </a:bodyPr>
          <a:lstStyle/>
          <a:p>
            <a:pPr algn="ctr"/>
            <a:r>
              <a:rPr lang="en-US" sz="2400" dirty="0" smtClean="0">
                <a:solidFill>
                  <a:schemeClr val="bg1"/>
                </a:solidFill>
                <a:latin typeface="+mj-lt"/>
              </a:rPr>
              <a:t>Kelly</a:t>
            </a:r>
            <a:endParaRPr lang="en-US" sz="2400" dirty="0">
              <a:solidFill>
                <a:schemeClr val="bg1"/>
              </a:solidFill>
              <a:latin typeface="+mj-lt"/>
            </a:endParaRPr>
          </a:p>
        </p:txBody>
      </p:sp>
      <p:grpSp>
        <p:nvGrpSpPr>
          <p:cNvPr id="369" name="Group 368"/>
          <p:cNvGrpSpPr/>
          <p:nvPr/>
        </p:nvGrpSpPr>
        <p:grpSpPr>
          <a:xfrm>
            <a:off x="2589348" y="4908137"/>
            <a:ext cx="367500" cy="36204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8" name="Group 377"/>
          <p:cNvGrpSpPr/>
          <p:nvPr/>
        </p:nvGrpSpPr>
        <p:grpSpPr>
          <a:xfrm>
            <a:off x="3355009" y="4904862"/>
            <a:ext cx="366894" cy="36568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7" name="Group 386"/>
          <p:cNvGrpSpPr/>
          <p:nvPr/>
        </p:nvGrpSpPr>
        <p:grpSpPr>
          <a:xfrm>
            <a:off x="1834064" y="4902678"/>
            <a:ext cx="286845" cy="368107"/>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 name="Group 395"/>
          <p:cNvGrpSpPr/>
          <p:nvPr/>
        </p:nvGrpSpPr>
        <p:grpSpPr>
          <a:xfrm>
            <a:off x="5838606" y="4908137"/>
            <a:ext cx="367500" cy="36204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7" name="Group 396"/>
          <p:cNvGrpSpPr/>
          <p:nvPr/>
        </p:nvGrpSpPr>
        <p:grpSpPr>
          <a:xfrm>
            <a:off x="6604267" y="4904862"/>
            <a:ext cx="366894" cy="36568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8" name="Group 397"/>
          <p:cNvGrpSpPr/>
          <p:nvPr/>
        </p:nvGrpSpPr>
        <p:grpSpPr>
          <a:xfrm>
            <a:off x="5083322" y="4902678"/>
            <a:ext cx="286845" cy="368107"/>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2" name="Group 421"/>
          <p:cNvGrpSpPr/>
          <p:nvPr/>
        </p:nvGrpSpPr>
        <p:grpSpPr>
          <a:xfrm>
            <a:off x="9109706" y="4908137"/>
            <a:ext cx="367500" cy="36204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3" name="Group 422"/>
          <p:cNvGrpSpPr/>
          <p:nvPr/>
        </p:nvGrpSpPr>
        <p:grpSpPr>
          <a:xfrm>
            <a:off x="9875367" y="4904862"/>
            <a:ext cx="366894" cy="36568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4" name="Group 423"/>
          <p:cNvGrpSpPr/>
          <p:nvPr/>
        </p:nvGrpSpPr>
        <p:grpSpPr>
          <a:xfrm>
            <a:off x="8354422" y="4902678"/>
            <a:ext cx="286845" cy="368107"/>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7" name="TextBox 446"/>
          <p:cNvSpPr txBox="1"/>
          <p:nvPr/>
        </p:nvSpPr>
        <p:spPr>
          <a:xfrm>
            <a:off x="1758556"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
        <p:nvSpPr>
          <p:cNvPr id="448" name="TextBox 447"/>
          <p:cNvSpPr txBox="1"/>
          <p:nvPr/>
        </p:nvSpPr>
        <p:spPr>
          <a:xfrm>
            <a:off x="2515969"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20%</a:t>
            </a:r>
            <a:endParaRPr lang="en-US" sz="1200" b="1" dirty="0">
              <a:solidFill>
                <a:schemeClr val="bg1">
                  <a:lumMod val="50000"/>
                </a:schemeClr>
              </a:solidFill>
            </a:endParaRPr>
          </a:p>
        </p:txBody>
      </p:sp>
      <p:sp>
        <p:nvSpPr>
          <p:cNvPr id="449" name="TextBox 448"/>
          <p:cNvSpPr txBox="1"/>
          <p:nvPr/>
        </p:nvSpPr>
        <p:spPr>
          <a:xfrm>
            <a:off x="3311410" y="5354363"/>
            <a:ext cx="484428" cy="276999"/>
          </a:xfrm>
          <a:prstGeom prst="rect">
            <a:avLst/>
          </a:prstGeom>
          <a:noFill/>
        </p:spPr>
        <p:txBody>
          <a:bodyPr wrap="none" rtlCol="0">
            <a:spAutoFit/>
          </a:bodyPr>
          <a:lstStyle/>
          <a:p>
            <a:pPr algn="ctr"/>
            <a:r>
              <a:rPr lang="en-US" sz="1200" b="1" dirty="0" smtClean="0">
                <a:solidFill>
                  <a:schemeClr val="bg1">
                    <a:lumMod val="50000"/>
                  </a:schemeClr>
                </a:solidFill>
              </a:rPr>
              <a:t>50%</a:t>
            </a:r>
            <a:endParaRPr lang="en-US" sz="1200" b="1" dirty="0">
              <a:solidFill>
                <a:schemeClr val="bg1">
                  <a:lumMod val="50000"/>
                </a:schemeClr>
              </a:solidFill>
            </a:endParaRPr>
          </a:p>
        </p:txBody>
      </p:sp>
      <p:sp>
        <p:nvSpPr>
          <p:cNvPr id="450" name="TextBox 449"/>
          <p:cNvSpPr txBox="1"/>
          <p:nvPr/>
        </p:nvSpPr>
        <p:spPr>
          <a:xfrm>
            <a:off x="4997325"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1" name="TextBox 450"/>
          <p:cNvSpPr txBox="1"/>
          <p:nvPr/>
        </p:nvSpPr>
        <p:spPr>
          <a:xfrm>
            <a:off x="5789778"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2" name="TextBox 451"/>
          <p:cNvSpPr txBox="1"/>
          <p:nvPr/>
        </p:nvSpPr>
        <p:spPr>
          <a:xfrm>
            <a:off x="6575043" y="5354363"/>
            <a:ext cx="474810" cy="276999"/>
          </a:xfrm>
          <a:prstGeom prst="rect">
            <a:avLst/>
          </a:prstGeom>
          <a:noFill/>
        </p:spPr>
        <p:txBody>
          <a:bodyPr wrap="none" rtlCol="0">
            <a:spAutoFit/>
          </a:bodyPr>
          <a:lstStyle/>
          <a:p>
            <a:pPr algn="ctr"/>
            <a:r>
              <a:rPr lang="en-US" sz="1200" b="1" dirty="0" smtClean="0">
                <a:solidFill>
                  <a:schemeClr val="bg1">
                    <a:lumMod val="50000"/>
                  </a:schemeClr>
                </a:solidFill>
              </a:rPr>
              <a:t>10%</a:t>
            </a:r>
            <a:endParaRPr lang="en-US" sz="1200" b="1" dirty="0">
              <a:solidFill>
                <a:schemeClr val="bg1">
                  <a:lumMod val="50000"/>
                </a:schemeClr>
              </a:solidFill>
            </a:endParaRPr>
          </a:p>
        </p:txBody>
      </p:sp>
      <p:sp>
        <p:nvSpPr>
          <p:cNvPr id="453" name="TextBox 452"/>
          <p:cNvSpPr txBox="1"/>
          <p:nvPr/>
        </p:nvSpPr>
        <p:spPr>
          <a:xfrm>
            <a:off x="8281809"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4" name="TextBox 453"/>
          <p:cNvSpPr txBox="1"/>
          <p:nvPr/>
        </p:nvSpPr>
        <p:spPr>
          <a:xfrm>
            <a:off x="9052204"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5" name="TextBox 454"/>
          <p:cNvSpPr txBox="1"/>
          <p:nvPr/>
        </p:nvSpPr>
        <p:spPr>
          <a:xfrm>
            <a:off x="9844604"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5658921" cy="923330"/>
          </a:xfrm>
          <a:prstGeom prst="rect">
            <a:avLst/>
          </a:prstGeom>
          <a:noFill/>
        </p:spPr>
        <p:txBody>
          <a:bodyPr wrap="none" rtlCol="0">
            <a:spAutoFit/>
          </a:bodyPr>
          <a:lstStyle/>
          <a:p>
            <a:r>
              <a:rPr lang="en-US" sz="5400" dirty="0" smtClean="0">
                <a:solidFill>
                  <a:schemeClr val="bg1">
                    <a:lumMod val="50000"/>
                  </a:schemeClr>
                </a:solidFill>
                <a:latin typeface="+mj-lt"/>
              </a:rPr>
              <a:t>Sound Equalizer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cxnSp>
        <p:nvCxnSpPr>
          <p:cNvPr id="11" name="Straight Connector 10"/>
          <p:cNvCxnSpPr/>
          <p:nvPr/>
        </p:nvCxnSpPr>
        <p:spPr>
          <a:xfrm>
            <a:off x="0" y="3945835"/>
            <a:ext cx="12192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567968" y="2022405"/>
            <a:ext cx="8768728" cy="3860112"/>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2186608" y="2561080"/>
            <a:ext cx="649357" cy="6493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611756" y="2064541"/>
            <a:ext cx="649357" cy="6493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35121" y="1287007"/>
            <a:ext cx="649357" cy="6493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110913" y="4596123"/>
            <a:ext cx="649357" cy="6493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685764" y="5102503"/>
            <a:ext cx="649357" cy="6493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962399" y="5962348"/>
            <a:ext cx="649357" cy="6493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24188" y="2716481"/>
            <a:ext cx="574196" cy="338554"/>
          </a:xfrm>
          <a:prstGeom prst="rect">
            <a:avLst/>
          </a:prstGeom>
          <a:noFill/>
        </p:spPr>
        <p:txBody>
          <a:bodyPr wrap="none" rtlCol="0">
            <a:spAutoFit/>
          </a:bodyPr>
          <a:lstStyle/>
          <a:p>
            <a:pPr algn="ctr"/>
            <a:r>
              <a:rPr lang="en-US" sz="1600" b="1" dirty="0">
                <a:solidFill>
                  <a:schemeClr val="bg1"/>
                </a:solidFill>
              </a:rPr>
              <a:t>1</a:t>
            </a:r>
            <a:r>
              <a:rPr lang="en-US" sz="1600" b="1" dirty="0" smtClean="0">
                <a:solidFill>
                  <a:schemeClr val="bg1"/>
                </a:solidFill>
              </a:rPr>
              <a:t>0%</a:t>
            </a:r>
            <a:endParaRPr lang="en-US" sz="1600" b="1" dirty="0">
              <a:solidFill>
                <a:schemeClr val="bg1"/>
              </a:solidFill>
            </a:endParaRPr>
          </a:p>
        </p:txBody>
      </p:sp>
      <p:sp>
        <p:nvSpPr>
          <p:cNvPr id="24" name="TextBox 23"/>
          <p:cNvSpPr txBox="1"/>
          <p:nvPr/>
        </p:nvSpPr>
        <p:spPr>
          <a:xfrm>
            <a:off x="4642924" y="2212693"/>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5" name="TextBox 24"/>
          <p:cNvSpPr txBox="1"/>
          <p:nvPr/>
        </p:nvSpPr>
        <p:spPr>
          <a:xfrm>
            <a:off x="7360678" y="1442408"/>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6" name="TextBox 25"/>
          <p:cNvSpPr txBox="1"/>
          <p:nvPr/>
        </p:nvSpPr>
        <p:spPr>
          <a:xfrm>
            <a:off x="3987956" y="6117749"/>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7" name="TextBox 26"/>
          <p:cNvSpPr txBox="1"/>
          <p:nvPr/>
        </p:nvSpPr>
        <p:spPr>
          <a:xfrm>
            <a:off x="6716932" y="5258731"/>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8" name="TextBox 27"/>
          <p:cNvSpPr txBox="1"/>
          <p:nvPr/>
        </p:nvSpPr>
        <p:spPr>
          <a:xfrm>
            <a:off x="9142081" y="4755564"/>
            <a:ext cx="587020" cy="338554"/>
          </a:xfrm>
          <a:prstGeom prst="rect">
            <a:avLst/>
          </a:prstGeom>
          <a:noFill/>
        </p:spPr>
        <p:txBody>
          <a:bodyPr wrap="none" rtlCol="0">
            <a:spAutoFit/>
          </a:bodyPr>
          <a:lstStyle/>
          <a:p>
            <a:pPr algn="ctr"/>
            <a:r>
              <a:rPr lang="en-US" sz="1600" b="1" dirty="0" smtClean="0">
                <a:solidFill>
                  <a:schemeClr val="bg1"/>
                </a:solidFill>
              </a:rPr>
              <a:t>10%</a:t>
            </a:r>
            <a:endParaRPr lang="en-US" sz="1600" b="1" dirty="0">
              <a:solidFill>
                <a:schemeClr val="bg1"/>
              </a:solidFill>
            </a:endParaRPr>
          </a:p>
        </p:txBody>
      </p:sp>
      <p:sp>
        <p:nvSpPr>
          <p:cNvPr id="29" name="TextBox 28"/>
          <p:cNvSpPr txBox="1"/>
          <p:nvPr/>
        </p:nvSpPr>
        <p:spPr>
          <a:xfrm>
            <a:off x="2873545" y="271389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5292281" y="221269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8010035" y="14424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TextBox 31"/>
          <p:cNvSpPr txBox="1"/>
          <p:nvPr/>
        </p:nvSpPr>
        <p:spPr>
          <a:xfrm>
            <a:off x="7950017" y="4754680"/>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3" name="TextBox 32"/>
          <p:cNvSpPr txBox="1"/>
          <p:nvPr/>
        </p:nvSpPr>
        <p:spPr>
          <a:xfrm>
            <a:off x="5556037" y="5257904"/>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TextBox 33"/>
          <p:cNvSpPr txBox="1"/>
          <p:nvPr/>
        </p:nvSpPr>
        <p:spPr>
          <a:xfrm>
            <a:off x="2801502" y="611774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649030" cy="923330"/>
          </a:xfrm>
          <a:prstGeom prst="rect">
            <a:avLst/>
          </a:prstGeom>
          <a:noFill/>
        </p:spPr>
        <p:txBody>
          <a:bodyPr wrap="none" rtlCol="0">
            <a:spAutoFit/>
          </a:bodyPr>
          <a:lstStyle/>
          <a:p>
            <a:r>
              <a:rPr lang="en-US" sz="5400" dirty="0" smtClean="0">
                <a:solidFill>
                  <a:schemeClr val="bg1">
                    <a:lumMod val="50000"/>
                  </a:schemeClr>
                </a:solidFill>
                <a:latin typeface="+mj-lt"/>
              </a:rPr>
              <a:t>Circle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2" name="Group 21"/>
          <p:cNvGrpSpPr/>
          <p:nvPr/>
        </p:nvGrpSpPr>
        <p:grpSpPr>
          <a:xfrm>
            <a:off x="1047338" y="1904573"/>
            <a:ext cx="2200275" cy="2316163"/>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3647988" y="1904573"/>
            <a:ext cx="2295525" cy="2316163"/>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23"/>
          <p:cNvGrpSpPr/>
          <p:nvPr/>
        </p:nvGrpSpPr>
        <p:grpSpPr>
          <a:xfrm>
            <a:off x="6343888" y="1904573"/>
            <a:ext cx="2198363" cy="2217738"/>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8944387" y="1904573"/>
            <a:ext cx="2200275" cy="2316163"/>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151781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Rectangle 27"/>
          <p:cNvSpPr/>
          <p:nvPr/>
        </p:nvSpPr>
        <p:spPr>
          <a:xfrm>
            <a:off x="1047336"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29" name="TextBox 28"/>
          <p:cNvSpPr txBox="1"/>
          <p:nvPr/>
        </p:nvSpPr>
        <p:spPr>
          <a:xfrm>
            <a:off x="4208952"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681436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9414864"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Rectangle 31"/>
          <p:cNvSpPr/>
          <p:nvPr/>
        </p:nvSpPr>
        <p:spPr>
          <a:xfrm>
            <a:off x="3738473"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3" name="Rectangle 32"/>
          <p:cNvSpPr/>
          <p:nvPr/>
        </p:nvSpPr>
        <p:spPr>
          <a:xfrm>
            <a:off x="6343888"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4" name="Rectangle 33"/>
          <p:cNvSpPr/>
          <p:nvPr/>
        </p:nvSpPr>
        <p:spPr>
          <a:xfrm>
            <a:off x="8944385"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5" name="TextBox 34"/>
          <p:cNvSpPr txBox="1"/>
          <p:nvPr/>
        </p:nvSpPr>
        <p:spPr>
          <a:xfrm>
            <a:off x="1506594" y="2708711"/>
            <a:ext cx="1183337" cy="707886"/>
          </a:xfrm>
          <a:prstGeom prst="rect">
            <a:avLst/>
          </a:prstGeom>
          <a:noFill/>
        </p:spPr>
        <p:txBody>
          <a:bodyPr wrap="none" rtlCol="0">
            <a:spAutoFit/>
          </a:bodyPr>
          <a:lstStyle/>
          <a:p>
            <a:pPr algn="ctr"/>
            <a:r>
              <a:rPr lang="en-US" sz="4000" b="1" dirty="0" smtClean="0">
                <a:solidFill>
                  <a:schemeClr val="accent1"/>
                </a:solidFill>
              </a:rPr>
              <a:t>65%</a:t>
            </a:r>
            <a:endParaRPr lang="en-US" sz="4000" b="1" dirty="0">
              <a:solidFill>
                <a:schemeClr val="accent1"/>
              </a:solidFill>
            </a:endParaRPr>
          </a:p>
        </p:txBody>
      </p:sp>
      <p:sp>
        <p:nvSpPr>
          <p:cNvPr id="36" name="TextBox 35"/>
          <p:cNvSpPr txBox="1"/>
          <p:nvPr/>
        </p:nvSpPr>
        <p:spPr>
          <a:xfrm>
            <a:off x="4187310" y="2708711"/>
            <a:ext cx="1204177" cy="707886"/>
          </a:xfrm>
          <a:prstGeom prst="rect">
            <a:avLst/>
          </a:prstGeom>
          <a:noFill/>
        </p:spPr>
        <p:txBody>
          <a:bodyPr wrap="none" rtlCol="0">
            <a:spAutoFit/>
          </a:bodyPr>
          <a:lstStyle/>
          <a:p>
            <a:pPr algn="ctr"/>
            <a:r>
              <a:rPr lang="en-US" sz="4000" b="1" dirty="0" smtClean="0">
                <a:solidFill>
                  <a:schemeClr val="accent2"/>
                </a:solidFill>
              </a:rPr>
              <a:t>90%</a:t>
            </a:r>
            <a:endParaRPr lang="en-US" sz="4000" b="1" dirty="0">
              <a:solidFill>
                <a:schemeClr val="accent2"/>
              </a:solidFill>
            </a:endParaRPr>
          </a:p>
        </p:txBody>
      </p:sp>
      <p:sp>
        <p:nvSpPr>
          <p:cNvPr id="37" name="TextBox 36"/>
          <p:cNvSpPr txBox="1"/>
          <p:nvPr/>
        </p:nvSpPr>
        <p:spPr>
          <a:xfrm>
            <a:off x="6818122" y="2708711"/>
            <a:ext cx="1165704" cy="707886"/>
          </a:xfrm>
          <a:prstGeom prst="rect">
            <a:avLst/>
          </a:prstGeom>
          <a:noFill/>
        </p:spPr>
        <p:txBody>
          <a:bodyPr wrap="none" rtlCol="0">
            <a:spAutoFit/>
          </a:bodyPr>
          <a:lstStyle/>
          <a:p>
            <a:pPr algn="ctr"/>
            <a:r>
              <a:rPr lang="en-US" sz="4000" b="1" dirty="0" smtClean="0">
                <a:solidFill>
                  <a:schemeClr val="accent3"/>
                </a:solidFill>
              </a:rPr>
              <a:t>45%</a:t>
            </a:r>
            <a:endParaRPr lang="en-US" sz="4000" b="1" dirty="0">
              <a:solidFill>
                <a:schemeClr val="accent3"/>
              </a:solidFill>
            </a:endParaRPr>
          </a:p>
        </p:txBody>
      </p:sp>
      <p:sp>
        <p:nvSpPr>
          <p:cNvPr id="38" name="TextBox 37"/>
          <p:cNvSpPr txBox="1"/>
          <p:nvPr/>
        </p:nvSpPr>
        <p:spPr>
          <a:xfrm>
            <a:off x="9390818" y="2708711"/>
            <a:ext cx="1213795" cy="707886"/>
          </a:xfrm>
          <a:prstGeom prst="rect">
            <a:avLst/>
          </a:prstGeom>
          <a:noFill/>
        </p:spPr>
        <p:txBody>
          <a:bodyPr wrap="none" rtlCol="0">
            <a:spAutoFit/>
          </a:bodyPr>
          <a:lstStyle/>
          <a:p>
            <a:pPr algn="ctr"/>
            <a:r>
              <a:rPr lang="en-US" sz="4000" b="1" dirty="0" smtClean="0">
                <a:solidFill>
                  <a:schemeClr val="accent4"/>
                </a:solidFill>
              </a:rPr>
              <a:t>60%</a:t>
            </a:r>
            <a:endParaRPr lang="en-US" sz="4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544834" cy="923330"/>
          </a:xfrm>
          <a:prstGeom prst="rect">
            <a:avLst/>
          </a:prstGeom>
          <a:noFill/>
        </p:spPr>
        <p:txBody>
          <a:bodyPr wrap="none" rtlCol="0">
            <a:spAutoFit/>
          </a:bodyPr>
          <a:lstStyle/>
          <a:p>
            <a:r>
              <a:rPr lang="en-US" sz="5400" dirty="0" smtClean="0">
                <a:solidFill>
                  <a:schemeClr val="bg1">
                    <a:lumMod val="50000"/>
                  </a:schemeClr>
                </a:solidFill>
                <a:latin typeface="+mj-lt"/>
              </a:rPr>
              <a:t>Point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6" name="Freeform 5"/>
          <p:cNvSpPr>
            <a:spLocks noEditPoints="1"/>
          </p:cNvSpPr>
          <p:nvPr/>
        </p:nvSpPr>
        <p:spPr bwMode="auto">
          <a:xfrm>
            <a:off x="4754563" y="1752600"/>
            <a:ext cx="1301750" cy="1539875"/>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768725" y="2476500"/>
            <a:ext cx="1512888" cy="1790700"/>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492625" y="3568700"/>
            <a:ext cx="1866900" cy="2211388"/>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6108700" y="3319463"/>
            <a:ext cx="2327275" cy="2724150"/>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6529388" y="3740150"/>
            <a:ext cx="1473200" cy="1474788"/>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2992526" y="2967525"/>
            <a:ext cx="544423" cy="649899"/>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8475662" y="3617424"/>
            <a:ext cx="645637" cy="647768"/>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3620581" y="4409213"/>
            <a:ext cx="655350" cy="647768"/>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6261999" y="1836359"/>
            <a:ext cx="506601" cy="644765"/>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p:cNvSpPr txBox="1"/>
          <p:nvPr/>
        </p:nvSpPr>
        <p:spPr>
          <a:xfrm>
            <a:off x="5027771" y="2193786"/>
            <a:ext cx="755335" cy="400110"/>
          </a:xfrm>
          <a:prstGeom prst="rect">
            <a:avLst/>
          </a:prstGeom>
          <a:noFill/>
        </p:spPr>
        <p:txBody>
          <a:bodyPr wrap="none" rtlCol="0">
            <a:spAutoFit/>
          </a:bodyPr>
          <a:lstStyle/>
          <a:p>
            <a:pPr algn="ctr"/>
            <a:r>
              <a:rPr lang="en-US" sz="2000" b="1" dirty="0" smtClean="0">
                <a:solidFill>
                  <a:schemeClr val="accent4"/>
                </a:solidFill>
              </a:rPr>
              <a:t>2015</a:t>
            </a:r>
            <a:endParaRPr lang="en-US" sz="2000" b="1" dirty="0">
              <a:solidFill>
                <a:schemeClr val="accent4"/>
              </a:solidFill>
            </a:endParaRPr>
          </a:p>
        </p:txBody>
      </p:sp>
      <p:sp>
        <p:nvSpPr>
          <p:cNvPr id="59" name="TextBox 58"/>
          <p:cNvSpPr txBox="1"/>
          <p:nvPr/>
        </p:nvSpPr>
        <p:spPr>
          <a:xfrm>
            <a:off x="4086288" y="3009969"/>
            <a:ext cx="886782" cy="461665"/>
          </a:xfrm>
          <a:prstGeom prst="rect">
            <a:avLst/>
          </a:prstGeom>
          <a:noFill/>
        </p:spPr>
        <p:txBody>
          <a:bodyPr wrap="none" rtlCol="0">
            <a:spAutoFit/>
          </a:bodyPr>
          <a:lstStyle/>
          <a:p>
            <a:pPr algn="ctr"/>
            <a:r>
              <a:rPr lang="en-US" sz="2400" b="1" dirty="0" smtClean="0">
                <a:solidFill>
                  <a:schemeClr val="accent3"/>
                </a:solidFill>
              </a:rPr>
              <a:t>2016</a:t>
            </a:r>
            <a:endParaRPr lang="en-US" sz="2400" b="1" dirty="0">
              <a:solidFill>
                <a:schemeClr val="accent3"/>
              </a:solidFill>
            </a:endParaRPr>
          </a:p>
        </p:txBody>
      </p:sp>
      <p:sp>
        <p:nvSpPr>
          <p:cNvPr id="60" name="TextBox 59"/>
          <p:cNvSpPr txBox="1"/>
          <p:nvPr/>
        </p:nvSpPr>
        <p:spPr>
          <a:xfrm>
            <a:off x="4855447" y="4178894"/>
            <a:ext cx="1099981" cy="584775"/>
          </a:xfrm>
          <a:prstGeom prst="rect">
            <a:avLst/>
          </a:prstGeom>
          <a:noFill/>
        </p:spPr>
        <p:txBody>
          <a:bodyPr wrap="none" rtlCol="0">
            <a:spAutoFit/>
          </a:bodyPr>
          <a:lstStyle/>
          <a:p>
            <a:pPr algn="ctr"/>
            <a:r>
              <a:rPr lang="en-US" sz="3200" b="1" dirty="0" smtClean="0">
                <a:solidFill>
                  <a:schemeClr val="accent2"/>
                </a:solidFill>
              </a:rPr>
              <a:t>2017</a:t>
            </a:r>
            <a:endParaRPr lang="en-US" sz="3200" b="1" dirty="0">
              <a:solidFill>
                <a:schemeClr val="accent2"/>
              </a:solidFill>
            </a:endParaRPr>
          </a:p>
        </p:txBody>
      </p:sp>
      <p:sp>
        <p:nvSpPr>
          <p:cNvPr id="61" name="TextBox 60"/>
          <p:cNvSpPr txBox="1"/>
          <p:nvPr/>
        </p:nvSpPr>
        <p:spPr>
          <a:xfrm>
            <a:off x="6718340" y="4206013"/>
            <a:ext cx="1107997" cy="523220"/>
          </a:xfrm>
          <a:prstGeom prst="rect">
            <a:avLst/>
          </a:prstGeom>
          <a:noFill/>
        </p:spPr>
        <p:txBody>
          <a:bodyPr wrap="none" rtlCol="0">
            <a:spAutoFit/>
          </a:bodyPr>
          <a:lstStyle/>
          <a:p>
            <a:pPr algn="ctr"/>
            <a:r>
              <a:rPr lang="en-US" sz="2800" b="1" dirty="0" smtClean="0">
                <a:solidFill>
                  <a:schemeClr val="accent1"/>
                </a:solidFill>
              </a:rPr>
              <a:t>NOW</a:t>
            </a:r>
            <a:endParaRPr lang="en-US" sz="2800" b="1" dirty="0">
              <a:solidFill>
                <a:schemeClr val="accent1"/>
              </a:solidFill>
            </a:endParaRPr>
          </a:p>
        </p:txBody>
      </p:sp>
      <p:sp>
        <p:nvSpPr>
          <p:cNvPr id="62" name="TextBox 61"/>
          <p:cNvSpPr txBox="1"/>
          <p:nvPr/>
        </p:nvSpPr>
        <p:spPr>
          <a:xfrm>
            <a:off x="6897910" y="175055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3" name="Rectangle 62"/>
          <p:cNvSpPr/>
          <p:nvPr/>
        </p:nvSpPr>
        <p:spPr>
          <a:xfrm>
            <a:off x="6897910" y="2090359"/>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3" name="TextBox 72"/>
          <p:cNvSpPr txBox="1"/>
          <p:nvPr/>
        </p:nvSpPr>
        <p:spPr>
          <a:xfrm>
            <a:off x="1724721" y="2888746"/>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4" name="Rectangle 73"/>
          <p:cNvSpPr/>
          <p:nvPr/>
        </p:nvSpPr>
        <p:spPr>
          <a:xfrm>
            <a:off x="308222" y="3228550"/>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5" name="TextBox 74"/>
          <p:cNvSpPr txBox="1"/>
          <p:nvPr/>
        </p:nvSpPr>
        <p:spPr>
          <a:xfrm>
            <a:off x="2348905" y="44117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6" name="Rectangle 75"/>
          <p:cNvSpPr/>
          <p:nvPr/>
        </p:nvSpPr>
        <p:spPr>
          <a:xfrm>
            <a:off x="932406" y="47515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7" name="TextBox 76"/>
          <p:cNvSpPr txBox="1"/>
          <p:nvPr/>
        </p:nvSpPr>
        <p:spPr>
          <a:xfrm>
            <a:off x="9234233" y="362425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8" name="Rectangle 77"/>
          <p:cNvSpPr/>
          <p:nvPr/>
        </p:nvSpPr>
        <p:spPr>
          <a:xfrm>
            <a:off x="9234233" y="3964062"/>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038285" cy="923330"/>
          </a:xfrm>
          <a:prstGeom prst="rect">
            <a:avLst/>
          </a:prstGeom>
          <a:noFill/>
        </p:spPr>
        <p:txBody>
          <a:bodyPr wrap="none" rtlCol="0">
            <a:spAutoFit/>
          </a:bodyPr>
          <a:lstStyle/>
          <a:p>
            <a:r>
              <a:rPr lang="en-US" sz="5400" dirty="0" smtClean="0">
                <a:solidFill>
                  <a:schemeClr val="bg1">
                    <a:lumMod val="50000"/>
                  </a:schemeClr>
                </a:solidFill>
                <a:latin typeface="+mj-lt"/>
              </a:rPr>
              <a:t>Hexagon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72" name="Group 71"/>
          <p:cNvGrpSpPr/>
          <p:nvPr/>
        </p:nvGrpSpPr>
        <p:grpSpPr>
          <a:xfrm>
            <a:off x="3264803" y="2466975"/>
            <a:ext cx="1912938" cy="1670050"/>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1382930" y="1606550"/>
            <a:ext cx="1911350" cy="1670050"/>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047598" y="2466975"/>
            <a:ext cx="1895475" cy="1670050"/>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5148263" y="1606550"/>
            <a:ext cx="1911350" cy="1670050"/>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6"/>
          <p:cNvSpPr>
            <a:spLocks/>
          </p:cNvSpPr>
          <p:nvPr/>
        </p:nvSpPr>
        <p:spPr bwMode="auto">
          <a:xfrm>
            <a:off x="4152215" y="4292600"/>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2270343"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7919135" y="4292600"/>
            <a:ext cx="152400"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035675"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9785133" y="3413125"/>
            <a:ext cx="169863" cy="1636713"/>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8913595" y="1606550"/>
            <a:ext cx="1912938" cy="1670050"/>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7733849" y="2842285"/>
            <a:ext cx="511160" cy="503570"/>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012195" y="2841654"/>
            <a:ext cx="418154" cy="499168"/>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9619108" y="1968796"/>
            <a:ext cx="501912" cy="503570"/>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849206" y="1979028"/>
            <a:ext cx="509464" cy="503570"/>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2141691" y="1971464"/>
            <a:ext cx="393828" cy="501238"/>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6" name="TextBox 75"/>
          <p:cNvSpPr txBox="1"/>
          <p:nvPr/>
        </p:nvSpPr>
        <p:spPr>
          <a:xfrm>
            <a:off x="188078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7" name="TextBox 76"/>
          <p:cNvSpPr txBox="1"/>
          <p:nvPr/>
        </p:nvSpPr>
        <p:spPr>
          <a:xfrm>
            <a:off x="565702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8" name="TextBox 77"/>
          <p:cNvSpPr txBox="1"/>
          <p:nvPr/>
        </p:nvSpPr>
        <p:spPr>
          <a:xfrm>
            <a:off x="9412246"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9" name="TextBox 78"/>
          <p:cNvSpPr txBox="1"/>
          <p:nvPr/>
        </p:nvSpPr>
        <p:spPr>
          <a:xfrm>
            <a:off x="7537517"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0" name="TextBox 79"/>
          <p:cNvSpPr txBox="1"/>
          <p:nvPr/>
        </p:nvSpPr>
        <p:spPr>
          <a:xfrm>
            <a:off x="3772185"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1" name="Rectangle 80"/>
          <p:cNvSpPr/>
          <p:nvPr/>
        </p:nvSpPr>
        <p:spPr>
          <a:xfrm>
            <a:off x="153391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2" name="Rectangle 81"/>
          <p:cNvSpPr/>
          <p:nvPr/>
        </p:nvSpPr>
        <p:spPr>
          <a:xfrm>
            <a:off x="3415894"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3" name="Rectangle 82"/>
          <p:cNvSpPr/>
          <p:nvPr/>
        </p:nvSpPr>
        <p:spPr>
          <a:xfrm>
            <a:off x="5297876"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4" name="Rectangle 83"/>
          <p:cNvSpPr/>
          <p:nvPr/>
        </p:nvSpPr>
        <p:spPr>
          <a:xfrm>
            <a:off x="7191599"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5" name="Rectangle 84"/>
          <p:cNvSpPr/>
          <p:nvPr/>
        </p:nvSpPr>
        <p:spPr>
          <a:xfrm>
            <a:off x="906184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656638" y="-647700"/>
            <a:ext cx="8144436" cy="815340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639866" y="2940762"/>
            <a:ext cx="4455066" cy="2400657"/>
          </a:xfrm>
          <a:prstGeom prst="rect">
            <a:avLst/>
          </a:prstGeom>
          <a:noFill/>
        </p:spPr>
        <p:txBody>
          <a:bodyPr wrap="none" rtlCol="0">
            <a:spAutoFit/>
          </a:bodyPr>
          <a:lstStyle/>
          <a:p>
            <a:r>
              <a:rPr lang="en-US" sz="15000" dirty="0" err="1" smtClean="0">
                <a:solidFill>
                  <a:schemeClr val="accent1"/>
                </a:solidFill>
                <a:latin typeface="+mj-lt"/>
              </a:rPr>
              <a:t>Playmix</a:t>
            </a:r>
            <a:endParaRPr lang="en-US" sz="15000" dirty="0">
              <a:solidFill>
                <a:schemeClr val="accent1"/>
              </a:solidFill>
              <a:latin typeface="+mj-lt"/>
            </a:endParaRPr>
          </a:p>
        </p:txBody>
      </p:sp>
      <p:sp>
        <p:nvSpPr>
          <p:cNvPr id="9" name="Freeform 8"/>
          <p:cNvSpPr>
            <a:spLocks noEditPoints="1"/>
          </p:cNvSpPr>
          <p:nvPr/>
        </p:nvSpPr>
        <p:spPr bwMode="auto">
          <a:xfrm>
            <a:off x="6487798" y="217715"/>
            <a:ext cx="2221868" cy="222431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488455" cy="923330"/>
          </a:xfrm>
          <a:prstGeom prst="rect">
            <a:avLst/>
          </a:prstGeom>
          <a:noFill/>
        </p:spPr>
        <p:txBody>
          <a:bodyPr wrap="none" rtlCol="0">
            <a:spAutoFit/>
          </a:bodyPr>
          <a:lstStyle/>
          <a:p>
            <a:r>
              <a:rPr lang="en-US" sz="5400" dirty="0" smtClean="0">
                <a:solidFill>
                  <a:schemeClr val="bg1">
                    <a:lumMod val="50000"/>
                  </a:schemeClr>
                </a:solidFill>
                <a:latin typeface="+mj-lt"/>
              </a:rPr>
              <a:t>DNA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60" name="Group 59"/>
          <p:cNvGrpSpPr/>
          <p:nvPr/>
        </p:nvGrpSpPr>
        <p:grpSpPr>
          <a:xfrm>
            <a:off x="3372176" y="1566205"/>
            <a:ext cx="5447648" cy="4410526"/>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p:cNvGrpSpPr/>
          <p:nvPr/>
        </p:nvGrpSpPr>
        <p:grpSpPr>
          <a:xfrm>
            <a:off x="7761210" y="2477667"/>
            <a:ext cx="337459" cy="402838"/>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962578" y="4649867"/>
            <a:ext cx="400196" cy="401517"/>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0" name="Group 79"/>
          <p:cNvGrpSpPr/>
          <p:nvPr/>
        </p:nvGrpSpPr>
        <p:grpSpPr>
          <a:xfrm>
            <a:off x="4095615" y="2661018"/>
            <a:ext cx="406217" cy="401517"/>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7621298" y="4469640"/>
            <a:ext cx="314015" cy="399656"/>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188598" y="2520135"/>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7" name="Rectangle 96"/>
          <p:cNvSpPr/>
          <p:nvPr/>
        </p:nvSpPr>
        <p:spPr>
          <a:xfrm>
            <a:off x="772099" y="2859939"/>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8" name="TextBox 97"/>
          <p:cNvSpPr txBox="1"/>
          <p:nvPr/>
        </p:nvSpPr>
        <p:spPr>
          <a:xfrm>
            <a:off x="5520541" y="3366216"/>
            <a:ext cx="1048685" cy="338554"/>
          </a:xfrm>
          <a:prstGeom prst="rect">
            <a:avLst/>
          </a:prstGeom>
          <a:noFill/>
        </p:spPr>
        <p:txBody>
          <a:bodyPr wrap="none" rtlCol="0">
            <a:spAutoFit/>
          </a:bodyPr>
          <a:lstStyle/>
          <a:p>
            <a:pPr algn="ctr"/>
            <a:r>
              <a:rPr lang="en-US" sz="1600" b="1" dirty="0" smtClean="0">
                <a:solidFill>
                  <a:schemeClr val="bg1"/>
                </a:solidFill>
              </a:rPr>
              <a:t>Planning</a:t>
            </a:r>
            <a:endParaRPr lang="en-US" sz="1600" b="1" dirty="0">
              <a:solidFill>
                <a:schemeClr val="bg1"/>
              </a:solidFill>
            </a:endParaRPr>
          </a:p>
        </p:txBody>
      </p:sp>
      <p:sp>
        <p:nvSpPr>
          <p:cNvPr id="99" name="TextBox 98"/>
          <p:cNvSpPr txBox="1"/>
          <p:nvPr/>
        </p:nvSpPr>
        <p:spPr>
          <a:xfrm>
            <a:off x="5629545" y="3845219"/>
            <a:ext cx="830677" cy="338554"/>
          </a:xfrm>
          <a:prstGeom prst="rect">
            <a:avLst/>
          </a:prstGeom>
          <a:noFill/>
        </p:spPr>
        <p:txBody>
          <a:bodyPr wrap="none" rtlCol="0">
            <a:spAutoFit/>
          </a:bodyPr>
          <a:lstStyle/>
          <a:p>
            <a:pPr algn="ctr"/>
            <a:r>
              <a:rPr lang="en-US" sz="1600" b="1" dirty="0" smtClean="0">
                <a:solidFill>
                  <a:schemeClr val="bg1"/>
                </a:solidFill>
              </a:rPr>
              <a:t>Mixing</a:t>
            </a:r>
            <a:endParaRPr lang="en-US" sz="1600" b="1" dirty="0">
              <a:solidFill>
                <a:schemeClr val="bg1"/>
              </a:solidFill>
            </a:endParaRPr>
          </a:p>
        </p:txBody>
      </p:sp>
      <p:sp>
        <p:nvSpPr>
          <p:cNvPr id="100" name="TextBox 99"/>
          <p:cNvSpPr txBox="1"/>
          <p:nvPr/>
        </p:nvSpPr>
        <p:spPr>
          <a:xfrm>
            <a:off x="8923679" y="231536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1" name="Rectangle 100"/>
          <p:cNvSpPr/>
          <p:nvPr/>
        </p:nvSpPr>
        <p:spPr>
          <a:xfrm>
            <a:off x="8923679" y="265517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2" name="TextBox 101"/>
          <p:cNvSpPr txBox="1"/>
          <p:nvPr/>
        </p:nvSpPr>
        <p:spPr>
          <a:xfrm>
            <a:off x="8747614" y="433058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3" name="Rectangle 102"/>
          <p:cNvSpPr/>
          <p:nvPr/>
        </p:nvSpPr>
        <p:spPr>
          <a:xfrm>
            <a:off x="8747614" y="4670384"/>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4" name="TextBox 103"/>
          <p:cNvSpPr txBox="1"/>
          <p:nvPr/>
        </p:nvSpPr>
        <p:spPr>
          <a:xfrm>
            <a:off x="2043044" y="452191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5" name="Rectangle 104"/>
          <p:cNvSpPr/>
          <p:nvPr/>
        </p:nvSpPr>
        <p:spPr>
          <a:xfrm>
            <a:off x="626545" y="4861717"/>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965095" cy="923330"/>
          </a:xfrm>
          <a:prstGeom prst="rect">
            <a:avLst/>
          </a:prstGeom>
          <a:noFill/>
        </p:spPr>
        <p:txBody>
          <a:bodyPr wrap="none" rtlCol="0">
            <a:spAutoFit/>
          </a:bodyPr>
          <a:lstStyle/>
          <a:p>
            <a:r>
              <a:rPr lang="en-US" sz="5400" dirty="0" err="1" smtClean="0">
                <a:solidFill>
                  <a:schemeClr val="bg1">
                    <a:lumMod val="50000"/>
                  </a:schemeClr>
                </a:solidFill>
                <a:latin typeface="+mj-lt"/>
              </a:rPr>
              <a:t>Headsheet</a:t>
            </a:r>
            <a:r>
              <a:rPr lang="en-US" sz="5400" dirty="0" smtClean="0">
                <a:solidFill>
                  <a:schemeClr val="bg1">
                    <a:lumMod val="50000"/>
                  </a:schemeClr>
                </a:solidFill>
                <a:latin typeface="+mj-lt"/>
              </a:rPr>
              <a:t> Statistic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50" name="Group 49"/>
          <p:cNvGrpSpPr/>
          <p:nvPr/>
        </p:nvGrpSpPr>
        <p:grpSpPr>
          <a:xfrm>
            <a:off x="8903863" y="2056711"/>
            <a:ext cx="1867748" cy="1867748"/>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5162126" y="2056711"/>
            <a:ext cx="1866762" cy="186676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1420389" y="2059886"/>
            <a:ext cx="1866762" cy="186676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925728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4" name="Rectangle 53"/>
          <p:cNvSpPr/>
          <p:nvPr/>
        </p:nvSpPr>
        <p:spPr>
          <a:xfrm>
            <a:off x="8786811"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5" name="TextBox 54"/>
          <p:cNvSpPr txBox="1"/>
          <p:nvPr/>
        </p:nvSpPr>
        <p:spPr>
          <a:xfrm>
            <a:off x="551505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6" name="TextBox 55"/>
          <p:cNvSpPr txBox="1"/>
          <p:nvPr/>
        </p:nvSpPr>
        <p:spPr>
          <a:xfrm>
            <a:off x="1773322"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7" name="Rectangle 56"/>
          <p:cNvSpPr/>
          <p:nvPr/>
        </p:nvSpPr>
        <p:spPr>
          <a:xfrm>
            <a:off x="5045074"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8" name="Rectangle 57"/>
          <p:cNvSpPr/>
          <p:nvPr/>
        </p:nvSpPr>
        <p:spPr>
          <a:xfrm>
            <a:off x="1302843"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062878" cy="923330"/>
          </a:xfrm>
          <a:prstGeom prst="rect">
            <a:avLst/>
          </a:prstGeom>
          <a:noFill/>
        </p:spPr>
        <p:txBody>
          <a:bodyPr wrap="none" rtlCol="0">
            <a:spAutoFit/>
          </a:bodyPr>
          <a:lstStyle/>
          <a:p>
            <a:r>
              <a:rPr lang="en-US" sz="5400" dirty="0" smtClean="0">
                <a:solidFill>
                  <a:schemeClr val="bg1">
                    <a:lumMod val="50000"/>
                  </a:schemeClr>
                </a:solidFill>
                <a:latin typeface="+mj-lt"/>
              </a:rPr>
              <a:t>Mobile Music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3417932" y="4192729"/>
            <a:ext cx="544423" cy="649899"/>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3372870" y="2157240"/>
            <a:ext cx="645637" cy="647768"/>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181325" y="2157240"/>
            <a:ext cx="655350" cy="647768"/>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8217419" y="4197863"/>
            <a:ext cx="506601" cy="644765"/>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2" name="Rectangle 81"/>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3" name="TextBox 82"/>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4" name="Rectangle 83"/>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TextBox 84"/>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6" name="Rectangle 85"/>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7" name="TextBox 86"/>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8" name="Rectangle 87"/>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106" name="Group 105"/>
          <p:cNvGrpSpPr/>
          <p:nvPr/>
        </p:nvGrpSpPr>
        <p:grpSpPr>
          <a:xfrm>
            <a:off x="2989263" y="1795117"/>
            <a:ext cx="6219825" cy="510263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5742685" y="4294428"/>
              <a:ext cx="705642" cy="338554"/>
            </a:xfrm>
            <a:prstGeom prst="rect">
              <a:avLst/>
            </a:prstGeom>
            <a:noFill/>
          </p:spPr>
          <p:txBody>
            <a:bodyPr wrap="none" rtlCol="0">
              <a:spAutoFit/>
            </a:bodyPr>
            <a:lstStyle/>
            <a:p>
              <a:pPr algn="ctr"/>
              <a:r>
                <a:rPr lang="en-US" sz="1600" b="1" dirty="0" smtClean="0">
                  <a:solidFill>
                    <a:schemeClr val="bg1"/>
                  </a:solidFill>
                </a:rPr>
                <a:t>PLAY</a:t>
              </a:r>
              <a:endParaRPr lang="en-US" sz="16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543779" cy="923330"/>
          </a:xfrm>
          <a:prstGeom prst="rect">
            <a:avLst/>
          </a:prstGeom>
          <a:noFill/>
        </p:spPr>
        <p:txBody>
          <a:bodyPr wrap="none" rtlCol="0">
            <a:spAutoFit/>
          </a:bodyPr>
          <a:lstStyle/>
          <a:p>
            <a:r>
              <a:rPr lang="en-US" sz="5400" dirty="0" smtClean="0">
                <a:solidFill>
                  <a:schemeClr val="bg1">
                    <a:lumMod val="50000"/>
                  </a:schemeClr>
                </a:solidFill>
                <a:latin typeface="+mj-lt"/>
              </a:rPr>
              <a:t>Play Any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106" name="Group 105"/>
          <p:cNvGrpSpPr/>
          <p:nvPr/>
        </p:nvGrpSpPr>
        <p:grpSpPr>
          <a:xfrm>
            <a:off x="1244675" y="1770614"/>
            <a:ext cx="3334570" cy="4577178"/>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5310255" y="4024382"/>
            <a:ext cx="544423" cy="649899"/>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5" name="Group 114"/>
          <p:cNvGrpSpPr/>
          <p:nvPr/>
        </p:nvGrpSpPr>
        <p:grpSpPr>
          <a:xfrm>
            <a:off x="5265193" y="1773353"/>
            <a:ext cx="645637" cy="647768"/>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6" name="Group 125"/>
          <p:cNvGrpSpPr/>
          <p:nvPr/>
        </p:nvGrpSpPr>
        <p:grpSpPr>
          <a:xfrm>
            <a:off x="5250153" y="2904786"/>
            <a:ext cx="655350" cy="647768"/>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5327410" y="5140251"/>
            <a:ext cx="506601" cy="644765"/>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42" name="TextBox 141"/>
          <p:cNvSpPr txBox="1"/>
          <p:nvPr/>
        </p:nvSpPr>
        <p:spPr>
          <a:xfrm>
            <a:off x="6117519" y="17760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3" name="TextBox 142"/>
          <p:cNvSpPr txBox="1"/>
          <p:nvPr/>
        </p:nvSpPr>
        <p:spPr>
          <a:xfrm>
            <a:off x="6117519" y="290278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4" name="TextBox 143"/>
          <p:cNvSpPr txBox="1"/>
          <p:nvPr/>
        </p:nvSpPr>
        <p:spPr>
          <a:xfrm>
            <a:off x="6117519" y="401700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5" name="TextBox 144"/>
          <p:cNvSpPr txBox="1"/>
          <p:nvPr/>
        </p:nvSpPr>
        <p:spPr>
          <a:xfrm>
            <a:off x="6117519" y="514341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6" name="Rectangle 145"/>
          <p:cNvSpPr/>
          <p:nvPr/>
        </p:nvSpPr>
        <p:spPr>
          <a:xfrm>
            <a:off x="6117518" y="2134716"/>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7" name="Rectangle 146"/>
          <p:cNvSpPr/>
          <p:nvPr/>
        </p:nvSpPr>
        <p:spPr>
          <a:xfrm>
            <a:off x="6117518" y="3274699"/>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8" name="Rectangle 147"/>
          <p:cNvSpPr/>
          <p:nvPr/>
        </p:nvSpPr>
        <p:spPr>
          <a:xfrm>
            <a:off x="6117518" y="4454332"/>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9" name="Rectangle 148"/>
          <p:cNvSpPr/>
          <p:nvPr/>
        </p:nvSpPr>
        <p:spPr>
          <a:xfrm>
            <a:off x="6117518" y="5592418"/>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4131903" y="1451531"/>
            <a:ext cx="3928194" cy="4346296"/>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0" y="5797827"/>
            <a:ext cx="12192000" cy="10601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bg1"/>
                </a:solidFill>
              </a:rPr>
              <a:t>@Yourdomainplaymix.com</a:t>
            </a:r>
            <a:endParaRPr lang="en-US" sz="1100" dirty="0">
              <a:solidFill>
                <a:schemeClr val="bg1"/>
              </a:solidFill>
            </a:endParaRPr>
          </a:p>
        </p:txBody>
      </p:sp>
      <p:sp>
        <p:nvSpPr>
          <p:cNvPr id="49" name="Rectangle 48"/>
          <p:cNvSpPr/>
          <p:nvPr/>
        </p:nvSpPr>
        <p:spPr>
          <a:xfrm>
            <a:off x="1244676" y="5898301"/>
            <a:ext cx="811136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7657963"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5400000" flipH="1">
            <a:off x="3568894"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4" name="Group 83"/>
          <p:cNvGrpSpPr/>
          <p:nvPr/>
        </p:nvGrpSpPr>
        <p:grpSpPr>
          <a:xfrm>
            <a:off x="2285447" y="2946142"/>
            <a:ext cx="846116" cy="847074"/>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5" name="Group 84"/>
          <p:cNvGrpSpPr/>
          <p:nvPr/>
        </p:nvGrpSpPr>
        <p:grpSpPr>
          <a:xfrm>
            <a:off x="8258008" y="2946142"/>
            <a:ext cx="845158" cy="847074"/>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6" name="TextBox 85"/>
          <p:cNvSpPr txBox="1"/>
          <p:nvPr/>
        </p:nvSpPr>
        <p:spPr>
          <a:xfrm>
            <a:off x="1032492" y="320386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7" name="Rectangle 86"/>
          <p:cNvSpPr/>
          <p:nvPr/>
        </p:nvSpPr>
        <p:spPr>
          <a:xfrm>
            <a:off x="1104569" y="3877464"/>
            <a:ext cx="2026994" cy="923330"/>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0" name="TextBox 89"/>
          <p:cNvSpPr txBox="1"/>
          <p:nvPr/>
        </p:nvSpPr>
        <p:spPr>
          <a:xfrm>
            <a:off x="9178770" y="320386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1" name="Rectangle 90"/>
          <p:cNvSpPr/>
          <p:nvPr/>
        </p:nvSpPr>
        <p:spPr>
          <a:xfrm>
            <a:off x="8258008" y="3877464"/>
            <a:ext cx="2026994" cy="923330"/>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7248526" y="3814417"/>
            <a:ext cx="1960562" cy="1406525"/>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6" name="Group 35"/>
          <p:cNvGrpSpPr/>
          <p:nvPr/>
        </p:nvGrpSpPr>
        <p:grpSpPr>
          <a:xfrm>
            <a:off x="4300526" y="2144025"/>
            <a:ext cx="3646512" cy="3262862"/>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p:cNvGrpSpPr/>
          <p:nvPr/>
        </p:nvGrpSpPr>
        <p:grpSpPr>
          <a:xfrm>
            <a:off x="3417932" y="4192729"/>
            <a:ext cx="544423" cy="649899"/>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3372870" y="2157240"/>
            <a:ext cx="645637" cy="647768"/>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8181325" y="2157240"/>
            <a:ext cx="655350" cy="647768"/>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217419" y="4197863"/>
            <a:ext cx="506601" cy="644765"/>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3" name="Rectangle 72"/>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4" name="TextBox 73"/>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5" name="Rectangle 74"/>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6" name="TextBox 75"/>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7" name="Rectangle 76"/>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8" name="TextBox 77"/>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9" name="Rectangle 78"/>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80" name="Group 79"/>
          <p:cNvGrpSpPr/>
          <p:nvPr/>
        </p:nvGrpSpPr>
        <p:grpSpPr>
          <a:xfrm>
            <a:off x="2989263" y="1795117"/>
            <a:ext cx="1960563" cy="1403350"/>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p:cNvGrpSpPr/>
          <p:nvPr/>
        </p:nvGrpSpPr>
        <p:grpSpPr>
          <a:xfrm>
            <a:off x="7248526" y="1795117"/>
            <a:ext cx="1960562" cy="1403350"/>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p:nvGrpSpPr>
        <p:grpSpPr>
          <a:xfrm>
            <a:off x="2989263" y="3814417"/>
            <a:ext cx="2350608" cy="1406525"/>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710218" cy="923330"/>
          </a:xfrm>
          <a:prstGeom prst="rect">
            <a:avLst/>
          </a:prstGeom>
          <a:noFill/>
        </p:spPr>
        <p:txBody>
          <a:bodyPr wrap="none" rtlCol="0">
            <a:spAutoFit/>
          </a:bodyPr>
          <a:lstStyle/>
          <a:p>
            <a:r>
              <a:rPr lang="en-US" sz="5400" dirty="0" smtClean="0">
                <a:solidFill>
                  <a:schemeClr val="bg1">
                    <a:lumMod val="50000"/>
                  </a:schemeClr>
                </a:solidFill>
                <a:latin typeface="+mj-lt"/>
              </a:rPr>
              <a:t>Arrows Isometric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9" name="Freeform 8"/>
          <p:cNvSpPr>
            <a:spLocks/>
          </p:cNvSpPr>
          <p:nvPr/>
        </p:nvSpPr>
        <p:spPr bwMode="auto">
          <a:xfrm flipH="1">
            <a:off x="4330323" y="4906447"/>
            <a:ext cx="6602720" cy="821275"/>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flipH="1">
            <a:off x="1244675" y="1417983"/>
            <a:ext cx="3050450" cy="4757530"/>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861023" y="4255294"/>
            <a:ext cx="6594942" cy="651154"/>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3389768" y="3615871"/>
            <a:ext cx="6496354" cy="639964"/>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920468" y="2962762"/>
            <a:ext cx="6448819" cy="659788"/>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376314" y="3454613"/>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1" name="TextBox 30"/>
          <p:cNvSpPr txBox="1"/>
          <p:nvPr/>
        </p:nvSpPr>
        <p:spPr>
          <a:xfrm>
            <a:off x="2868141" y="4107432"/>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2" name="TextBox 31"/>
          <p:cNvSpPr txBox="1"/>
          <p:nvPr/>
        </p:nvSpPr>
        <p:spPr>
          <a:xfrm>
            <a:off x="3268530" y="4755278"/>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3" name="TextBox 32"/>
          <p:cNvSpPr txBox="1"/>
          <p:nvPr/>
        </p:nvSpPr>
        <p:spPr>
          <a:xfrm>
            <a:off x="1851165" y="2258644"/>
            <a:ext cx="1160895" cy="707886"/>
          </a:xfrm>
          <a:prstGeom prst="rect">
            <a:avLst/>
          </a:prstGeom>
          <a:noFill/>
          <a:scene3d>
            <a:camera prst="isometricRightUp"/>
            <a:lightRig rig="threePt" dir="t"/>
          </a:scene3d>
        </p:spPr>
        <p:txBody>
          <a:bodyPr wrap="none" rtlCol="0">
            <a:spAutoFit/>
          </a:bodyPr>
          <a:lstStyle/>
          <a:p>
            <a:pPr algn="ctr"/>
            <a:r>
              <a:rPr lang="en-US" sz="4000" b="1" dirty="0" smtClean="0">
                <a:solidFill>
                  <a:schemeClr val="bg1"/>
                </a:solidFill>
              </a:rPr>
              <a:t>25%</a:t>
            </a:r>
            <a:endParaRPr lang="en-US" sz="4000" b="1" dirty="0">
              <a:solidFill>
                <a:schemeClr val="bg1"/>
              </a:solidFill>
            </a:endParaRPr>
          </a:p>
        </p:txBody>
      </p:sp>
      <p:sp>
        <p:nvSpPr>
          <p:cNvPr id="34" name="TextBox 33"/>
          <p:cNvSpPr txBox="1"/>
          <p:nvPr/>
        </p:nvSpPr>
        <p:spPr>
          <a:xfrm>
            <a:off x="3415188" y="3126883"/>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5" name="Rectangle 34"/>
          <p:cNvSpPr/>
          <p:nvPr/>
        </p:nvSpPr>
        <p:spPr>
          <a:xfrm>
            <a:off x="4770359" y="301095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6" name="TextBox 35"/>
          <p:cNvSpPr txBox="1"/>
          <p:nvPr/>
        </p:nvSpPr>
        <p:spPr>
          <a:xfrm>
            <a:off x="3855157" y="3760741"/>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Rectangle 36"/>
          <p:cNvSpPr/>
          <p:nvPr/>
        </p:nvSpPr>
        <p:spPr>
          <a:xfrm>
            <a:off x="5271312" y="3646088"/>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8" name="TextBox 37"/>
          <p:cNvSpPr txBox="1"/>
          <p:nvPr/>
        </p:nvSpPr>
        <p:spPr>
          <a:xfrm>
            <a:off x="4330322" y="4466345"/>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Rectangle 38"/>
          <p:cNvSpPr/>
          <p:nvPr/>
        </p:nvSpPr>
        <p:spPr>
          <a:xfrm>
            <a:off x="5797586" y="429566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40" name="TextBox 39"/>
          <p:cNvSpPr txBox="1"/>
          <p:nvPr/>
        </p:nvSpPr>
        <p:spPr>
          <a:xfrm>
            <a:off x="4818200" y="5147807"/>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1" name="Rectangle 40"/>
          <p:cNvSpPr/>
          <p:nvPr/>
        </p:nvSpPr>
        <p:spPr>
          <a:xfrm>
            <a:off x="6259620" y="5031877"/>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209807" cy="923330"/>
          </a:xfrm>
          <a:prstGeom prst="rect">
            <a:avLst/>
          </a:prstGeom>
          <a:noFill/>
        </p:spPr>
        <p:txBody>
          <a:bodyPr wrap="none" rtlCol="0">
            <a:spAutoFit/>
          </a:bodyPr>
          <a:lstStyle/>
          <a:p>
            <a:r>
              <a:rPr lang="en-US" sz="5400" dirty="0" smtClean="0">
                <a:solidFill>
                  <a:schemeClr val="bg1">
                    <a:lumMod val="50000"/>
                  </a:schemeClr>
                </a:solidFill>
                <a:latin typeface="+mj-lt"/>
              </a:rPr>
              <a:t>Line Icon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1" name="Group 20"/>
          <p:cNvGrpSpPr/>
          <p:nvPr/>
        </p:nvGrpSpPr>
        <p:grpSpPr>
          <a:xfrm>
            <a:off x="4297363" y="1820863"/>
            <a:ext cx="3603626" cy="3600451"/>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676845" y="4625824"/>
            <a:ext cx="377932" cy="451154"/>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4650322" y="2165938"/>
            <a:ext cx="448193" cy="449673"/>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096463" y="2165937"/>
            <a:ext cx="454937" cy="449673"/>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7096463" y="4601507"/>
            <a:ext cx="351676" cy="447590"/>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TextBox 56"/>
          <p:cNvSpPr txBox="1"/>
          <p:nvPr/>
        </p:nvSpPr>
        <p:spPr>
          <a:xfrm>
            <a:off x="3113603" y="2010136"/>
            <a:ext cx="1160895" cy="707886"/>
          </a:xfrm>
          <a:prstGeom prst="rect">
            <a:avLst/>
          </a:prstGeom>
          <a:noFill/>
        </p:spPr>
        <p:txBody>
          <a:bodyPr wrap="none" rtlCol="0">
            <a:spAutoFit/>
          </a:bodyPr>
          <a:lstStyle/>
          <a:p>
            <a:pPr algn="r"/>
            <a:r>
              <a:rPr lang="en-US" sz="4000" b="1" dirty="0" smtClean="0">
                <a:solidFill>
                  <a:schemeClr val="accent1"/>
                </a:solidFill>
              </a:rPr>
              <a:t>25%</a:t>
            </a:r>
            <a:endParaRPr lang="en-US" sz="4000" b="1" dirty="0">
              <a:solidFill>
                <a:schemeClr val="accent1"/>
              </a:solidFill>
            </a:endParaRPr>
          </a:p>
        </p:txBody>
      </p:sp>
      <p:sp>
        <p:nvSpPr>
          <p:cNvPr id="58" name="TextBox 57"/>
          <p:cNvSpPr txBox="1"/>
          <p:nvPr/>
        </p:nvSpPr>
        <p:spPr>
          <a:xfrm>
            <a:off x="7866064" y="2010136"/>
            <a:ext cx="1160895" cy="707886"/>
          </a:xfrm>
          <a:prstGeom prst="rect">
            <a:avLst/>
          </a:prstGeom>
          <a:noFill/>
        </p:spPr>
        <p:txBody>
          <a:bodyPr wrap="none" rtlCol="0">
            <a:spAutoFit/>
          </a:bodyPr>
          <a:lstStyle/>
          <a:p>
            <a:r>
              <a:rPr lang="en-US" sz="4000" b="1" dirty="0" smtClean="0">
                <a:solidFill>
                  <a:schemeClr val="accent2"/>
                </a:solidFill>
              </a:rPr>
              <a:t>25%</a:t>
            </a:r>
            <a:endParaRPr lang="en-US" sz="4000" b="1" dirty="0">
              <a:solidFill>
                <a:schemeClr val="accent2"/>
              </a:solidFill>
            </a:endParaRPr>
          </a:p>
        </p:txBody>
      </p:sp>
      <p:sp>
        <p:nvSpPr>
          <p:cNvPr id="59" name="TextBox 58"/>
          <p:cNvSpPr txBox="1"/>
          <p:nvPr/>
        </p:nvSpPr>
        <p:spPr>
          <a:xfrm>
            <a:off x="3113603" y="4553888"/>
            <a:ext cx="1160895" cy="707886"/>
          </a:xfrm>
          <a:prstGeom prst="rect">
            <a:avLst/>
          </a:prstGeom>
          <a:noFill/>
        </p:spPr>
        <p:txBody>
          <a:bodyPr wrap="none" rtlCol="0">
            <a:spAutoFit/>
          </a:bodyPr>
          <a:lstStyle/>
          <a:p>
            <a:pPr algn="r"/>
            <a:r>
              <a:rPr lang="en-US" sz="4000" b="1" dirty="0" smtClean="0">
                <a:solidFill>
                  <a:schemeClr val="accent3"/>
                </a:solidFill>
              </a:rPr>
              <a:t>25%</a:t>
            </a:r>
            <a:endParaRPr lang="en-US" sz="4000" b="1" dirty="0">
              <a:solidFill>
                <a:schemeClr val="accent3"/>
              </a:solidFill>
            </a:endParaRPr>
          </a:p>
        </p:txBody>
      </p:sp>
      <p:sp>
        <p:nvSpPr>
          <p:cNvPr id="60" name="TextBox 59"/>
          <p:cNvSpPr txBox="1"/>
          <p:nvPr/>
        </p:nvSpPr>
        <p:spPr>
          <a:xfrm>
            <a:off x="7866064" y="4553888"/>
            <a:ext cx="1160895" cy="707886"/>
          </a:xfrm>
          <a:prstGeom prst="rect">
            <a:avLst/>
          </a:prstGeom>
          <a:noFill/>
        </p:spPr>
        <p:txBody>
          <a:bodyPr wrap="none" rtlCol="0">
            <a:spAutoFit/>
          </a:bodyPr>
          <a:lstStyle/>
          <a:p>
            <a:r>
              <a:rPr lang="en-US" sz="4000" b="1" dirty="0" smtClean="0">
                <a:solidFill>
                  <a:schemeClr val="accent4"/>
                </a:solidFill>
              </a:rPr>
              <a:t>25%</a:t>
            </a:r>
            <a:endParaRPr lang="en-US" sz="4000" b="1" dirty="0">
              <a:solidFill>
                <a:schemeClr val="accent4"/>
              </a:solidFill>
            </a:endParaRPr>
          </a:p>
        </p:txBody>
      </p:sp>
      <p:sp>
        <p:nvSpPr>
          <p:cNvPr id="61" name="TextBox 60"/>
          <p:cNvSpPr txBox="1"/>
          <p:nvPr/>
        </p:nvSpPr>
        <p:spPr>
          <a:xfrm>
            <a:off x="1950641"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2" name="Rectangle 61"/>
          <p:cNvSpPr/>
          <p:nvPr/>
        </p:nvSpPr>
        <p:spPr>
          <a:xfrm>
            <a:off x="534142"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3" name="TextBox 62"/>
          <p:cNvSpPr txBox="1"/>
          <p:nvPr/>
        </p:nvSpPr>
        <p:spPr>
          <a:xfrm>
            <a:off x="8985252"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4" name="Rectangle 63"/>
          <p:cNvSpPr/>
          <p:nvPr/>
        </p:nvSpPr>
        <p:spPr>
          <a:xfrm>
            <a:off x="8985252"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5" name="TextBox 64"/>
          <p:cNvSpPr txBox="1"/>
          <p:nvPr/>
        </p:nvSpPr>
        <p:spPr>
          <a:xfrm>
            <a:off x="1950641" y="475720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6" name="Rectangle 65"/>
          <p:cNvSpPr/>
          <p:nvPr/>
        </p:nvSpPr>
        <p:spPr>
          <a:xfrm>
            <a:off x="534142" y="5097013"/>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7" name="TextBox 66"/>
          <p:cNvSpPr txBox="1"/>
          <p:nvPr/>
        </p:nvSpPr>
        <p:spPr>
          <a:xfrm>
            <a:off x="8985252" y="475720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8" name="Rectangle 67"/>
          <p:cNvSpPr/>
          <p:nvPr/>
        </p:nvSpPr>
        <p:spPr>
          <a:xfrm>
            <a:off x="8985252" y="5097013"/>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4675" y="363677"/>
            <a:ext cx="5758308" cy="923330"/>
          </a:xfrm>
          <a:prstGeom prst="rect">
            <a:avLst/>
          </a:prstGeom>
          <a:noFill/>
        </p:spPr>
        <p:txBody>
          <a:bodyPr wrap="none" rtlCol="0">
            <a:spAutoFit/>
          </a:bodyPr>
          <a:lstStyle/>
          <a:p>
            <a:r>
              <a:rPr lang="en-US" sz="5400" dirty="0" smtClean="0">
                <a:solidFill>
                  <a:schemeClr val="bg1">
                    <a:lumMod val="50000"/>
                  </a:schemeClr>
                </a:solidFill>
                <a:latin typeface="+mj-lt"/>
              </a:rPr>
              <a:t>Wave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 name="Group 2"/>
          <p:cNvGrpSpPr/>
          <p:nvPr/>
        </p:nvGrpSpPr>
        <p:grpSpPr>
          <a:xfrm>
            <a:off x="728871" y="2784872"/>
            <a:ext cx="10734260" cy="1553298"/>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ardrop 8"/>
          <p:cNvSpPr/>
          <p:nvPr/>
        </p:nvSpPr>
        <p:spPr>
          <a:xfrm rot="8100000">
            <a:off x="1603344" y="1814333"/>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p:cNvSpPr/>
          <p:nvPr/>
        </p:nvSpPr>
        <p:spPr>
          <a:xfrm rot="13500000" flipV="1">
            <a:off x="4214023" y="4571484"/>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rot="8100000">
            <a:off x="6850665" y="1814334"/>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rot="13500000" flipV="1">
            <a:off x="9461344" y="4571485"/>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4" name="TextBox 13"/>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5" name="TextBox 14"/>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6" name="TextBox 15"/>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7" name="TextBox 16"/>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8" name="Rectangle 17"/>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19" name="TextBox 18"/>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0" name="Rectangle 19"/>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1" name="TextBox 20"/>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2" name="Rectangle 21"/>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3" name="TextBox 22"/>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4" name="Rectangle 23"/>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28871" y="2784872"/>
            <a:ext cx="10734260" cy="1553298"/>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Teardrop 24"/>
          <p:cNvSpPr/>
          <p:nvPr/>
        </p:nvSpPr>
        <p:spPr>
          <a:xfrm rot="8100000">
            <a:off x="1603344" y="1814333"/>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13500000" flipV="1">
            <a:off x="4214023" y="4571484"/>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850665" y="1814334"/>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13500000" flipV="1">
            <a:off x="9461344" y="4571485"/>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0" name="TextBox 29"/>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1" name="TextBox 30"/>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2" name="TextBox 31"/>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3" name="TextBox 32"/>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Rectangle 33"/>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5" name="TextBox 34"/>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6" name="Rectangle 35"/>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7" name="TextBox 36"/>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8" name="Rectangle 37"/>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9" name="TextBox 38"/>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40" name="Rectangle 39"/>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91302" y="2190877"/>
            <a:ext cx="7409401" cy="1631216"/>
          </a:xfrm>
          <a:prstGeom prst="rect">
            <a:avLst/>
          </a:prstGeom>
          <a:noFill/>
        </p:spPr>
        <p:txBody>
          <a:bodyPr wrap="none" rtlCol="0">
            <a:spAutoFit/>
          </a:bodyPr>
          <a:lstStyle/>
          <a:p>
            <a:pPr algn="ctr"/>
            <a:r>
              <a:rPr lang="en-US" sz="10000" dirty="0" smtClean="0">
                <a:solidFill>
                  <a:schemeClr val="bg1"/>
                </a:solidFill>
                <a:latin typeface="+mj-lt"/>
              </a:rPr>
              <a:t>Welcome To </a:t>
            </a: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6" name="Rectangle 5"/>
          <p:cNvSpPr/>
          <p:nvPr/>
        </p:nvSpPr>
        <p:spPr>
          <a:xfrm>
            <a:off x="1567544" y="3743794"/>
            <a:ext cx="905691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854" y="2822180"/>
            <a:ext cx="5540299" cy="1938992"/>
          </a:xfrm>
          <a:prstGeom prst="rect">
            <a:avLst/>
          </a:prstGeom>
          <a:noFill/>
        </p:spPr>
        <p:txBody>
          <a:bodyPr wrap="none" rtlCol="0">
            <a:spAutoFit/>
          </a:bodyPr>
          <a:lstStyle/>
          <a:p>
            <a:pPr algn="ctr"/>
            <a:r>
              <a:rPr lang="en-US" sz="6000" dirty="0" smtClean="0">
                <a:solidFill>
                  <a:schemeClr val="bg1"/>
                </a:solidFill>
                <a:latin typeface="+mj-lt"/>
              </a:rPr>
              <a:t>Grab Some </a:t>
            </a:r>
            <a:r>
              <a:rPr lang="en-US" sz="6000" dirty="0" smtClean="0">
                <a:solidFill>
                  <a:schemeClr val="accent1"/>
                </a:solidFill>
                <a:latin typeface="+mj-lt"/>
              </a:rPr>
              <a:t>Coffee</a:t>
            </a:r>
          </a:p>
          <a:p>
            <a:pPr algn="ctr"/>
            <a:r>
              <a:rPr lang="en-US" sz="6000" dirty="0" smtClean="0">
                <a:solidFill>
                  <a:schemeClr val="bg1"/>
                </a:solidFill>
                <a:latin typeface="+mj-lt"/>
              </a:rPr>
              <a:t>And </a:t>
            </a:r>
            <a:r>
              <a:rPr lang="en-US" sz="6000" dirty="0" smtClean="0">
                <a:solidFill>
                  <a:schemeClr val="accent1"/>
                </a:solidFill>
                <a:latin typeface="+mj-lt"/>
              </a:rPr>
              <a:t>Make</a:t>
            </a:r>
            <a:r>
              <a:rPr lang="en-US" sz="6000" dirty="0" smtClean="0">
                <a:solidFill>
                  <a:schemeClr val="bg1"/>
                </a:solidFill>
                <a:latin typeface="+mj-lt"/>
              </a:rPr>
              <a:t> A New Friend</a:t>
            </a:r>
            <a:endParaRPr lang="en-US" sz="6000" dirty="0">
              <a:solidFill>
                <a:schemeClr val="bg1"/>
              </a:solidFill>
              <a:latin typeface="+mj-lt"/>
            </a:endParaRPr>
          </a:p>
        </p:txBody>
      </p:sp>
      <p:grpSp>
        <p:nvGrpSpPr>
          <p:cNvPr id="18" name="Group 17"/>
          <p:cNvGrpSpPr/>
          <p:nvPr/>
        </p:nvGrpSpPr>
        <p:grpSpPr>
          <a:xfrm>
            <a:off x="5684044" y="1614730"/>
            <a:ext cx="823912" cy="973138"/>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2040320" y="4629384"/>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765884"/>
            <a:ext cx="12192000" cy="309211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4" name="Group 3"/>
          <p:cNvGrpSpPr/>
          <p:nvPr/>
        </p:nvGrpSpPr>
        <p:grpSpPr>
          <a:xfrm>
            <a:off x="3320664" y="244176"/>
            <a:ext cx="2984269" cy="610951"/>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TextBox 6"/>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8" name="TextBox 7"/>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9" name="TextBox 8"/>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0" name="TextBox 9"/>
          <p:cNvSpPr txBox="1"/>
          <p:nvPr/>
        </p:nvSpPr>
        <p:spPr>
          <a:xfrm>
            <a:off x="2268530"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1"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2"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3" name="TextBox 12"/>
          <p:cNvSpPr txBox="1"/>
          <p:nvPr/>
        </p:nvSpPr>
        <p:spPr>
          <a:xfrm>
            <a:off x="4523026"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4"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5" name="TextBox 14"/>
          <p:cNvSpPr txBox="1"/>
          <p:nvPr/>
        </p:nvSpPr>
        <p:spPr>
          <a:xfrm>
            <a:off x="6798951"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6"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7" name="TextBox 16"/>
          <p:cNvSpPr txBox="1"/>
          <p:nvPr/>
        </p:nvSpPr>
        <p:spPr>
          <a:xfrm>
            <a:off x="8954417"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8" name="Rectangle 17"/>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7316" y="3227075"/>
            <a:ext cx="6117380" cy="1446550"/>
          </a:xfrm>
          <a:prstGeom prst="rect">
            <a:avLst/>
          </a:prstGeom>
          <a:noFill/>
        </p:spPr>
        <p:txBody>
          <a:bodyPr wrap="none" rtlCol="0">
            <a:spAutoFit/>
          </a:bodyPr>
          <a:lstStyle/>
          <a:p>
            <a:pPr algn="ctr"/>
            <a:r>
              <a:rPr lang="en-US" sz="8800" dirty="0" smtClean="0">
                <a:solidFill>
                  <a:schemeClr val="bg1"/>
                </a:solidFill>
                <a:latin typeface="+mj-lt"/>
              </a:rPr>
              <a:t>Thank For Coming</a:t>
            </a:r>
            <a:endParaRPr lang="en-US" sz="8800" dirty="0">
              <a:solidFill>
                <a:schemeClr val="bg1"/>
              </a:solidFill>
              <a:latin typeface="+mj-lt"/>
            </a:endParaRPr>
          </a:p>
        </p:txBody>
      </p:sp>
      <p:sp>
        <p:nvSpPr>
          <p:cNvPr id="5" name="Rectangle 4"/>
          <p:cNvSpPr/>
          <p:nvPr/>
        </p:nvSpPr>
        <p:spPr>
          <a:xfrm>
            <a:off x="2040320" y="4673625"/>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5367130" y="1570490"/>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320" y="443974"/>
            <a:ext cx="6250429" cy="3785652"/>
          </a:xfrm>
          <a:prstGeom prst="rect">
            <a:avLst/>
          </a:prstGeom>
          <a:noFill/>
        </p:spPr>
        <p:txBody>
          <a:bodyPr wrap="none" rtlCol="0">
            <a:spAutoFit/>
          </a:bodyPr>
          <a:lstStyle/>
          <a:p>
            <a:r>
              <a:rPr lang="en-US" sz="12000" dirty="0" smtClean="0">
                <a:solidFill>
                  <a:schemeClr val="bg1"/>
                </a:solidFill>
                <a:latin typeface="+mj-lt"/>
              </a:rPr>
              <a:t>A Moment For</a:t>
            </a:r>
          </a:p>
          <a:p>
            <a:r>
              <a:rPr lang="en-US" sz="12000" dirty="0" smtClean="0">
                <a:solidFill>
                  <a:schemeClr val="accent1"/>
                </a:solidFill>
                <a:latin typeface="+mj-lt"/>
              </a:rPr>
              <a:t>The History</a:t>
            </a:r>
          </a:p>
        </p:txBody>
      </p:sp>
      <p:sp>
        <p:nvSpPr>
          <p:cNvPr id="6" name="Freeform 5"/>
          <p:cNvSpPr>
            <a:spLocks noEditPoints="1"/>
          </p:cNvSpPr>
          <p:nvPr/>
        </p:nvSpPr>
        <p:spPr bwMode="auto">
          <a:xfrm>
            <a:off x="11194750" y="3821598"/>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
        <p:nvSpPr>
          <p:cNvPr id="8" name="Rectangle 7"/>
          <p:cNvSpPr/>
          <p:nvPr/>
        </p:nvSpPr>
        <p:spPr>
          <a:xfrm>
            <a:off x="6703748" y="997965"/>
            <a:ext cx="4491002" cy="1477328"/>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10" name="Rectangle 9"/>
          <p:cNvSpPr/>
          <p:nvPr/>
        </p:nvSpPr>
        <p:spPr>
          <a:xfrm>
            <a:off x="440659" y="5146749"/>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grpSp>
        <p:nvGrpSpPr>
          <p:cNvPr id="19" name="Group 18"/>
          <p:cNvGrpSpPr/>
          <p:nvPr/>
        </p:nvGrpSpPr>
        <p:grpSpPr>
          <a:xfrm>
            <a:off x="8006442" y="2923268"/>
            <a:ext cx="1441432" cy="1099980"/>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4675" y="363677"/>
            <a:ext cx="3182281" cy="923330"/>
          </a:xfrm>
          <a:prstGeom prst="rect">
            <a:avLst/>
          </a:prstGeom>
          <a:noFill/>
        </p:spPr>
        <p:txBody>
          <a:bodyPr wrap="none" rtlCol="0">
            <a:spAutoFit/>
          </a:bodyPr>
          <a:lstStyle/>
          <a:p>
            <a:r>
              <a:rPr lang="en-US" sz="5400" dirty="0" smtClean="0">
                <a:solidFill>
                  <a:schemeClr val="bg1">
                    <a:lumMod val="50000"/>
                  </a:schemeClr>
                </a:solidFill>
                <a:latin typeface="+mj-lt"/>
              </a:rPr>
              <a:t>Music Evolution</a:t>
            </a:r>
            <a:endParaRPr lang="en-US" sz="5400" dirty="0">
              <a:solidFill>
                <a:schemeClr val="bg1">
                  <a:lumMod val="50000"/>
                </a:schemeClr>
              </a:solidFill>
              <a:latin typeface="+mj-lt"/>
            </a:endParaRPr>
          </a:p>
        </p:txBody>
      </p:sp>
      <p:grpSp>
        <p:nvGrpSpPr>
          <p:cNvPr id="21" name="Group 20"/>
          <p:cNvGrpSpPr/>
          <p:nvPr/>
        </p:nvGrpSpPr>
        <p:grpSpPr>
          <a:xfrm>
            <a:off x="10058082" y="2378852"/>
            <a:ext cx="811881" cy="1083107"/>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15"/>
          <p:cNvSpPr>
            <a:spLocks noEditPoints="1"/>
          </p:cNvSpPr>
          <p:nvPr/>
        </p:nvSpPr>
        <p:spPr bwMode="auto">
          <a:xfrm>
            <a:off x="1322037" y="2272876"/>
            <a:ext cx="1356129" cy="1300447"/>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4238243" y="2208213"/>
            <a:ext cx="1411811" cy="1463902"/>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7210131" y="2251322"/>
            <a:ext cx="1287874" cy="1343556"/>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419653"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5" name="Rectangle 24"/>
          <p:cNvSpPr/>
          <p:nvPr/>
        </p:nvSpPr>
        <p:spPr>
          <a:xfrm>
            <a:off x="761161"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26" name="TextBox 25"/>
          <p:cNvSpPr txBox="1"/>
          <p:nvPr/>
        </p:nvSpPr>
        <p:spPr>
          <a:xfrm>
            <a:off x="436370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7" name="TextBox 26"/>
          <p:cNvSpPr txBox="1"/>
          <p:nvPr/>
        </p:nvSpPr>
        <p:spPr>
          <a:xfrm>
            <a:off x="727362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TextBox 27"/>
          <p:cNvSpPr txBox="1"/>
          <p:nvPr/>
        </p:nvSpPr>
        <p:spPr>
          <a:xfrm>
            <a:off x="1005601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Here</a:t>
            </a:r>
            <a:endParaRPr lang="en-US" sz="1600" b="1" dirty="0">
              <a:solidFill>
                <a:schemeClr val="bg1">
                  <a:lumMod val="50000"/>
                </a:schemeClr>
              </a:solidFill>
            </a:endParaRPr>
          </a:p>
        </p:txBody>
      </p:sp>
      <p:sp>
        <p:nvSpPr>
          <p:cNvPr id="29" name="Rectangle 28"/>
          <p:cNvSpPr/>
          <p:nvPr/>
        </p:nvSpPr>
        <p:spPr>
          <a:xfrm>
            <a:off x="3705208"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0" name="Rectangle 29"/>
          <p:cNvSpPr/>
          <p:nvPr/>
        </p:nvSpPr>
        <p:spPr>
          <a:xfrm>
            <a:off x="661512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1" name="Rectangle 30"/>
          <p:cNvSpPr/>
          <p:nvPr/>
        </p:nvSpPr>
        <p:spPr>
          <a:xfrm>
            <a:off x="939751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50084" cy="923330"/>
          </a:xfrm>
          <a:prstGeom prst="rect">
            <a:avLst/>
          </a:prstGeom>
          <a:noFill/>
        </p:spPr>
        <p:txBody>
          <a:bodyPr wrap="none" rtlCol="0">
            <a:spAutoFit/>
          </a:bodyPr>
          <a:lstStyle/>
          <a:p>
            <a:r>
              <a:rPr lang="en-US" sz="5400" dirty="0" smtClean="0">
                <a:solidFill>
                  <a:schemeClr val="bg1">
                    <a:lumMod val="50000"/>
                  </a:schemeClr>
                </a:solidFill>
                <a:latin typeface="+mj-lt"/>
              </a:rPr>
              <a:t>Our </a:t>
            </a:r>
            <a:r>
              <a:rPr lang="en-US" sz="5400" dirty="0" err="1" smtClean="0">
                <a:solidFill>
                  <a:schemeClr val="bg1">
                    <a:lumMod val="50000"/>
                  </a:schemeClr>
                </a:solidFill>
                <a:latin typeface="+mj-lt"/>
              </a:rPr>
              <a:t>Playmix</a:t>
            </a:r>
            <a:endParaRPr lang="en-US" sz="5400" dirty="0">
              <a:solidFill>
                <a:schemeClr val="bg1">
                  <a:lumMod val="50000"/>
                </a:schemeClr>
              </a:solidFill>
              <a:latin typeface="+mj-lt"/>
            </a:endParaRPr>
          </a:p>
        </p:txBody>
      </p:sp>
      <p:grpSp>
        <p:nvGrpSpPr>
          <p:cNvPr id="19" name="Group 18"/>
          <p:cNvGrpSpPr/>
          <p:nvPr/>
        </p:nvGrpSpPr>
        <p:grpSpPr>
          <a:xfrm>
            <a:off x="1244675" y="2220685"/>
            <a:ext cx="2508860" cy="27432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4015450" y="2326500"/>
            <a:ext cx="7770149"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21" name="Rectangle 20"/>
          <p:cNvSpPr/>
          <p:nvPr/>
        </p:nvSpPr>
        <p:spPr>
          <a:xfrm>
            <a:off x="4015450" y="3456996"/>
            <a:ext cx="7770149"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Rectangle 21"/>
          <p:cNvSpPr/>
          <p:nvPr/>
        </p:nvSpPr>
        <p:spPr>
          <a:xfrm>
            <a:off x="440659" y="5463184"/>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99778" cy="923330"/>
          </a:xfrm>
          <a:prstGeom prst="rect">
            <a:avLst/>
          </a:prstGeom>
          <a:noFill/>
        </p:spPr>
        <p:txBody>
          <a:bodyPr wrap="none" rtlCol="0">
            <a:spAutoFit/>
          </a:bodyPr>
          <a:lstStyle/>
          <a:p>
            <a:r>
              <a:rPr lang="en-US" sz="5400" dirty="0" smtClean="0">
                <a:solidFill>
                  <a:schemeClr val="bg1">
                    <a:lumMod val="50000"/>
                  </a:schemeClr>
                </a:solidFill>
                <a:latin typeface="+mj-lt"/>
              </a:rPr>
              <a:t>Who We Are</a:t>
            </a:r>
            <a:endParaRPr lang="en-US" sz="5400" dirty="0">
              <a:solidFill>
                <a:schemeClr val="bg1">
                  <a:lumMod val="50000"/>
                </a:schemeClr>
              </a:solidFill>
              <a:latin typeface="+mj-lt"/>
            </a:endParaRPr>
          </a:p>
        </p:txBody>
      </p:sp>
      <p:sp>
        <p:nvSpPr>
          <p:cNvPr id="3" name="Rectangle 2"/>
          <p:cNvSpPr/>
          <p:nvPr/>
        </p:nvSpPr>
        <p:spPr>
          <a:xfrm>
            <a:off x="0" y="1640114"/>
            <a:ext cx="6096000" cy="5217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44343" y="2544215"/>
            <a:ext cx="5341256" cy="1477328"/>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7" name="Rectangle 6"/>
          <p:cNvSpPr/>
          <p:nvPr/>
        </p:nvSpPr>
        <p:spPr>
          <a:xfrm>
            <a:off x="6444343" y="4135735"/>
            <a:ext cx="5341256"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6444343" y="1640114"/>
            <a:ext cx="3090911" cy="923330"/>
          </a:xfrm>
          <a:prstGeom prst="rect">
            <a:avLst/>
          </a:prstGeom>
          <a:noFill/>
        </p:spPr>
        <p:txBody>
          <a:bodyPr wrap="none" rtlCol="0">
            <a:spAutoFit/>
          </a:bodyPr>
          <a:lstStyle/>
          <a:p>
            <a:r>
              <a:rPr lang="en-US" sz="5400" dirty="0" smtClean="0">
                <a:solidFill>
                  <a:schemeClr val="accent1"/>
                </a:solidFill>
                <a:latin typeface="+mj-lt"/>
              </a:rPr>
              <a:t>Your Title Here</a:t>
            </a:r>
            <a:endParaRPr lang="en-US" sz="5400" dirty="0">
              <a:solidFill>
                <a:schemeClr val="accent1"/>
              </a:solidFill>
              <a:latin typeface="+mj-lt"/>
            </a:endParaRPr>
          </a:p>
        </p:txBody>
      </p:sp>
      <p:sp>
        <p:nvSpPr>
          <p:cNvPr id="9" name="TextBox 8"/>
          <p:cNvSpPr txBox="1"/>
          <p:nvPr/>
        </p:nvSpPr>
        <p:spPr>
          <a:xfrm>
            <a:off x="6444343" y="5347428"/>
            <a:ext cx="1731564" cy="523220"/>
          </a:xfrm>
          <a:prstGeom prst="rect">
            <a:avLst/>
          </a:prstGeom>
          <a:noFill/>
        </p:spPr>
        <p:txBody>
          <a:bodyPr wrap="none" rtlCol="0">
            <a:spAutoFit/>
          </a:bodyPr>
          <a:lstStyle/>
          <a:p>
            <a:r>
              <a:rPr lang="en-US" sz="2800" dirty="0" smtClean="0">
                <a:solidFill>
                  <a:schemeClr val="accent1"/>
                </a:solidFill>
                <a:latin typeface="+mj-lt"/>
              </a:rPr>
              <a:t>Matt Shamrock</a:t>
            </a:r>
            <a:endParaRPr lang="en-US" sz="28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244675" y="363677"/>
            <a:ext cx="4788490" cy="923330"/>
          </a:xfrm>
          <a:prstGeom prst="rect">
            <a:avLst/>
          </a:prstGeom>
          <a:noFill/>
        </p:spPr>
        <p:txBody>
          <a:bodyPr wrap="none" rtlCol="0">
            <a:spAutoFit/>
          </a:bodyPr>
          <a:lstStyle/>
          <a:p>
            <a:r>
              <a:rPr lang="en-US" sz="5400" dirty="0" smtClean="0">
                <a:solidFill>
                  <a:schemeClr val="bg1"/>
                </a:solidFill>
                <a:latin typeface="+mj-lt"/>
              </a:rPr>
              <a:t>About Professional Skill</a:t>
            </a:r>
            <a:endParaRPr lang="en-US" sz="5400" dirty="0">
              <a:solidFill>
                <a:schemeClr val="bg1"/>
              </a:solidFill>
              <a:latin typeface="+mj-lt"/>
            </a:endParaRPr>
          </a:p>
        </p:txBody>
      </p:sp>
      <p:sp>
        <p:nvSpPr>
          <p:cNvPr id="4" name="Freeform 3"/>
          <p:cNvSpPr>
            <a:spLocks noEditPoints="1"/>
          </p:cNvSpPr>
          <p:nvPr/>
        </p:nvSpPr>
        <p:spPr bwMode="auto">
          <a:xfrm>
            <a:off x="406398" y="447604"/>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1074057" y="4242385"/>
            <a:ext cx="10261600"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7" name="Rectangle 6"/>
          <p:cNvSpPr/>
          <p:nvPr/>
        </p:nvSpPr>
        <p:spPr>
          <a:xfrm>
            <a:off x="1074057" y="5372881"/>
            <a:ext cx="1026160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589315" y="1510545"/>
            <a:ext cx="9013371" cy="1262742"/>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9339944" y="1469021"/>
            <a:ext cx="1262742" cy="1262742"/>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2" name="Group 31"/>
          <p:cNvGrpSpPr/>
          <p:nvPr/>
        </p:nvGrpSpPr>
        <p:grpSpPr>
          <a:xfrm>
            <a:off x="1589315" y="1469021"/>
            <a:ext cx="1262742" cy="1262742"/>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172858" y="1469021"/>
            <a:ext cx="1262742" cy="1262742"/>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756401" y="1469021"/>
            <a:ext cx="1262742" cy="1262742"/>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6" name="TextBox 35"/>
          <p:cNvSpPr txBox="1"/>
          <p:nvPr/>
        </p:nvSpPr>
        <p:spPr>
          <a:xfrm>
            <a:off x="1640238"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TextBox 36"/>
          <p:cNvSpPr txBox="1"/>
          <p:nvPr/>
        </p:nvSpPr>
        <p:spPr>
          <a:xfrm>
            <a:off x="4227805"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8" name="TextBox 37"/>
          <p:cNvSpPr txBox="1"/>
          <p:nvPr/>
        </p:nvSpPr>
        <p:spPr>
          <a:xfrm>
            <a:off x="6807324"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TextBox 38"/>
          <p:cNvSpPr txBox="1"/>
          <p:nvPr/>
        </p:nvSpPr>
        <p:spPr>
          <a:xfrm>
            <a:off x="9390867"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9829" y="1203940"/>
            <a:ext cx="8552342" cy="1631216"/>
          </a:xfrm>
          <a:prstGeom prst="rect">
            <a:avLst/>
          </a:prstGeom>
          <a:noFill/>
        </p:spPr>
        <p:txBody>
          <a:bodyPr wrap="none" rtlCol="0">
            <a:spAutoFit/>
          </a:bodyPr>
          <a:lstStyle/>
          <a:p>
            <a:pPr algn="ctr"/>
            <a:r>
              <a:rPr lang="en-US" sz="10000" dirty="0" smtClean="0">
                <a:solidFill>
                  <a:schemeClr val="bg1"/>
                </a:solidFill>
                <a:latin typeface="+mj-lt"/>
              </a:rPr>
              <a:t>About </a:t>
            </a:r>
            <a:r>
              <a:rPr lang="en-US" sz="10000" dirty="0" smtClean="0">
                <a:solidFill>
                  <a:schemeClr val="accent1"/>
                </a:solidFill>
                <a:latin typeface="+mj-lt"/>
              </a:rPr>
              <a:t>Mixing</a:t>
            </a:r>
            <a:r>
              <a:rPr lang="en-US" sz="10000" dirty="0" smtClean="0">
                <a:solidFill>
                  <a:schemeClr val="bg1"/>
                </a:solidFill>
                <a:latin typeface="+mj-lt"/>
              </a:rPr>
              <a:t> The Song</a:t>
            </a:r>
            <a:endParaRPr lang="en-US" sz="10000" dirty="0">
              <a:solidFill>
                <a:schemeClr val="bg1"/>
              </a:solidFill>
              <a:latin typeface="+mj-lt"/>
            </a:endParaRPr>
          </a:p>
        </p:txBody>
      </p:sp>
      <p:grpSp>
        <p:nvGrpSpPr>
          <p:cNvPr id="43" name="Group 42"/>
          <p:cNvGrpSpPr/>
          <p:nvPr/>
        </p:nvGrpSpPr>
        <p:grpSpPr>
          <a:xfrm>
            <a:off x="4248148" y="4540607"/>
            <a:ext cx="962025" cy="947738"/>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6574971" y="4374892"/>
            <a:ext cx="1264562" cy="1279168"/>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9264654" y="4535845"/>
            <a:ext cx="960438" cy="957263"/>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1966908" y="4532670"/>
            <a:ext cx="750888" cy="963613"/>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711200" y="2761902"/>
            <a:ext cx="10769600" cy="646331"/>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48" name="Rounded Rectangle 47"/>
          <p:cNvSpPr/>
          <p:nvPr/>
        </p:nvSpPr>
        <p:spPr>
          <a:xfrm>
            <a:off x="5360079" y="3726667"/>
            <a:ext cx="147184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7">
      <a:dk1>
        <a:sysClr val="windowText" lastClr="000000"/>
      </a:dk1>
      <a:lt1>
        <a:sysClr val="window" lastClr="FFFFFF"/>
      </a:lt1>
      <a:dk2>
        <a:srgbClr val="44546A"/>
      </a:dk2>
      <a:lt2>
        <a:srgbClr val="E7E6E6"/>
      </a:lt2>
      <a:accent1>
        <a:srgbClr val="EF2994"/>
      </a:accent1>
      <a:accent2>
        <a:srgbClr val="EE1289"/>
      </a:accent2>
      <a:accent3>
        <a:srgbClr val="D6107B"/>
      </a:accent3>
      <a:accent4>
        <a:srgbClr val="BE0E6D"/>
      </a:accent4>
      <a:accent5>
        <a:srgbClr val="A60C5F"/>
      </a:accent5>
      <a:accent6>
        <a:srgbClr val="8E0A52"/>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2074</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67</cp:revision>
  <dcterms:created xsi:type="dcterms:W3CDTF">2018-04-17T03:35:52Z</dcterms:created>
  <dcterms:modified xsi:type="dcterms:W3CDTF">2018-04-18T02:51:15Z</dcterms:modified>
</cp:coreProperties>
</file>