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123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5573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63777"/>
            <a:ext cx="2817955" cy="352147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66248041"/>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3701345" y="2615597"/>
            <a:ext cx="1634355" cy="1610414"/>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150630" y="2615597"/>
            <a:ext cx="1634355" cy="1610414"/>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252061" y="2615597"/>
            <a:ext cx="1634355" cy="1610414"/>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005611790"/>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58711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007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83260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9143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1996693"/>
            <a:ext cx="3638494" cy="287187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286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83325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1901371"/>
            <a:ext cx="9143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85127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4365172"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077938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3429000"/>
            <a:ext cx="9143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24297608"/>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7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140803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3048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3047999" y="0"/>
            <a:ext cx="3048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095998" y="0"/>
            <a:ext cx="3048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44961265"/>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31411"/>
            <a:ext cx="3562294" cy="3368492"/>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4667306" y="2031411"/>
            <a:ext cx="3562294" cy="3368492"/>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7512386"/>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339991" y="424260"/>
            <a:ext cx="417443" cy="44071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TextBox 7"/>
          <p:cNvSpPr txBox="1"/>
          <p:nvPr userDrawn="1"/>
        </p:nvSpPr>
        <p:spPr>
          <a:xfrm>
            <a:off x="7322392" y="6266231"/>
            <a:ext cx="1491114" cy="219291"/>
          </a:xfrm>
          <a:prstGeom prst="rect">
            <a:avLst/>
          </a:prstGeom>
          <a:noFill/>
        </p:spPr>
        <p:txBody>
          <a:bodyPr wrap="none" rtlCol="0">
            <a:spAutoFit/>
          </a:bodyPr>
          <a:lstStyle/>
          <a:p>
            <a:pPr algn="r"/>
            <a:r>
              <a:rPr lang="en-US" sz="825" dirty="0" smtClean="0">
                <a:solidFill>
                  <a:schemeClr val="accent1"/>
                </a:solidFill>
              </a:rPr>
              <a:t>@Yourdomainplaymix.com</a:t>
            </a:r>
            <a:endParaRPr lang="en-US" sz="825" dirty="0">
              <a:solidFill>
                <a:schemeClr val="accent1"/>
              </a:solidFill>
            </a:endParaRPr>
          </a:p>
        </p:txBody>
      </p:sp>
    </p:spTree>
    <p:extLst>
      <p:ext uri="{BB962C8B-B14F-4D97-AF65-F5344CB8AC3E}">
        <p14:creationId xmlns:p14="http://schemas.microsoft.com/office/powerpoint/2010/main" val="39054461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52" r:id="rId15"/>
    <p:sldLayoutId id="2147483651" r:id="rId16"/>
    <p:sldLayoutId id="214748365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1.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4025348" y="1731446"/>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 name="TextBox 3"/>
          <p:cNvSpPr txBox="1"/>
          <p:nvPr/>
        </p:nvSpPr>
        <p:spPr>
          <a:xfrm>
            <a:off x="3411265" y="2734210"/>
            <a:ext cx="2321469" cy="1246495"/>
          </a:xfrm>
          <a:prstGeom prst="rect">
            <a:avLst/>
          </a:prstGeom>
          <a:noFill/>
        </p:spPr>
        <p:txBody>
          <a:bodyPr wrap="none" rtlCol="0">
            <a:spAutoFit/>
          </a:bodyPr>
          <a:lstStyle/>
          <a:p>
            <a:pPr algn="ctr"/>
            <a:r>
              <a:rPr lang="en-US" sz="7500" dirty="0" err="1">
                <a:solidFill>
                  <a:schemeClr val="accent1"/>
                </a:solidFill>
                <a:latin typeface="+mj-lt"/>
              </a:rPr>
              <a:t>Playmix</a:t>
            </a:r>
            <a:endParaRPr lang="en-US" sz="75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876108" cy="715581"/>
          </a:xfrm>
          <a:prstGeom prst="rect">
            <a:avLst/>
          </a:prstGeom>
          <a:noFill/>
        </p:spPr>
        <p:txBody>
          <a:bodyPr wrap="none" rtlCol="0">
            <a:spAutoFit/>
          </a:bodyPr>
          <a:lstStyle/>
          <a:p>
            <a:r>
              <a:rPr lang="en-US" sz="4050" dirty="0">
                <a:solidFill>
                  <a:schemeClr val="bg1">
                    <a:lumMod val="50000"/>
                  </a:schemeClr>
                </a:solidFill>
                <a:latin typeface="+mj-lt"/>
              </a:rPr>
              <a:t>Single Text Sample</a:t>
            </a:r>
            <a:endParaRPr lang="en-US" sz="4050" dirty="0">
              <a:solidFill>
                <a:schemeClr val="bg1">
                  <a:lumMod val="50000"/>
                </a:schemeClr>
              </a:solidFill>
              <a:latin typeface="+mj-lt"/>
            </a:endParaRPr>
          </a:p>
        </p:txBody>
      </p:sp>
      <p:sp>
        <p:nvSpPr>
          <p:cNvPr id="3" name="TextBox 2"/>
          <p:cNvSpPr txBox="1"/>
          <p:nvPr/>
        </p:nvSpPr>
        <p:spPr>
          <a:xfrm>
            <a:off x="933506" y="2051858"/>
            <a:ext cx="7429500" cy="3243196"/>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rPr>
              <a:t>Suitable for all categories business and personal presentation</a:t>
            </a:r>
            <a:r>
              <a:rPr lang="id-ID" sz="1050" b="1" dirty="0">
                <a:solidFill>
                  <a:schemeClr val="bg1">
                    <a:lumMod val="65000"/>
                  </a:schemeClr>
                </a:solidFill>
              </a:rPr>
              <a:t>,</a:t>
            </a:r>
            <a:r>
              <a:rPr lang="id-ID" sz="1050" dirty="0">
                <a:solidFill>
                  <a:schemeClr val="bg1">
                    <a:lumMod val="65000"/>
                  </a:schemeClr>
                </a:solidFill>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4" name="Rectangle 3"/>
          <p:cNvSpPr/>
          <p:nvPr/>
        </p:nvSpPr>
        <p:spPr>
          <a:xfrm>
            <a:off x="4572000" y="2130878"/>
            <a:ext cx="3638494" cy="26016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1586649" y="2597904"/>
            <a:ext cx="2332209" cy="166763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7" name="Group 16"/>
          <p:cNvGrpSpPr/>
          <p:nvPr/>
        </p:nvGrpSpPr>
        <p:grpSpPr>
          <a:xfrm>
            <a:off x="2315050" y="3137928"/>
            <a:ext cx="591437" cy="587583"/>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8" name="Rectangle 17"/>
          <p:cNvSpPr/>
          <p:nvPr/>
        </p:nvSpPr>
        <p:spPr>
          <a:xfrm>
            <a:off x="4818261" y="2763902"/>
            <a:ext cx="3145971" cy="923330"/>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19" name="TextBox 18"/>
          <p:cNvSpPr txBox="1"/>
          <p:nvPr/>
        </p:nvSpPr>
        <p:spPr>
          <a:xfrm>
            <a:off x="4818261" y="2181538"/>
            <a:ext cx="1527982" cy="715581"/>
          </a:xfrm>
          <a:prstGeom prst="rect">
            <a:avLst/>
          </a:prstGeom>
          <a:noFill/>
        </p:spPr>
        <p:txBody>
          <a:bodyPr wrap="none" rtlCol="0">
            <a:spAutoFit/>
          </a:bodyPr>
          <a:lstStyle/>
          <a:p>
            <a:r>
              <a:rPr lang="en-US" sz="4050" dirty="0">
                <a:solidFill>
                  <a:schemeClr val="bg1"/>
                </a:solidFill>
                <a:latin typeface="+mj-lt"/>
              </a:rPr>
              <a:t>Title Here</a:t>
            </a:r>
            <a:endParaRPr lang="en-US" sz="4050" dirty="0">
              <a:solidFill>
                <a:schemeClr val="bg1"/>
              </a:solidFill>
              <a:latin typeface="+mj-lt"/>
            </a:endParaRPr>
          </a:p>
        </p:txBody>
      </p:sp>
      <p:grpSp>
        <p:nvGrpSpPr>
          <p:cNvPr id="20" name="Group 19"/>
          <p:cNvGrpSpPr/>
          <p:nvPr/>
        </p:nvGrpSpPr>
        <p:grpSpPr>
          <a:xfrm>
            <a:off x="5765364" y="3914672"/>
            <a:ext cx="388266" cy="3825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6687234" y="3911101"/>
            <a:ext cx="387626" cy="386345"/>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 name="Group 37"/>
          <p:cNvGrpSpPr/>
          <p:nvPr/>
        </p:nvGrpSpPr>
        <p:grpSpPr>
          <a:xfrm>
            <a:off x="4903480" y="3908720"/>
            <a:ext cx="303053" cy="388907"/>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Rectangle 44"/>
          <p:cNvSpPr/>
          <p:nvPr/>
        </p:nvSpPr>
        <p:spPr>
          <a:xfrm>
            <a:off x="933506" y="4869034"/>
            <a:ext cx="7276988"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3352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6400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p:cNvGrpSpPr/>
          <p:nvPr/>
        </p:nvGrpSpPr>
        <p:grpSpPr>
          <a:xfrm>
            <a:off x="1203373" y="2642912"/>
            <a:ext cx="645593" cy="636006"/>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7297734" y="2637585"/>
            <a:ext cx="644529" cy="642398"/>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320047" y="2637585"/>
            <a:ext cx="503905" cy="646659"/>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2" name="Rectangle 41"/>
          <p:cNvSpPr/>
          <p:nvPr/>
        </p:nvSpPr>
        <p:spPr>
          <a:xfrm>
            <a:off x="6463958"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3" name="TextBox 42"/>
          <p:cNvSpPr txBox="1"/>
          <p:nvPr/>
        </p:nvSpPr>
        <p:spPr>
          <a:xfrm>
            <a:off x="7184663"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4" name="TextBox 43"/>
          <p:cNvSpPr txBox="1"/>
          <p:nvPr/>
        </p:nvSpPr>
        <p:spPr>
          <a:xfrm>
            <a:off x="4136664"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5" name="TextBox 44"/>
          <p:cNvSpPr txBox="1"/>
          <p:nvPr/>
        </p:nvSpPr>
        <p:spPr>
          <a:xfrm>
            <a:off x="1086039"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6" name="Rectangle 45"/>
          <p:cNvSpPr/>
          <p:nvPr/>
        </p:nvSpPr>
        <p:spPr>
          <a:xfrm>
            <a:off x="3415959"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7" name="Rectangle 46"/>
          <p:cNvSpPr/>
          <p:nvPr/>
        </p:nvSpPr>
        <p:spPr>
          <a:xfrm>
            <a:off x="367961"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6" name="Rectangle 5"/>
          <p:cNvSpPr/>
          <p:nvPr/>
        </p:nvSpPr>
        <p:spPr>
          <a:xfrm>
            <a:off x="14886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52224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2" name="Group 21"/>
          <p:cNvGrpSpPr/>
          <p:nvPr/>
        </p:nvGrpSpPr>
        <p:grpSpPr>
          <a:xfrm>
            <a:off x="6196500" y="2805145"/>
            <a:ext cx="503905" cy="646659"/>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9" name="TextBox 28"/>
          <p:cNvSpPr txBox="1"/>
          <p:nvPr/>
        </p:nvSpPr>
        <p:spPr>
          <a:xfrm>
            <a:off x="6013117" y="3533814"/>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1" name="Rectangle 30"/>
          <p:cNvSpPr/>
          <p:nvPr/>
        </p:nvSpPr>
        <p:spPr>
          <a:xfrm>
            <a:off x="5292413" y="3787729"/>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grpSp>
        <p:nvGrpSpPr>
          <p:cNvPr id="13" name="Group 12"/>
          <p:cNvGrpSpPr/>
          <p:nvPr/>
        </p:nvGrpSpPr>
        <p:grpSpPr>
          <a:xfrm>
            <a:off x="2394025" y="2825894"/>
            <a:ext cx="645593" cy="636006"/>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0" name="TextBox 29"/>
          <p:cNvSpPr txBox="1"/>
          <p:nvPr/>
        </p:nvSpPr>
        <p:spPr>
          <a:xfrm>
            <a:off x="2276692" y="3549236"/>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2" name="Rectangle 31"/>
          <p:cNvSpPr/>
          <p:nvPr/>
        </p:nvSpPr>
        <p:spPr>
          <a:xfrm>
            <a:off x="1558613" y="3803152"/>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sp>
        <p:nvSpPr>
          <p:cNvPr id="6" name="Rectangle 5"/>
          <p:cNvSpPr/>
          <p:nvPr/>
        </p:nvSpPr>
        <p:spPr>
          <a:xfrm>
            <a:off x="3868539" y="3769177"/>
            <a:ext cx="4335180" cy="1638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3868539" y="2043793"/>
            <a:ext cx="4335180" cy="15947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3995057" y="2765412"/>
            <a:ext cx="4060371"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a:t>
            </a:r>
            <a:r>
              <a:rPr lang="en-US" sz="900" dirty="0">
                <a:solidFill>
                  <a:schemeClr val="bg1"/>
                </a:solidFill>
              </a:rPr>
              <a:t>.</a:t>
            </a:r>
            <a:endParaRPr lang="en-US" sz="900" dirty="0">
              <a:solidFill>
                <a:schemeClr val="bg1"/>
              </a:solidFill>
            </a:endParaRPr>
          </a:p>
        </p:txBody>
      </p:sp>
      <p:sp>
        <p:nvSpPr>
          <p:cNvPr id="12" name="TextBox 11"/>
          <p:cNvSpPr txBox="1"/>
          <p:nvPr/>
        </p:nvSpPr>
        <p:spPr>
          <a:xfrm>
            <a:off x="3995058" y="2087336"/>
            <a:ext cx="2395207" cy="715581"/>
          </a:xfrm>
          <a:prstGeom prst="rect">
            <a:avLst/>
          </a:prstGeom>
          <a:noFill/>
        </p:spPr>
        <p:txBody>
          <a:bodyPr wrap="none" rtlCol="0">
            <a:spAutoFit/>
          </a:bodyPr>
          <a:lstStyle/>
          <a:p>
            <a:r>
              <a:rPr lang="en-US" sz="4050" dirty="0">
                <a:solidFill>
                  <a:schemeClr val="bg1"/>
                </a:solidFill>
                <a:latin typeface="+mj-lt"/>
              </a:rPr>
              <a:t>John </a:t>
            </a:r>
            <a:r>
              <a:rPr lang="en-US" sz="4050" dirty="0" err="1">
                <a:solidFill>
                  <a:schemeClr val="bg1"/>
                </a:solidFill>
                <a:latin typeface="+mj-lt"/>
              </a:rPr>
              <a:t>Brandals</a:t>
            </a:r>
            <a:endParaRPr lang="en-US" sz="4050" dirty="0">
              <a:solidFill>
                <a:schemeClr val="bg1"/>
              </a:solidFill>
              <a:latin typeface="+mj-lt"/>
            </a:endParaRPr>
          </a:p>
        </p:txBody>
      </p:sp>
      <p:sp>
        <p:nvSpPr>
          <p:cNvPr id="13" name="Rounded Rectangle 12"/>
          <p:cNvSpPr/>
          <p:nvPr/>
        </p:nvSpPr>
        <p:spPr>
          <a:xfrm>
            <a:off x="4090863" y="4346150"/>
            <a:ext cx="2925335" cy="114010"/>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ounded Rectangle 13"/>
          <p:cNvSpPr/>
          <p:nvPr/>
        </p:nvSpPr>
        <p:spPr>
          <a:xfrm>
            <a:off x="4090863" y="4802187"/>
            <a:ext cx="2925335" cy="114010"/>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Content Placeholder 2"/>
          <p:cNvSpPr txBox="1">
            <a:spLocks/>
          </p:cNvSpPr>
          <p:nvPr/>
        </p:nvSpPr>
        <p:spPr>
          <a:xfrm>
            <a:off x="4046120" y="413703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Security System</a:t>
            </a:r>
            <a:endParaRPr lang="en-US" sz="900" dirty="0">
              <a:solidFill>
                <a:schemeClr val="bg1"/>
              </a:solidFill>
            </a:endParaRPr>
          </a:p>
        </p:txBody>
      </p:sp>
      <p:sp>
        <p:nvSpPr>
          <p:cNvPr id="16" name="Content Placeholder 2"/>
          <p:cNvSpPr txBox="1">
            <a:spLocks/>
          </p:cNvSpPr>
          <p:nvPr/>
        </p:nvSpPr>
        <p:spPr>
          <a:xfrm>
            <a:off x="4046121" y="4607714"/>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Wordpress</a:t>
            </a:r>
            <a:endParaRPr lang="en-US" sz="900" dirty="0">
              <a:solidFill>
                <a:schemeClr val="bg1"/>
              </a:solidFill>
            </a:endParaRPr>
          </a:p>
        </p:txBody>
      </p:sp>
      <p:grpSp>
        <p:nvGrpSpPr>
          <p:cNvPr id="17" name="Group 16"/>
          <p:cNvGrpSpPr/>
          <p:nvPr/>
        </p:nvGrpSpPr>
        <p:grpSpPr>
          <a:xfrm>
            <a:off x="4090862" y="4248973"/>
            <a:ext cx="2931435" cy="308364"/>
            <a:chOff x="1064223" y="4659432"/>
            <a:chExt cx="3908580" cy="41115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9" name="Group 18"/>
            <p:cNvGrpSpPr/>
            <p:nvPr/>
          </p:nvGrpSpPr>
          <p:grpSpPr>
            <a:xfrm>
              <a:off x="4415216" y="4659432"/>
              <a:ext cx="557587" cy="411152"/>
              <a:chOff x="10125454" y="4064123"/>
              <a:chExt cx="557587" cy="411152"/>
            </a:xfrm>
          </p:grpSpPr>
          <p:sp>
            <p:nvSpPr>
              <p:cNvPr id="20" name="TextBox 19"/>
              <p:cNvSpPr txBox="1"/>
              <p:nvPr/>
            </p:nvSpPr>
            <p:spPr>
              <a:xfrm>
                <a:off x="10125454" y="4064123"/>
                <a:ext cx="496951" cy="411152"/>
              </a:xfrm>
              <a:prstGeom prst="ellipse">
                <a:avLst/>
              </a:prstGeom>
              <a:solidFill>
                <a:schemeClr val="accent1">
                  <a:lumMod val="50000"/>
                </a:schemeClr>
              </a:solidFill>
            </p:spPr>
            <p:txBody>
              <a:bodyPr wrap="square" rtlCol="0" anchor="ctr">
                <a:spAutoFit/>
              </a:bodyPr>
              <a:lstStyle/>
              <a:p>
                <a:pPr algn="ctr"/>
                <a:endParaRPr lang="en-US" sz="825" b="1" dirty="0">
                  <a:solidFill>
                    <a:schemeClr val="bg1"/>
                  </a:solidFill>
                </a:endParaRPr>
              </a:p>
            </p:txBody>
          </p:sp>
          <p:sp>
            <p:nvSpPr>
              <p:cNvPr id="21" name="TextBox 20"/>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22" name="Group 21"/>
          <p:cNvGrpSpPr/>
          <p:nvPr/>
        </p:nvGrpSpPr>
        <p:grpSpPr>
          <a:xfrm>
            <a:off x="4090863" y="4698007"/>
            <a:ext cx="1929025" cy="308364"/>
            <a:chOff x="1064223" y="5258144"/>
            <a:chExt cx="2572034" cy="41115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4" name="Group 23"/>
            <p:cNvGrpSpPr/>
            <p:nvPr/>
          </p:nvGrpSpPr>
          <p:grpSpPr>
            <a:xfrm>
              <a:off x="3087219" y="5258144"/>
              <a:ext cx="549038" cy="411152"/>
              <a:chOff x="10125454" y="4064123"/>
              <a:chExt cx="549038" cy="411152"/>
            </a:xfrm>
          </p:grpSpPr>
          <p:sp>
            <p:nvSpPr>
              <p:cNvPr id="25" name="TextBox 24"/>
              <p:cNvSpPr txBox="1"/>
              <p:nvPr/>
            </p:nvSpPr>
            <p:spPr>
              <a:xfrm>
                <a:off x="10125454" y="4064123"/>
                <a:ext cx="496951" cy="411152"/>
              </a:xfrm>
              <a:prstGeom prst="ellipse">
                <a:avLst/>
              </a:prstGeom>
              <a:solidFill>
                <a:schemeClr val="accent2">
                  <a:lumMod val="50000"/>
                </a:schemeClr>
              </a:solidFill>
            </p:spPr>
            <p:txBody>
              <a:bodyPr wrap="square" rtlCol="0" anchor="ctr">
                <a:spAutoFit/>
              </a:bodyPr>
              <a:lstStyle/>
              <a:p>
                <a:pPr algn="ctr"/>
                <a:endParaRPr lang="en-US" sz="825" b="1" dirty="0">
                  <a:solidFill>
                    <a:schemeClr val="bg1"/>
                  </a:solidFill>
                </a:endParaRPr>
              </a:p>
            </p:txBody>
          </p:sp>
          <p:sp>
            <p:nvSpPr>
              <p:cNvPr id="26" name="TextBox 25"/>
              <p:cNvSpPr txBox="1"/>
              <p:nvPr/>
            </p:nvSpPr>
            <p:spPr>
              <a:xfrm>
                <a:off x="10158966" y="4138894"/>
                <a:ext cx="515526" cy="292388"/>
              </a:xfrm>
              <a:prstGeom prst="rect">
                <a:avLst/>
              </a:prstGeom>
              <a:noFill/>
            </p:spPr>
            <p:txBody>
              <a:bodyPr wrap="none" rtlCol="0">
                <a:spAutoFit/>
              </a:bodyPr>
              <a:lstStyle/>
              <a:p>
                <a:r>
                  <a:rPr lang="en-US" sz="825"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933506" y="2241776"/>
            <a:ext cx="2224964" cy="1004823"/>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6" name="Group 235"/>
          <p:cNvGrpSpPr/>
          <p:nvPr/>
        </p:nvGrpSpPr>
        <p:grpSpPr>
          <a:xfrm>
            <a:off x="3382792" y="2241776"/>
            <a:ext cx="2224964" cy="1004823"/>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0" name="Group 299"/>
          <p:cNvGrpSpPr/>
          <p:nvPr/>
        </p:nvGrpSpPr>
        <p:grpSpPr>
          <a:xfrm>
            <a:off x="5838211" y="2241776"/>
            <a:ext cx="2224964" cy="1004823"/>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pic>
        <p:nvPicPr>
          <p:cNvPr id="364" name="Picture Placeholder 363"/>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t="3281" b="3281"/>
          <a:stretch/>
        </p:blipFill>
        <p:spPr/>
      </p:pic>
      <p:pic>
        <p:nvPicPr>
          <p:cNvPr id="365" name="Picture Placeholder 364"/>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5116" r="25116"/>
          <a:stretch>
            <a:fillRect/>
          </a:stretch>
        </p:blipFill>
        <p:spPr/>
      </p:pic>
      <p:pic>
        <p:nvPicPr>
          <p:cNvPr id="363" name="Picture Placeholder 362"/>
          <p:cNvPicPr>
            <a:picLocks noGrp="1" noChangeAspect="1"/>
          </p:cNvPicPr>
          <p:nvPr>
            <p:ph type="pic" sz="quarter" idx="10"/>
          </p:nvPr>
        </p:nvPicPr>
        <p:blipFill rotWithShape="1">
          <a:blip r:embed="rId4" cstate="print">
            <a:extLst>
              <a:ext uri="{28A0092B-C50C-407E-A947-70E740481C1C}">
                <a14:useLocalDpi xmlns:a14="http://schemas.microsoft.com/office/drawing/2010/main" val="0"/>
              </a:ext>
            </a:extLst>
          </a:blip>
          <a:srcRect l="25140" r="25140"/>
          <a:stretch/>
        </p:blipFill>
        <p:spPr/>
      </p:pic>
      <p:sp>
        <p:nvSpPr>
          <p:cNvPr id="99" name="Oval 98"/>
          <p:cNvSpPr/>
          <p:nvPr/>
        </p:nvSpPr>
        <p:spPr>
          <a:xfrm>
            <a:off x="1231007" y="2581556"/>
            <a:ext cx="1682594" cy="1682595"/>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4" name="Oval 233"/>
          <p:cNvSpPr/>
          <p:nvPr/>
        </p:nvSpPr>
        <p:spPr>
          <a:xfrm>
            <a:off x="3680293" y="2581556"/>
            <a:ext cx="1682594" cy="1682595"/>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8" name="Oval 297"/>
          <p:cNvSpPr/>
          <p:nvPr/>
        </p:nvSpPr>
        <p:spPr>
          <a:xfrm>
            <a:off x="6135712" y="2581556"/>
            <a:ext cx="1682594" cy="1682595"/>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grpSp>
        <p:nvGrpSpPr>
          <p:cNvPr id="98" name="Group 97"/>
          <p:cNvGrpSpPr/>
          <p:nvPr/>
        </p:nvGrpSpPr>
        <p:grpSpPr>
          <a:xfrm>
            <a:off x="1030349" y="3630383"/>
            <a:ext cx="2085351" cy="75383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7" name="Group 236"/>
          <p:cNvGrpSpPr/>
          <p:nvPr/>
        </p:nvGrpSpPr>
        <p:grpSpPr>
          <a:xfrm>
            <a:off x="3479635" y="3630383"/>
            <a:ext cx="2085351" cy="75383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1" name="Group 300"/>
          <p:cNvGrpSpPr/>
          <p:nvPr/>
        </p:nvGrpSpPr>
        <p:grpSpPr>
          <a:xfrm>
            <a:off x="5935054" y="3630383"/>
            <a:ext cx="2085351" cy="75383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66" name="TextBox 365"/>
          <p:cNvSpPr txBox="1"/>
          <p:nvPr/>
        </p:nvSpPr>
        <p:spPr>
          <a:xfrm>
            <a:off x="1731697" y="3816059"/>
            <a:ext cx="657552" cy="369332"/>
          </a:xfrm>
          <a:prstGeom prst="rect">
            <a:avLst/>
          </a:prstGeom>
          <a:noFill/>
        </p:spPr>
        <p:txBody>
          <a:bodyPr wrap="none" rtlCol="0">
            <a:spAutoFit/>
          </a:bodyPr>
          <a:lstStyle/>
          <a:p>
            <a:pPr algn="ctr"/>
            <a:r>
              <a:rPr lang="en-US" dirty="0">
                <a:solidFill>
                  <a:schemeClr val="bg1"/>
                </a:solidFill>
                <a:latin typeface="+mj-lt"/>
              </a:rPr>
              <a:t>Sandra</a:t>
            </a:r>
            <a:endParaRPr lang="en-US" dirty="0">
              <a:solidFill>
                <a:schemeClr val="bg1"/>
              </a:solidFill>
              <a:latin typeface="+mj-lt"/>
            </a:endParaRPr>
          </a:p>
        </p:txBody>
      </p:sp>
      <p:sp>
        <p:nvSpPr>
          <p:cNvPr id="367" name="TextBox 366"/>
          <p:cNvSpPr txBox="1"/>
          <p:nvPr/>
        </p:nvSpPr>
        <p:spPr>
          <a:xfrm>
            <a:off x="4206913" y="3816059"/>
            <a:ext cx="638316" cy="369332"/>
          </a:xfrm>
          <a:prstGeom prst="rect">
            <a:avLst/>
          </a:prstGeom>
          <a:noFill/>
        </p:spPr>
        <p:txBody>
          <a:bodyPr wrap="none" rtlCol="0">
            <a:spAutoFit/>
          </a:bodyPr>
          <a:lstStyle/>
          <a:p>
            <a:pPr algn="ctr"/>
            <a:r>
              <a:rPr lang="en-US" dirty="0">
                <a:solidFill>
                  <a:schemeClr val="bg1"/>
                </a:solidFill>
                <a:latin typeface="+mj-lt"/>
              </a:rPr>
              <a:t>Monica</a:t>
            </a:r>
            <a:endParaRPr lang="en-US" dirty="0">
              <a:solidFill>
                <a:schemeClr val="bg1"/>
              </a:solidFill>
              <a:latin typeface="+mj-lt"/>
            </a:endParaRPr>
          </a:p>
        </p:txBody>
      </p:sp>
      <p:sp>
        <p:nvSpPr>
          <p:cNvPr id="368" name="TextBox 367"/>
          <p:cNvSpPr txBox="1"/>
          <p:nvPr/>
        </p:nvSpPr>
        <p:spPr>
          <a:xfrm>
            <a:off x="6740077" y="3816059"/>
            <a:ext cx="502061" cy="369332"/>
          </a:xfrm>
          <a:prstGeom prst="rect">
            <a:avLst/>
          </a:prstGeom>
          <a:noFill/>
        </p:spPr>
        <p:txBody>
          <a:bodyPr wrap="none" rtlCol="0">
            <a:spAutoFit/>
          </a:bodyPr>
          <a:lstStyle/>
          <a:p>
            <a:pPr algn="ctr"/>
            <a:r>
              <a:rPr lang="en-US" dirty="0">
                <a:solidFill>
                  <a:schemeClr val="bg1"/>
                </a:solidFill>
                <a:latin typeface="+mj-lt"/>
              </a:rPr>
              <a:t>Kelly</a:t>
            </a:r>
            <a:endParaRPr lang="en-US" dirty="0">
              <a:solidFill>
                <a:schemeClr val="bg1"/>
              </a:solidFill>
              <a:latin typeface="+mj-lt"/>
            </a:endParaRPr>
          </a:p>
        </p:txBody>
      </p:sp>
      <p:grpSp>
        <p:nvGrpSpPr>
          <p:cNvPr id="369" name="Group 368"/>
          <p:cNvGrpSpPr/>
          <p:nvPr/>
        </p:nvGrpSpPr>
        <p:grpSpPr>
          <a:xfrm>
            <a:off x="1942011" y="4538353"/>
            <a:ext cx="275625" cy="27153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8" name="Group 377"/>
          <p:cNvGrpSpPr/>
          <p:nvPr/>
        </p:nvGrpSpPr>
        <p:grpSpPr>
          <a:xfrm>
            <a:off x="2516257" y="4535897"/>
            <a:ext cx="275171" cy="27426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7" name="Group 386"/>
          <p:cNvGrpSpPr/>
          <p:nvPr/>
        </p:nvGrpSpPr>
        <p:grpSpPr>
          <a:xfrm>
            <a:off x="1375548" y="4534259"/>
            <a:ext cx="215134" cy="276080"/>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6" name="Group 395"/>
          <p:cNvGrpSpPr/>
          <p:nvPr/>
        </p:nvGrpSpPr>
        <p:grpSpPr>
          <a:xfrm>
            <a:off x="4378955" y="4538353"/>
            <a:ext cx="275625" cy="27153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7" name="Group 396"/>
          <p:cNvGrpSpPr/>
          <p:nvPr/>
        </p:nvGrpSpPr>
        <p:grpSpPr>
          <a:xfrm>
            <a:off x="4953200" y="4535897"/>
            <a:ext cx="275171" cy="27426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8" name="Group 397"/>
          <p:cNvGrpSpPr/>
          <p:nvPr/>
        </p:nvGrpSpPr>
        <p:grpSpPr>
          <a:xfrm>
            <a:off x="3812492" y="4534259"/>
            <a:ext cx="215134" cy="276080"/>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2" name="Group 421"/>
          <p:cNvGrpSpPr/>
          <p:nvPr/>
        </p:nvGrpSpPr>
        <p:grpSpPr>
          <a:xfrm>
            <a:off x="6832280" y="4538353"/>
            <a:ext cx="275625" cy="27153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3" name="Group 422"/>
          <p:cNvGrpSpPr/>
          <p:nvPr/>
        </p:nvGrpSpPr>
        <p:grpSpPr>
          <a:xfrm>
            <a:off x="7406525" y="4535897"/>
            <a:ext cx="275171" cy="27426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4" name="Group 423"/>
          <p:cNvGrpSpPr/>
          <p:nvPr/>
        </p:nvGrpSpPr>
        <p:grpSpPr>
          <a:xfrm>
            <a:off x="6265817" y="4534259"/>
            <a:ext cx="215134" cy="276080"/>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7" name="TextBox 446"/>
          <p:cNvSpPr txBox="1"/>
          <p:nvPr/>
        </p:nvSpPr>
        <p:spPr>
          <a:xfrm>
            <a:off x="1295833"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
        <p:nvSpPr>
          <p:cNvPr id="448" name="TextBox 447"/>
          <p:cNvSpPr txBox="1"/>
          <p:nvPr/>
        </p:nvSpPr>
        <p:spPr>
          <a:xfrm>
            <a:off x="1863092" y="4873022"/>
            <a:ext cx="412293" cy="230832"/>
          </a:xfrm>
          <a:prstGeom prst="rect">
            <a:avLst/>
          </a:prstGeom>
          <a:noFill/>
        </p:spPr>
        <p:txBody>
          <a:bodyPr wrap="none" rtlCol="0">
            <a:spAutoFit/>
          </a:bodyPr>
          <a:lstStyle/>
          <a:p>
            <a:pPr algn="ctr"/>
            <a:r>
              <a:rPr lang="en-US" sz="900" b="1" dirty="0">
                <a:solidFill>
                  <a:schemeClr val="bg1">
                    <a:lumMod val="50000"/>
                  </a:schemeClr>
                </a:solidFill>
              </a:rPr>
              <a:t>20%</a:t>
            </a:r>
            <a:endParaRPr lang="en-US" sz="900" b="1" dirty="0">
              <a:solidFill>
                <a:schemeClr val="bg1">
                  <a:lumMod val="50000"/>
                </a:schemeClr>
              </a:solidFill>
            </a:endParaRPr>
          </a:p>
        </p:txBody>
      </p:sp>
      <p:sp>
        <p:nvSpPr>
          <p:cNvPr id="449" name="TextBox 448"/>
          <p:cNvSpPr txBox="1"/>
          <p:nvPr/>
        </p:nvSpPr>
        <p:spPr>
          <a:xfrm>
            <a:off x="2459873" y="4873022"/>
            <a:ext cx="410690" cy="230832"/>
          </a:xfrm>
          <a:prstGeom prst="rect">
            <a:avLst/>
          </a:prstGeom>
          <a:noFill/>
        </p:spPr>
        <p:txBody>
          <a:bodyPr wrap="none" rtlCol="0">
            <a:spAutoFit/>
          </a:bodyPr>
          <a:lstStyle/>
          <a:p>
            <a:pPr algn="ctr"/>
            <a:r>
              <a:rPr lang="en-US" sz="900" b="1" dirty="0">
                <a:solidFill>
                  <a:schemeClr val="bg1">
                    <a:lumMod val="50000"/>
                  </a:schemeClr>
                </a:solidFill>
              </a:rPr>
              <a:t>50%</a:t>
            </a:r>
            <a:endParaRPr lang="en-US" sz="900" b="1" dirty="0">
              <a:solidFill>
                <a:schemeClr val="bg1">
                  <a:lumMod val="50000"/>
                </a:schemeClr>
              </a:solidFill>
            </a:endParaRPr>
          </a:p>
        </p:txBody>
      </p:sp>
      <p:sp>
        <p:nvSpPr>
          <p:cNvPr id="450" name="TextBox 449"/>
          <p:cNvSpPr txBox="1"/>
          <p:nvPr/>
        </p:nvSpPr>
        <p:spPr>
          <a:xfrm>
            <a:off x="372431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1" name="TextBox 450"/>
          <p:cNvSpPr txBox="1"/>
          <p:nvPr/>
        </p:nvSpPr>
        <p:spPr>
          <a:xfrm>
            <a:off x="431865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2" name="TextBox 451"/>
          <p:cNvSpPr txBox="1"/>
          <p:nvPr/>
        </p:nvSpPr>
        <p:spPr>
          <a:xfrm>
            <a:off x="4907197" y="4873022"/>
            <a:ext cx="404278" cy="230832"/>
          </a:xfrm>
          <a:prstGeom prst="rect">
            <a:avLst/>
          </a:prstGeom>
          <a:noFill/>
        </p:spPr>
        <p:txBody>
          <a:bodyPr wrap="none" rtlCol="0">
            <a:spAutoFit/>
          </a:bodyPr>
          <a:lstStyle/>
          <a:p>
            <a:pPr algn="ctr"/>
            <a:r>
              <a:rPr lang="en-US" sz="900" b="1" dirty="0">
                <a:solidFill>
                  <a:schemeClr val="bg1">
                    <a:lumMod val="50000"/>
                  </a:schemeClr>
                </a:solidFill>
              </a:rPr>
              <a:t>10%</a:t>
            </a:r>
            <a:endParaRPr lang="en-US" sz="900" b="1" dirty="0">
              <a:solidFill>
                <a:schemeClr val="bg1">
                  <a:lumMod val="50000"/>
                </a:schemeClr>
              </a:solidFill>
            </a:endParaRPr>
          </a:p>
        </p:txBody>
      </p:sp>
      <p:sp>
        <p:nvSpPr>
          <p:cNvPr id="453" name="TextBox 452"/>
          <p:cNvSpPr txBox="1"/>
          <p:nvPr/>
        </p:nvSpPr>
        <p:spPr>
          <a:xfrm>
            <a:off x="6187873"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4" name="TextBox 453"/>
          <p:cNvSpPr txBox="1"/>
          <p:nvPr/>
        </p:nvSpPr>
        <p:spPr>
          <a:xfrm>
            <a:off x="6765669"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5" name="TextBox 454"/>
          <p:cNvSpPr txBox="1"/>
          <p:nvPr/>
        </p:nvSpPr>
        <p:spPr>
          <a:xfrm>
            <a:off x="7360369"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7" y="1130008"/>
            <a:ext cx="4293163" cy="715581"/>
          </a:xfrm>
          <a:prstGeom prst="rect">
            <a:avLst/>
          </a:prstGeom>
          <a:noFill/>
        </p:spPr>
        <p:txBody>
          <a:bodyPr wrap="none" rtlCol="0">
            <a:spAutoFit/>
          </a:bodyPr>
          <a:lstStyle/>
          <a:p>
            <a:r>
              <a:rPr lang="en-US" sz="4050" dirty="0">
                <a:solidFill>
                  <a:schemeClr val="bg1">
                    <a:lumMod val="50000"/>
                  </a:schemeClr>
                </a:solidFill>
                <a:latin typeface="+mj-lt"/>
              </a:rPr>
              <a:t>Sound Equalizer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cxnSp>
        <p:nvCxnSpPr>
          <p:cNvPr id="11" name="Straight Connector 10"/>
          <p:cNvCxnSpPr/>
          <p:nvPr/>
        </p:nvCxnSpPr>
        <p:spPr>
          <a:xfrm>
            <a:off x="0" y="3816626"/>
            <a:ext cx="9144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175976" y="2374054"/>
            <a:ext cx="6576546" cy="2895084"/>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16"/>
          <p:cNvSpPr/>
          <p:nvPr/>
        </p:nvSpPr>
        <p:spPr>
          <a:xfrm>
            <a:off x="1639956" y="2778060"/>
            <a:ext cx="487018" cy="4870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3458817" y="2405656"/>
            <a:ext cx="487018" cy="4870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p:cNvSpPr/>
          <p:nvPr/>
        </p:nvSpPr>
        <p:spPr>
          <a:xfrm>
            <a:off x="5501341" y="1822506"/>
            <a:ext cx="487018" cy="4870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6833185" y="4304343"/>
            <a:ext cx="487018" cy="48701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014323" y="4684128"/>
            <a:ext cx="487018" cy="48701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971800" y="5329011"/>
            <a:ext cx="487018" cy="4870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TextBox 22"/>
          <p:cNvSpPr txBox="1"/>
          <p:nvPr/>
        </p:nvSpPr>
        <p:spPr>
          <a:xfrm>
            <a:off x="1646060" y="2894611"/>
            <a:ext cx="474810" cy="276999"/>
          </a:xfrm>
          <a:prstGeom prst="rect">
            <a:avLst/>
          </a:prstGeom>
          <a:noFill/>
        </p:spPr>
        <p:txBody>
          <a:bodyPr wrap="none" rtlCol="0">
            <a:spAutoFit/>
          </a:bodyPr>
          <a:lstStyle/>
          <a:p>
            <a:pPr algn="ctr"/>
            <a:r>
              <a:rPr lang="en-US" sz="1200" b="1" dirty="0">
                <a:solidFill>
                  <a:schemeClr val="bg1"/>
                </a:solidFill>
              </a:rPr>
              <a:t>1</a:t>
            </a:r>
            <a:r>
              <a:rPr lang="en-US" sz="1200" b="1" dirty="0">
                <a:solidFill>
                  <a:schemeClr val="bg1"/>
                </a:solidFill>
              </a:rPr>
              <a:t>0%</a:t>
            </a:r>
            <a:endParaRPr lang="en-US" sz="1200" b="1" dirty="0">
              <a:solidFill>
                <a:schemeClr val="bg1"/>
              </a:solidFill>
            </a:endParaRPr>
          </a:p>
        </p:txBody>
      </p:sp>
      <p:sp>
        <p:nvSpPr>
          <p:cNvPr id="24" name="TextBox 23"/>
          <p:cNvSpPr txBox="1"/>
          <p:nvPr/>
        </p:nvSpPr>
        <p:spPr>
          <a:xfrm>
            <a:off x="3459310" y="2516770"/>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5" name="TextBox 24"/>
          <p:cNvSpPr txBox="1"/>
          <p:nvPr/>
        </p:nvSpPr>
        <p:spPr>
          <a:xfrm>
            <a:off x="5498627" y="1939057"/>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6" name="TextBox 25"/>
          <p:cNvSpPr txBox="1"/>
          <p:nvPr/>
        </p:nvSpPr>
        <p:spPr>
          <a:xfrm>
            <a:off x="2969086" y="5445562"/>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7" name="TextBox 26"/>
          <p:cNvSpPr txBox="1"/>
          <p:nvPr/>
        </p:nvSpPr>
        <p:spPr>
          <a:xfrm>
            <a:off x="5014816" y="4801299"/>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8" name="TextBox 27"/>
          <p:cNvSpPr txBox="1"/>
          <p:nvPr/>
        </p:nvSpPr>
        <p:spPr>
          <a:xfrm>
            <a:off x="6839288" y="4423924"/>
            <a:ext cx="474810" cy="276999"/>
          </a:xfrm>
          <a:prstGeom prst="rect">
            <a:avLst/>
          </a:prstGeom>
          <a:noFill/>
        </p:spPr>
        <p:txBody>
          <a:bodyPr wrap="none" rtlCol="0">
            <a:spAutoFit/>
          </a:bodyPr>
          <a:lstStyle/>
          <a:p>
            <a:pPr algn="ctr"/>
            <a:r>
              <a:rPr lang="en-US" sz="1200" b="1" dirty="0">
                <a:solidFill>
                  <a:schemeClr val="bg1"/>
                </a:solidFill>
              </a:rPr>
              <a:t>10%</a:t>
            </a:r>
            <a:endParaRPr lang="en-US" sz="1200" b="1" dirty="0">
              <a:solidFill>
                <a:schemeClr val="bg1"/>
              </a:solidFill>
            </a:endParaRPr>
          </a:p>
        </p:txBody>
      </p:sp>
      <p:sp>
        <p:nvSpPr>
          <p:cNvPr id="29" name="TextBox 28"/>
          <p:cNvSpPr txBox="1"/>
          <p:nvPr/>
        </p:nvSpPr>
        <p:spPr>
          <a:xfrm>
            <a:off x="2155159" y="289267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3969211" y="2516770"/>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6007527" y="19390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TextBox 31"/>
          <p:cNvSpPr txBox="1"/>
          <p:nvPr/>
        </p:nvSpPr>
        <p:spPr>
          <a:xfrm>
            <a:off x="5917548" y="4423261"/>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3" name="TextBox 32"/>
          <p:cNvSpPr txBox="1"/>
          <p:nvPr/>
        </p:nvSpPr>
        <p:spPr>
          <a:xfrm>
            <a:off x="4122063" y="4800679"/>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TextBox 33"/>
          <p:cNvSpPr txBox="1"/>
          <p:nvPr/>
        </p:nvSpPr>
        <p:spPr>
          <a:xfrm>
            <a:off x="2056162" y="544556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538148" cy="715581"/>
          </a:xfrm>
          <a:prstGeom prst="rect">
            <a:avLst/>
          </a:prstGeom>
          <a:noFill/>
        </p:spPr>
        <p:txBody>
          <a:bodyPr wrap="none" rtlCol="0">
            <a:spAutoFit/>
          </a:bodyPr>
          <a:lstStyle/>
          <a:p>
            <a:r>
              <a:rPr lang="en-US" sz="4050" dirty="0">
                <a:solidFill>
                  <a:schemeClr val="bg1">
                    <a:lumMod val="50000"/>
                  </a:schemeClr>
                </a:solidFill>
                <a:latin typeface="+mj-lt"/>
              </a:rPr>
              <a:t>Circle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2" name="Group 21"/>
          <p:cNvGrpSpPr/>
          <p:nvPr/>
        </p:nvGrpSpPr>
        <p:grpSpPr>
          <a:xfrm>
            <a:off x="785504" y="2285680"/>
            <a:ext cx="1650206" cy="1737122"/>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 name="Group 22"/>
          <p:cNvGrpSpPr/>
          <p:nvPr/>
        </p:nvGrpSpPr>
        <p:grpSpPr>
          <a:xfrm>
            <a:off x="2735991" y="2285680"/>
            <a:ext cx="1721644" cy="1737122"/>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4" name="Group 23"/>
          <p:cNvGrpSpPr/>
          <p:nvPr/>
        </p:nvGrpSpPr>
        <p:grpSpPr>
          <a:xfrm>
            <a:off x="4757917" y="2285680"/>
            <a:ext cx="1648772" cy="1663304"/>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6708291" y="2285680"/>
            <a:ext cx="1650206" cy="1737122"/>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27" name="TextBox 26"/>
          <p:cNvSpPr txBox="1"/>
          <p:nvPr/>
        </p:nvSpPr>
        <p:spPr>
          <a:xfrm>
            <a:off x="1115879"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Rectangle 27"/>
          <p:cNvSpPr/>
          <p:nvPr/>
        </p:nvSpPr>
        <p:spPr>
          <a:xfrm>
            <a:off x="785502"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29" name="TextBox 28"/>
          <p:cNvSpPr txBox="1"/>
          <p:nvPr/>
        </p:nvSpPr>
        <p:spPr>
          <a:xfrm>
            <a:off x="313423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508829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7038666"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Rectangle 31"/>
          <p:cNvSpPr/>
          <p:nvPr/>
        </p:nvSpPr>
        <p:spPr>
          <a:xfrm>
            <a:off x="2803855"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3" name="Rectangle 32"/>
          <p:cNvSpPr/>
          <p:nvPr/>
        </p:nvSpPr>
        <p:spPr>
          <a:xfrm>
            <a:off x="4757916"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4" name="Rectangle 33"/>
          <p:cNvSpPr/>
          <p:nvPr/>
        </p:nvSpPr>
        <p:spPr>
          <a:xfrm>
            <a:off x="6708289"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5" name="TextBox 34"/>
          <p:cNvSpPr txBox="1"/>
          <p:nvPr/>
        </p:nvSpPr>
        <p:spPr>
          <a:xfrm>
            <a:off x="1106262" y="2888783"/>
            <a:ext cx="934872" cy="553998"/>
          </a:xfrm>
          <a:prstGeom prst="rect">
            <a:avLst/>
          </a:prstGeom>
          <a:noFill/>
        </p:spPr>
        <p:txBody>
          <a:bodyPr wrap="none" rtlCol="0">
            <a:spAutoFit/>
          </a:bodyPr>
          <a:lstStyle/>
          <a:p>
            <a:pPr algn="ctr"/>
            <a:r>
              <a:rPr lang="en-US" sz="3000" b="1" dirty="0">
                <a:solidFill>
                  <a:schemeClr val="accent1"/>
                </a:solidFill>
              </a:rPr>
              <a:t>65%</a:t>
            </a:r>
            <a:endParaRPr lang="en-US" sz="3000" b="1" dirty="0">
              <a:solidFill>
                <a:schemeClr val="accent1"/>
              </a:solidFill>
            </a:endParaRPr>
          </a:p>
        </p:txBody>
      </p:sp>
      <p:sp>
        <p:nvSpPr>
          <p:cNvPr id="36" name="TextBox 35"/>
          <p:cNvSpPr txBox="1"/>
          <p:nvPr/>
        </p:nvSpPr>
        <p:spPr>
          <a:xfrm>
            <a:off x="3117400" y="2888783"/>
            <a:ext cx="949299" cy="553998"/>
          </a:xfrm>
          <a:prstGeom prst="rect">
            <a:avLst/>
          </a:prstGeom>
          <a:noFill/>
        </p:spPr>
        <p:txBody>
          <a:bodyPr wrap="none" rtlCol="0">
            <a:spAutoFit/>
          </a:bodyPr>
          <a:lstStyle/>
          <a:p>
            <a:pPr algn="ctr"/>
            <a:r>
              <a:rPr lang="en-US" sz="3000" b="1" dirty="0">
                <a:solidFill>
                  <a:schemeClr val="accent2"/>
                </a:solidFill>
              </a:rPr>
              <a:t>90%</a:t>
            </a:r>
            <a:endParaRPr lang="en-US" sz="3000" b="1" dirty="0">
              <a:solidFill>
                <a:schemeClr val="accent2"/>
              </a:solidFill>
            </a:endParaRPr>
          </a:p>
        </p:txBody>
      </p:sp>
      <p:sp>
        <p:nvSpPr>
          <p:cNvPr id="37" name="TextBox 36"/>
          <p:cNvSpPr txBox="1"/>
          <p:nvPr/>
        </p:nvSpPr>
        <p:spPr>
          <a:xfrm>
            <a:off x="5090509" y="2888783"/>
            <a:ext cx="920445" cy="553998"/>
          </a:xfrm>
          <a:prstGeom prst="rect">
            <a:avLst/>
          </a:prstGeom>
          <a:noFill/>
        </p:spPr>
        <p:txBody>
          <a:bodyPr wrap="none" rtlCol="0">
            <a:spAutoFit/>
          </a:bodyPr>
          <a:lstStyle/>
          <a:p>
            <a:pPr algn="ctr"/>
            <a:r>
              <a:rPr lang="en-US" sz="3000" b="1" dirty="0">
                <a:solidFill>
                  <a:schemeClr val="accent3"/>
                </a:solidFill>
              </a:rPr>
              <a:t>45%</a:t>
            </a:r>
            <a:endParaRPr lang="en-US" sz="3000" b="1" dirty="0">
              <a:solidFill>
                <a:schemeClr val="accent3"/>
              </a:solidFill>
            </a:endParaRPr>
          </a:p>
        </p:txBody>
      </p:sp>
      <p:sp>
        <p:nvSpPr>
          <p:cNvPr id="38" name="TextBox 37"/>
          <p:cNvSpPr txBox="1"/>
          <p:nvPr/>
        </p:nvSpPr>
        <p:spPr>
          <a:xfrm>
            <a:off x="7019631" y="2888783"/>
            <a:ext cx="957313" cy="553998"/>
          </a:xfrm>
          <a:prstGeom prst="rect">
            <a:avLst/>
          </a:prstGeom>
          <a:noFill/>
        </p:spPr>
        <p:txBody>
          <a:bodyPr wrap="none" rtlCol="0">
            <a:spAutoFit/>
          </a:bodyPr>
          <a:lstStyle/>
          <a:p>
            <a:pPr algn="ctr"/>
            <a:r>
              <a:rPr lang="en-US" sz="3000" b="1" dirty="0">
                <a:solidFill>
                  <a:schemeClr val="accent4"/>
                </a:solidFill>
              </a:rPr>
              <a:t>60%</a:t>
            </a:r>
            <a:endParaRPr lang="en-US" sz="3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459601" cy="715581"/>
          </a:xfrm>
          <a:prstGeom prst="rect">
            <a:avLst/>
          </a:prstGeom>
          <a:noFill/>
        </p:spPr>
        <p:txBody>
          <a:bodyPr wrap="none" rtlCol="0">
            <a:spAutoFit/>
          </a:bodyPr>
          <a:lstStyle/>
          <a:p>
            <a:r>
              <a:rPr lang="en-US" sz="4050" dirty="0">
                <a:solidFill>
                  <a:schemeClr val="bg1">
                    <a:lumMod val="50000"/>
                  </a:schemeClr>
                </a:solidFill>
                <a:latin typeface="+mj-lt"/>
              </a:rPr>
              <a:t>Point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6" name="Freeform 5"/>
          <p:cNvSpPr>
            <a:spLocks noEditPoints="1"/>
          </p:cNvSpPr>
          <p:nvPr/>
        </p:nvSpPr>
        <p:spPr bwMode="auto">
          <a:xfrm>
            <a:off x="3565922" y="2171701"/>
            <a:ext cx="976313" cy="1154906"/>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2826544" y="2714625"/>
            <a:ext cx="1134666" cy="1343025"/>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3369469" y="3533775"/>
            <a:ext cx="1400175" cy="1658541"/>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581526" y="3346847"/>
            <a:ext cx="1745456" cy="2043113"/>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grpSp>
        <p:nvGrpSpPr>
          <p:cNvPr id="57" name="Group 56"/>
          <p:cNvGrpSpPr/>
          <p:nvPr/>
        </p:nvGrpSpPr>
        <p:grpSpPr>
          <a:xfrm>
            <a:off x="4897041" y="3662363"/>
            <a:ext cx="1104900" cy="1106091"/>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2244395" y="3082894"/>
            <a:ext cx="408317" cy="487424"/>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6356747" y="3570318"/>
            <a:ext cx="484228" cy="485826"/>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2715436" y="4164160"/>
            <a:ext cx="491513" cy="485826"/>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696500" y="2234520"/>
            <a:ext cx="379951" cy="483574"/>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8" name="TextBox 57"/>
          <p:cNvSpPr txBox="1"/>
          <p:nvPr/>
        </p:nvSpPr>
        <p:spPr>
          <a:xfrm>
            <a:off x="3747745" y="2502590"/>
            <a:ext cx="612668" cy="323165"/>
          </a:xfrm>
          <a:prstGeom prst="rect">
            <a:avLst/>
          </a:prstGeom>
          <a:noFill/>
        </p:spPr>
        <p:txBody>
          <a:bodyPr wrap="none" rtlCol="0">
            <a:spAutoFit/>
          </a:bodyPr>
          <a:lstStyle/>
          <a:p>
            <a:pPr algn="ctr"/>
            <a:r>
              <a:rPr lang="en-US" sz="1500" b="1" dirty="0">
                <a:solidFill>
                  <a:schemeClr val="accent4"/>
                </a:solidFill>
              </a:rPr>
              <a:t>2015</a:t>
            </a:r>
            <a:endParaRPr lang="en-US" sz="1500" b="1" dirty="0">
              <a:solidFill>
                <a:schemeClr val="accent4"/>
              </a:solidFill>
            </a:endParaRPr>
          </a:p>
        </p:txBody>
      </p:sp>
      <p:sp>
        <p:nvSpPr>
          <p:cNvPr id="59" name="TextBox 58"/>
          <p:cNvSpPr txBox="1"/>
          <p:nvPr/>
        </p:nvSpPr>
        <p:spPr>
          <a:xfrm>
            <a:off x="3042835" y="3114727"/>
            <a:ext cx="708848" cy="369332"/>
          </a:xfrm>
          <a:prstGeom prst="rect">
            <a:avLst/>
          </a:prstGeom>
          <a:noFill/>
        </p:spPr>
        <p:txBody>
          <a:bodyPr wrap="none" rtlCol="0">
            <a:spAutoFit/>
          </a:bodyPr>
          <a:lstStyle/>
          <a:p>
            <a:pPr algn="ctr"/>
            <a:r>
              <a:rPr lang="en-US" b="1" dirty="0">
                <a:solidFill>
                  <a:schemeClr val="accent3"/>
                </a:solidFill>
              </a:rPr>
              <a:t>2016</a:t>
            </a:r>
            <a:endParaRPr lang="en-US" b="1" dirty="0">
              <a:solidFill>
                <a:schemeClr val="accent3"/>
              </a:solidFill>
            </a:endParaRPr>
          </a:p>
        </p:txBody>
      </p:sp>
      <p:sp>
        <p:nvSpPr>
          <p:cNvPr id="60" name="TextBox 59"/>
          <p:cNvSpPr txBox="1"/>
          <p:nvPr/>
        </p:nvSpPr>
        <p:spPr>
          <a:xfrm>
            <a:off x="3617902" y="3991421"/>
            <a:ext cx="872355" cy="461665"/>
          </a:xfrm>
          <a:prstGeom prst="rect">
            <a:avLst/>
          </a:prstGeom>
          <a:noFill/>
        </p:spPr>
        <p:txBody>
          <a:bodyPr wrap="none" rtlCol="0">
            <a:spAutoFit/>
          </a:bodyPr>
          <a:lstStyle/>
          <a:p>
            <a:pPr algn="ctr"/>
            <a:r>
              <a:rPr lang="en-US" sz="2400" b="1" dirty="0">
                <a:solidFill>
                  <a:schemeClr val="accent2"/>
                </a:solidFill>
              </a:rPr>
              <a:t>2017</a:t>
            </a:r>
            <a:endParaRPr lang="en-US" sz="2400" b="1" dirty="0">
              <a:solidFill>
                <a:schemeClr val="accent2"/>
              </a:solidFill>
            </a:endParaRPr>
          </a:p>
        </p:txBody>
      </p:sp>
      <p:sp>
        <p:nvSpPr>
          <p:cNvPr id="61" name="TextBox 60"/>
          <p:cNvSpPr txBox="1"/>
          <p:nvPr/>
        </p:nvSpPr>
        <p:spPr>
          <a:xfrm>
            <a:off x="5015673" y="4011760"/>
            <a:ext cx="877163" cy="415498"/>
          </a:xfrm>
          <a:prstGeom prst="rect">
            <a:avLst/>
          </a:prstGeom>
          <a:noFill/>
        </p:spPr>
        <p:txBody>
          <a:bodyPr wrap="none" rtlCol="0">
            <a:spAutoFit/>
          </a:bodyPr>
          <a:lstStyle/>
          <a:p>
            <a:pPr algn="ctr"/>
            <a:r>
              <a:rPr lang="en-US" sz="2100" b="1" dirty="0">
                <a:solidFill>
                  <a:schemeClr val="accent1"/>
                </a:solidFill>
              </a:rPr>
              <a:t>NOW</a:t>
            </a:r>
            <a:endParaRPr lang="en-US" sz="2100" b="1" dirty="0">
              <a:solidFill>
                <a:schemeClr val="accent1"/>
              </a:solidFill>
            </a:endParaRPr>
          </a:p>
        </p:txBody>
      </p:sp>
      <p:sp>
        <p:nvSpPr>
          <p:cNvPr id="62" name="TextBox 61"/>
          <p:cNvSpPr txBox="1"/>
          <p:nvPr/>
        </p:nvSpPr>
        <p:spPr>
          <a:xfrm>
            <a:off x="5173433" y="217016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3" name="Rectangle 62"/>
          <p:cNvSpPr/>
          <p:nvPr/>
        </p:nvSpPr>
        <p:spPr>
          <a:xfrm>
            <a:off x="5173432" y="242502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3" name="TextBox 72"/>
          <p:cNvSpPr txBox="1"/>
          <p:nvPr/>
        </p:nvSpPr>
        <p:spPr>
          <a:xfrm>
            <a:off x="1248576" y="3023810"/>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4" name="Rectangle 73"/>
          <p:cNvSpPr/>
          <p:nvPr/>
        </p:nvSpPr>
        <p:spPr>
          <a:xfrm>
            <a:off x="231166" y="3278663"/>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5" name="TextBox 74"/>
          <p:cNvSpPr txBox="1"/>
          <p:nvPr/>
        </p:nvSpPr>
        <p:spPr>
          <a:xfrm>
            <a:off x="1716714" y="416603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6" name="Rectangle 75"/>
          <p:cNvSpPr/>
          <p:nvPr/>
        </p:nvSpPr>
        <p:spPr>
          <a:xfrm>
            <a:off x="699304" y="442088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7" name="TextBox 76"/>
          <p:cNvSpPr txBox="1"/>
          <p:nvPr/>
        </p:nvSpPr>
        <p:spPr>
          <a:xfrm>
            <a:off x="6925675" y="357544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8" name="Rectangle 77"/>
          <p:cNvSpPr/>
          <p:nvPr/>
        </p:nvSpPr>
        <p:spPr>
          <a:xfrm>
            <a:off x="6925675" y="3830297"/>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074881" cy="715581"/>
          </a:xfrm>
          <a:prstGeom prst="rect">
            <a:avLst/>
          </a:prstGeom>
          <a:noFill/>
        </p:spPr>
        <p:txBody>
          <a:bodyPr wrap="none" rtlCol="0">
            <a:spAutoFit/>
          </a:bodyPr>
          <a:lstStyle/>
          <a:p>
            <a:r>
              <a:rPr lang="en-US" sz="4050" dirty="0">
                <a:solidFill>
                  <a:schemeClr val="bg1">
                    <a:lumMod val="50000"/>
                  </a:schemeClr>
                </a:solidFill>
                <a:latin typeface="+mj-lt"/>
              </a:rPr>
              <a:t>Hexagon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72" name="Group 71"/>
          <p:cNvGrpSpPr/>
          <p:nvPr/>
        </p:nvGrpSpPr>
        <p:grpSpPr>
          <a:xfrm>
            <a:off x="2448602" y="2707481"/>
            <a:ext cx="1434704" cy="1252538"/>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1" name="Group 70"/>
          <p:cNvGrpSpPr/>
          <p:nvPr/>
        </p:nvGrpSpPr>
        <p:grpSpPr>
          <a:xfrm>
            <a:off x="1037197" y="2062162"/>
            <a:ext cx="1433513" cy="1252538"/>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5285699" y="2707481"/>
            <a:ext cx="1421606" cy="1252538"/>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3" name="Group 72"/>
          <p:cNvGrpSpPr/>
          <p:nvPr/>
        </p:nvGrpSpPr>
        <p:grpSpPr>
          <a:xfrm>
            <a:off x="3861197" y="2062162"/>
            <a:ext cx="1433513" cy="1252538"/>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 name="Freeform 6"/>
          <p:cNvSpPr>
            <a:spLocks/>
          </p:cNvSpPr>
          <p:nvPr/>
        </p:nvSpPr>
        <p:spPr bwMode="auto">
          <a:xfrm>
            <a:off x="3114161" y="4076700"/>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a:off x="1702757"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5939351" y="4076700"/>
            <a:ext cx="114300"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4526756"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7338850" y="3417094"/>
            <a:ext cx="127397" cy="1227535"/>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6685196" y="2062162"/>
            <a:ext cx="1434704" cy="1252538"/>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7" name="Group 26"/>
          <p:cNvGrpSpPr/>
          <p:nvPr/>
        </p:nvGrpSpPr>
        <p:grpSpPr>
          <a:xfrm>
            <a:off x="5800387" y="2988964"/>
            <a:ext cx="383370" cy="377678"/>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6" name="Group 35"/>
          <p:cNvGrpSpPr/>
          <p:nvPr/>
        </p:nvGrpSpPr>
        <p:grpSpPr>
          <a:xfrm>
            <a:off x="3009146" y="2988491"/>
            <a:ext cx="313616" cy="374376"/>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7214331" y="2333847"/>
            <a:ext cx="376434" cy="377678"/>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386905" y="2341521"/>
            <a:ext cx="382098" cy="377678"/>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4" name="Group 63"/>
          <p:cNvGrpSpPr/>
          <p:nvPr/>
        </p:nvGrpSpPr>
        <p:grpSpPr>
          <a:xfrm>
            <a:off x="1606268" y="2335848"/>
            <a:ext cx="295371" cy="375929"/>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6" name="TextBox 75"/>
          <p:cNvSpPr txBox="1"/>
          <p:nvPr/>
        </p:nvSpPr>
        <p:spPr>
          <a:xfrm>
            <a:off x="138750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7" name="TextBox 76"/>
          <p:cNvSpPr txBox="1"/>
          <p:nvPr/>
        </p:nvSpPr>
        <p:spPr>
          <a:xfrm>
            <a:off x="421968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8" name="TextBox 77"/>
          <p:cNvSpPr txBox="1"/>
          <p:nvPr/>
        </p:nvSpPr>
        <p:spPr>
          <a:xfrm>
            <a:off x="7036101"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9" name="TextBox 78"/>
          <p:cNvSpPr txBox="1"/>
          <p:nvPr/>
        </p:nvSpPr>
        <p:spPr>
          <a:xfrm>
            <a:off x="5630054"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0" name="TextBox 79"/>
          <p:cNvSpPr txBox="1"/>
          <p:nvPr/>
        </p:nvSpPr>
        <p:spPr>
          <a:xfrm>
            <a:off x="2806055"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1" name="Rectangle 80"/>
          <p:cNvSpPr/>
          <p:nvPr/>
        </p:nvSpPr>
        <p:spPr>
          <a:xfrm>
            <a:off x="1150433"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2" name="Rectangle 81"/>
          <p:cNvSpPr/>
          <p:nvPr/>
        </p:nvSpPr>
        <p:spPr>
          <a:xfrm>
            <a:off x="2561920"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3" name="Rectangle 82"/>
          <p:cNvSpPr/>
          <p:nvPr/>
        </p:nvSpPr>
        <p:spPr>
          <a:xfrm>
            <a:off x="3973407"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4" name="Rectangle 83"/>
          <p:cNvSpPr/>
          <p:nvPr/>
        </p:nvSpPr>
        <p:spPr>
          <a:xfrm>
            <a:off x="5393699"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5" name="Rectangle 84"/>
          <p:cNvSpPr/>
          <p:nvPr/>
        </p:nvSpPr>
        <p:spPr>
          <a:xfrm>
            <a:off x="6796381"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242479" y="371475"/>
            <a:ext cx="6108327" cy="611505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2729900" y="3062822"/>
            <a:ext cx="3389069" cy="1823576"/>
          </a:xfrm>
          <a:prstGeom prst="rect">
            <a:avLst/>
          </a:prstGeom>
          <a:noFill/>
        </p:spPr>
        <p:txBody>
          <a:bodyPr wrap="none" rtlCol="0">
            <a:spAutoFit/>
          </a:bodyPr>
          <a:lstStyle/>
          <a:p>
            <a:r>
              <a:rPr lang="en-US" sz="11250" dirty="0" err="1">
                <a:solidFill>
                  <a:schemeClr val="accent1"/>
                </a:solidFill>
                <a:latin typeface="+mj-lt"/>
              </a:rPr>
              <a:t>Playmix</a:t>
            </a:r>
            <a:endParaRPr lang="en-US" sz="11250" dirty="0">
              <a:solidFill>
                <a:schemeClr val="accent1"/>
              </a:solidFill>
              <a:latin typeface="+mj-lt"/>
            </a:endParaRPr>
          </a:p>
        </p:txBody>
      </p:sp>
      <p:sp>
        <p:nvSpPr>
          <p:cNvPr id="9" name="Freeform 8"/>
          <p:cNvSpPr>
            <a:spLocks noEditPoints="1"/>
          </p:cNvSpPr>
          <p:nvPr/>
        </p:nvSpPr>
        <p:spPr bwMode="auto">
          <a:xfrm>
            <a:off x="4865849" y="1020536"/>
            <a:ext cx="1666401" cy="1668236"/>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662908" cy="715581"/>
          </a:xfrm>
          <a:prstGeom prst="rect">
            <a:avLst/>
          </a:prstGeom>
          <a:noFill/>
        </p:spPr>
        <p:txBody>
          <a:bodyPr wrap="none" rtlCol="0">
            <a:spAutoFit/>
          </a:bodyPr>
          <a:lstStyle/>
          <a:p>
            <a:r>
              <a:rPr lang="en-US" sz="4050" dirty="0">
                <a:solidFill>
                  <a:schemeClr val="bg1">
                    <a:lumMod val="50000"/>
                  </a:schemeClr>
                </a:solidFill>
                <a:latin typeface="+mj-lt"/>
              </a:rPr>
              <a:t>DNA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60" name="Group 59"/>
          <p:cNvGrpSpPr/>
          <p:nvPr/>
        </p:nvGrpSpPr>
        <p:grpSpPr>
          <a:xfrm>
            <a:off x="2529132" y="2031904"/>
            <a:ext cx="4085736" cy="3307895"/>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61" name="Group 60"/>
          <p:cNvGrpSpPr/>
          <p:nvPr/>
        </p:nvGrpSpPr>
        <p:grpSpPr>
          <a:xfrm>
            <a:off x="5820908" y="2715500"/>
            <a:ext cx="253094" cy="302129"/>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9" name="Group 68"/>
          <p:cNvGrpSpPr/>
          <p:nvPr/>
        </p:nvGrpSpPr>
        <p:grpSpPr>
          <a:xfrm>
            <a:off x="2971934" y="4344651"/>
            <a:ext cx="300147" cy="301138"/>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0" name="Group 79"/>
          <p:cNvGrpSpPr/>
          <p:nvPr/>
        </p:nvGrpSpPr>
        <p:grpSpPr>
          <a:xfrm>
            <a:off x="3071712" y="2853014"/>
            <a:ext cx="304663" cy="301138"/>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9" name="Group 88"/>
          <p:cNvGrpSpPr/>
          <p:nvPr/>
        </p:nvGrpSpPr>
        <p:grpSpPr>
          <a:xfrm>
            <a:off x="5715974" y="4209480"/>
            <a:ext cx="235511" cy="299742"/>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96" name="TextBox 95"/>
          <p:cNvSpPr txBox="1"/>
          <p:nvPr/>
        </p:nvSpPr>
        <p:spPr>
          <a:xfrm>
            <a:off x="1596484" y="274735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7" name="Rectangle 96"/>
          <p:cNvSpPr/>
          <p:nvPr/>
        </p:nvSpPr>
        <p:spPr>
          <a:xfrm>
            <a:off x="579074" y="300220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8" name="TextBox 97"/>
          <p:cNvSpPr txBox="1"/>
          <p:nvPr/>
        </p:nvSpPr>
        <p:spPr>
          <a:xfrm>
            <a:off x="4117524" y="3381913"/>
            <a:ext cx="832280" cy="276999"/>
          </a:xfrm>
          <a:prstGeom prst="rect">
            <a:avLst/>
          </a:prstGeom>
          <a:noFill/>
        </p:spPr>
        <p:txBody>
          <a:bodyPr wrap="none" rtlCol="0">
            <a:spAutoFit/>
          </a:bodyPr>
          <a:lstStyle/>
          <a:p>
            <a:pPr algn="ctr"/>
            <a:r>
              <a:rPr lang="en-US" sz="1200" b="1" dirty="0">
                <a:solidFill>
                  <a:schemeClr val="bg1"/>
                </a:solidFill>
              </a:rPr>
              <a:t>Planning</a:t>
            </a:r>
            <a:endParaRPr lang="en-US" sz="1200" b="1" dirty="0">
              <a:solidFill>
                <a:schemeClr val="bg1"/>
              </a:solidFill>
            </a:endParaRPr>
          </a:p>
        </p:txBody>
      </p:sp>
      <p:sp>
        <p:nvSpPr>
          <p:cNvPr id="99" name="TextBox 98"/>
          <p:cNvSpPr txBox="1"/>
          <p:nvPr/>
        </p:nvSpPr>
        <p:spPr>
          <a:xfrm>
            <a:off x="4200079" y="3741165"/>
            <a:ext cx="667170" cy="276999"/>
          </a:xfrm>
          <a:prstGeom prst="rect">
            <a:avLst/>
          </a:prstGeom>
          <a:noFill/>
        </p:spPr>
        <p:txBody>
          <a:bodyPr wrap="none" rtlCol="0">
            <a:spAutoFit/>
          </a:bodyPr>
          <a:lstStyle/>
          <a:p>
            <a:pPr algn="ctr"/>
            <a:r>
              <a:rPr lang="en-US" sz="1200" b="1" dirty="0">
                <a:solidFill>
                  <a:schemeClr val="bg1"/>
                </a:solidFill>
              </a:rPr>
              <a:t>Mixing</a:t>
            </a:r>
            <a:endParaRPr lang="en-US" sz="1200" b="1" dirty="0">
              <a:solidFill>
                <a:schemeClr val="bg1"/>
              </a:solidFill>
            </a:endParaRPr>
          </a:p>
        </p:txBody>
      </p:sp>
      <p:sp>
        <p:nvSpPr>
          <p:cNvPr id="100" name="TextBox 99"/>
          <p:cNvSpPr txBox="1"/>
          <p:nvPr/>
        </p:nvSpPr>
        <p:spPr>
          <a:xfrm>
            <a:off x="6692760" y="259377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1" name="Rectangle 100"/>
          <p:cNvSpPr/>
          <p:nvPr/>
        </p:nvSpPr>
        <p:spPr>
          <a:xfrm>
            <a:off x="6692759" y="284863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2" name="TextBox 101"/>
          <p:cNvSpPr txBox="1"/>
          <p:nvPr/>
        </p:nvSpPr>
        <p:spPr>
          <a:xfrm>
            <a:off x="6560711" y="410518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3" name="Rectangle 102"/>
          <p:cNvSpPr/>
          <p:nvPr/>
        </p:nvSpPr>
        <p:spPr>
          <a:xfrm>
            <a:off x="6560710" y="436003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4" name="TextBox 103"/>
          <p:cNvSpPr txBox="1"/>
          <p:nvPr/>
        </p:nvSpPr>
        <p:spPr>
          <a:xfrm>
            <a:off x="1487319" y="4248685"/>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5" name="Rectangle 104"/>
          <p:cNvSpPr/>
          <p:nvPr/>
        </p:nvSpPr>
        <p:spPr>
          <a:xfrm>
            <a:off x="469909" y="4503538"/>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527201" cy="715581"/>
          </a:xfrm>
          <a:prstGeom prst="rect">
            <a:avLst/>
          </a:prstGeom>
          <a:noFill/>
        </p:spPr>
        <p:txBody>
          <a:bodyPr wrap="none" rtlCol="0">
            <a:spAutoFit/>
          </a:bodyPr>
          <a:lstStyle/>
          <a:p>
            <a:r>
              <a:rPr lang="en-US" sz="4050" dirty="0" err="1">
                <a:solidFill>
                  <a:schemeClr val="bg1">
                    <a:lumMod val="50000"/>
                  </a:schemeClr>
                </a:solidFill>
                <a:latin typeface="+mj-lt"/>
              </a:rPr>
              <a:t>Headsheet</a:t>
            </a:r>
            <a:r>
              <a:rPr lang="en-US" sz="4050" dirty="0">
                <a:solidFill>
                  <a:schemeClr val="bg1">
                    <a:lumMod val="50000"/>
                  </a:schemeClr>
                </a:solidFill>
                <a:latin typeface="+mj-lt"/>
              </a:rPr>
              <a:t> Statistic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50" name="Group 49"/>
          <p:cNvGrpSpPr/>
          <p:nvPr/>
        </p:nvGrpSpPr>
        <p:grpSpPr>
          <a:xfrm>
            <a:off x="6677897" y="2399783"/>
            <a:ext cx="1400811" cy="1400811"/>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1" name="Group 50"/>
          <p:cNvGrpSpPr/>
          <p:nvPr/>
        </p:nvGrpSpPr>
        <p:grpSpPr>
          <a:xfrm>
            <a:off x="3871594" y="2399783"/>
            <a:ext cx="1400072" cy="140007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2" name="Group 51"/>
          <p:cNvGrpSpPr/>
          <p:nvPr/>
        </p:nvGrpSpPr>
        <p:grpSpPr>
          <a:xfrm>
            <a:off x="1065292" y="2402164"/>
            <a:ext cx="1400072" cy="140007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3" name="TextBox 52"/>
          <p:cNvSpPr txBox="1"/>
          <p:nvPr/>
        </p:nvSpPr>
        <p:spPr>
          <a:xfrm>
            <a:off x="6920485"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4" name="Rectangle 53"/>
          <p:cNvSpPr/>
          <p:nvPr/>
        </p:nvSpPr>
        <p:spPr>
          <a:xfrm>
            <a:off x="6590108"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5" name="TextBox 54"/>
          <p:cNvSpPr txBox="1"/>
          <p:nvPr/>
        </p:nvSpPr>
        <p:spPr>
          <a:xfrm>
            <a:off x="4113812"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6" name="TextBox 55"/>
          <p:cNvSpPr txBox="1"/>
          <p:nvPr/>
        </p:nvSpPr>
        <p:spPr>
          <a:xfrm>
            <a:off x="1307510"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7" name="Rectangle 56"/>
          <p:cNvSpPr/>
          <p:nvPr/>
        </p:nvSpPr>
        <p:spPr>
          <a:xfrm>
            <a:off x="3783806"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8" name="Rectangle 57"/>
          <p:cNvSpPr/>
          <p:nvPr/>
        </p:nvSpPr>
        <p:spPr>
          <a:xfrm>
            <a:off x="977132"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596130" cy="715581"/>
          </a:xfrm>
          <a:prstGeom prst="rect">
            <a:avLst/>
          </a:prstGeom>
          <a:noFill/>
        </p:spPr>
        <p:txBody>
          <a:bodyPr wrap="none" rtlCol="0">
            <a:spAutoFit/>
          </a:bodyPr>
          <a:lstStyle/>
          <a:p>
            <a:r>
              <a:rPr lang="en-US" sz="4050" dirty="0">
                <a:solidFill>
                  <a:schemeClr val="bg1">
                    <a:lumMod val="50000"/>
                  </a:schemeClr>
                </a:solidFill>
                <a:latin typeface="+mj-lt"/>
              </a:rPr>
              <a:t>Mobile Music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2563450" y="4001797"/>
            <a:ext cx="408317" cy="487424"/>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2529653" y="2475180"/>
            <a:ext cx="484228" cy="485826"/>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35994" y="2475180"/>
            <a:ext cx="491513" cy="485826"/>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6163065" y="4005648"/>
            <a:ext cx="379951" cy="483574"/>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81" name="TextBox 80"/>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2" name="Rectangle 81"/>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3" name="TextBox 82"/>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4" name="Rectangle 83"/>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5" name="TextBox 84"/>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6" name="Rectangle 85"/>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7" name="TextBox 86"/>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8" name="Rectangle 87"/>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106" name="Group 105"/>
          <p:cNvGrpSpPr/>
          <p:nvPr/>
        </p:nvGrpSpPr>
        <p:grpSpPr>
          <a:xfrm>
            <a:off x="2241948" y="2203588"/>
            <a:ext cx="4664869" cy="382697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TextBox 44"/>
            <p:cNvSpPr txBox="1"/>
            <p:nvPr/>
          </p:nvSpPr>
          <p:spPr>
            <a:xfrm>
              <a:off x="5711639" y="4294428"/>
              <a:ext cx="767732" cy="369332"/>
            </a:xfrm>
            <a:prstGeom prst="rect">
              <a:avLst/>
            </a:prstGeom>
            <a:noFill/>
          </p:spPr>
          <p:txBody>
            <a:bodyPr wrap="none" rtlCol="0">
              <a:spAutoFit/>
            </a:bodyPr>
            <a:lstStyle/>
            <a:p>
              <a:pPr algn="ctr"/>
              <a:r>
                <a:rPr lang="en-US" sz="1200" b="1" dirty="0">
                  <a:solidFill>
                    <a:schemeClr val="bg1"/>
                  </a:solidFill>
                </a:rPr>
                <a:t>PLAY</a:t>
              </a:r>
              <a:endParaRPr lang="en-US" sz="12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963218" cy="715581"/>
          </a:xfrm>
          <a:prstGeom prst="rect">
            <a:avLst/>
          </a:prstGeom>
          <a:noFill/>
        </p:spPr>
        <p:txBody>
          <a:bodyPr wrap="none" rtlCol="0">
            <a:spAutoFit/>
          </a:bodyPr>
          <a:lstStyle/>
          <a:p>
            <a:r>
              <a:rPr lang="en-US" sz="4050" dirty="0">
                <a:solidFill>
                  <a:schemeClr val="bg1">
                    <a:lumMod val="50000"/>
                  </a:schemeClr>
                </a:solidFill>
                <a:latin typeface="+mj-lt"/>
              </a:rPr>
              <a:t>Play Any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106" name="Group 105"/>
          <p:cNvGrpSpPr/>
          <p:nvPr/>
        </p:nvGrpSpPr>
        <p:grpSpPr>
          <a:xfrm>
            <a:off x="933506" y="2185210"/>
            <a:ext cx="2500928" cy="3432884"/>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07" name="Group 106"/>
          <p:cNvGrpSpPr/>
          <p:nvPr/>
        </p:nvGrpSpPr>
        <p:grpSpPr>
          <a:xfrm>
            <a:off x="3982692" y="3875537"/>
            <a:ext cx="408317" cy="487424"/>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15" name="Group 114"/>
          <p:cNvGrpSpPr/>
          <p:nvPr/>
        </p:nvGrpSpPr>
        <p:grpSpPr>
          <a:xfrm>
            <a:off x="3948895" y="2187265"/>
            <a:ext cx="484228" cy="485826"/>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26" name="Group 125"/>
          <p:cNvGrpSpPr/>
          <p:nvPr/>
        </p:nvGrpSpPr>
        <p:grpSpPr>
          <a:xfrm>
            <a:off x="3937615" y="3035840"/>
            <a:ext cx="491513" cy="485826"/>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3995558" y="4712439"/>
            <a:ext cx="379951" cy="483574"/>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42" name="TextBox 141"/>
          <p:cNvSpPr txBox="1"/>
          <p:nvPr/>
        </p:nvSpPr>
        <p:spPr>
          <a:xfrm>
            <a:off x="4588140" y="218929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3" name="TextBox 142"/>
          <p:cNvSpPr txBox="1"/>
          <p:nvPr/>
        </p:nvSpPr>
        <p:spPr>
          <a:xfrm>
            <a:off x="4588140" y="3034342"/>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4" name="TextBox 143"/>
          <p:cNvSpPr txBox="1"/>
          <p:nvPr/>
        </p:nvSpPr>
        <p:spPr>
          <a:xfrm>
            <a:off x="4588140" y="387000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5" name="TextBox 144"/>
          <p:cNvSpPr txBox="1"/>
          <p:nvPr/>
        </p:nvSpPr>
        <p:spPr>
          <a:xfrm>
            <a:off x="4588140" y="4714809"/>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6" name="Rectangle 145"/>
          <p:cNvSpPr/>
          <p:nvPr/>
        </p:nvSpPr>
        <p:spPr>
          <a:xfrm>
            <a:off x="4588139" y="2458288"/>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7" name="Rectangle 146"/>
          <p:cNvSpPr/>
          <p:nvPr/>
        </p:nvSpPr>
        <p:spPr>
          <a:xfrm>
            <a:off x="4588139" y="3313275"/>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8" name="Rectangle 147"/>
          <p:cNvSpPr/>
          <p:nvPr/>
        </p:nvSpPr>
        <p:spPr>
          <a:xfrm>
            <a:off x="4588139" y="4198000"/>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9" name="Rectangle 148"/>
          <p:cNvSpPr/>
          <p:nvPr/>
        </p:nvSpPr>
        <p:spPr>
          <a:xfrm>
            <a:off x="4588139" y="5051564"/>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3098927" y="1945898"/>
            <a:ext cx="2946146" cy="3259722"/>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0" y="5205621"/>
            <a:ext cx="9144000" cy="7951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8" name="TextBox 47"/>
          <p:cNvSpPr txBox="1"/>
          <p:nvPr/>
        </p:nvSpPr>
        <p:spPr>
          <a:xfrm>
            <a:off x="7322392" y="5556923"/>
            <a:ext cx="1491114" cy="219291"/>
          </a:xfrm>
          <a:prstGeom prst="rect">
            <a:avLst/>
          </a:prstGeom>
          <a:noFill/>
        </p:spPr>
        <p:txBody>
          <a:bodyPr wrap="none" rtlCol="0">
            <a:spAutoFit/>
          </a:bodyPr>
          <a:lstStyle/>
          <a:p>
            <a:pPr algn="r"/>
            <a:r>
              <a:rPr lang="en-US" sz="825" dirty="0">
                <a:solidFill>
                  <a:schemeClr val="bg1"/>
                </a:solidFill>
              </a:rPr>
              <a:t>@Yourdomainplaymix.com</a:t>
            </a:r>
            <a:endParaRPr lang="en-US" sz="825" dirty="0">
              <a:solidFill>
                <a:schemeClr val="bg1"/>
              </a:solidFill>
            </a:endParaRPr>
          </a:p>
        </p:txBody>
      </p:sp>
      <p:sp>
        <p:nvSpPr>
          <p:cNvPr id="49" name="Rectangle 48"/>
          <p:cNvSpPr/>
          <p:nvPr/>
        </p:nvSpPr>
        <p:spPr>
          <a:xfrm>
            <a:off x="933507" y="5280976"/>
            <a:ext cx="608352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5743472"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rot="5400000" flipH="1">
            <a:off x="2676671"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4" name="Group 83"/>
          <p:cNvGrpSpPr/>
          <p:nvPr/>
        </p:nvGrpSpPr>
        <p:grpSpPr>
          <a:xfrm>
            <a:off x="1714085" y="3066856"/>
            <a:ext cx="634587" cy="635306"/>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grpSp>
        <p:nvGrpSpPr>
          <p:cNvPr id="85" name="Group 84"/>
          <p:cNvGrpSpPr/>
          <p:nvPr/>
        </p:nvGrpSpPr>
        <p:grpSpPr>
          <a:xfrm>
            <a:off x="6193506" y="3066856"/>
            <a:ext cx="633869" cy="635306"/>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86" name="TextBox 85"/>
          <p:cNvSpPr txBox="1"/>
          <p:nvPr/>
        </p:nvSpPr>
        <p:spPr>
          <a:xfrm>
            <a:off x="729405" y="3260148"/>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7" name="Rectangle 86"/>
          <p:cNvSpPr/>
          <p:nvPr/>
        </p:nvSpPr>
        <p:spPr>
          <a:xfrm>
            <a:off x="828427" y="3765349"/>
            <a:ext cx="15202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0" name="TextBox 89"/>
          <p:cNvSpPr txBox="1"/>
          <p:nvPr/>
        </p:nvSpPr>
        <p:spPr>
          <a:xfrm>
            <a:off x="6884078" y="3260148"/>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1" name="Rectangle 90"/>
          <p:cNvSpPr/>
          <p:nvPr/>
        </p:nvSpPr>
        <p:spPr>
          <a:xfrm>
            <a:off x="6193506" y="3765349"/>
            <a:ext cx="15202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5436394" y="3718063"/>
            <a:ext cx="1470422" cy="1054894"/>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6" name="Group 35"/>
          <p:cNvGrpSpPr/>
          <p:nvPr/>
        </p:nvGrpSpPr>
        <p:grpSpPr>
          <a:xfrm>
            <a:off x="3225395" y="2465269"/>
            <a:ext cx="2734884" cy="2447147"/>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7" name="Group 36"/>
          <p:cNvGrpSpPr/>
          <p:nvPr/>
        </p:nvGrpSpPr>
        <p:grpSpPr>
          <a:xfrm>
            <a:off x="2563450" y="4001797"/>
            <a:ext cx="408317" cy="487424"/>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5" name="Group 44"/>
          <p:cNvGrpSpPr/>
          <p:nvPr/>
        </p:nvGrpSpPr>
        <p:grpSpPr>
          <a:xfrm>
            <a:off x="2529653" y="2475180"/>
            <a:ext cx="484228" cy="485826"/>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135994" y="2475180"/>
            <a:ext cx="491513" cy="485826"/>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63065" y="4005648"/>
            <a:ext cx="379951" cy="483574"/>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2" name="TextBox 71"/>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3" name="Rectangle 72"/>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4" name="TextBox 73"/>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5" name="Rectangle 74"/>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6" name="TextBox 75"/>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7" name="Rectangle 76"/>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8" name="TextBox 77"/>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9" name="Rectangle 78"/>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80" name="Group 79"/>
          <p:cNvGrpSpPr/>
          <p:nvPr/>
        </p:nvGrpSpPr>
        <p:grpSpPr>
          <a:xfrm>
            <a:off x="2241948" y="2203588"/>
            <a:ext cx="1470422" cy="1052513"/>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6" name="Group 85"/>
          <p:cNvGrpSpPr/>
          <p:nvPr/>
        </p:nvGrpSpPr>
        <p:grpSpPr>
          <a:xfrm>
            <a:off x="5436394" y="2203588"/>
            <a:ext cx="1470422" cy="1052513"/>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98" name="Group 97"/>
          <p:cNvGrpSpPr/>
          <p:nvPr/>
        </p:nvGrpSpPr>
        <p:grpSpPr>
          <a:xfrm>
            <a:off x="2241947" y="3718063"/>
            <a:ext cx="1762956" cy="1054894"/>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334841" cy="715581"/>
          </a:xfrm>
          <a:prstGeom prst="rect">
            <a:avLst/>
          </a:prstGeom>
          <a:noFill/>
        </p:spPr>
        <p:txBody>
          <a:bodyPr wrap="none" rtlCol="0">
            <a:spAutoFit/>
          </a:bodyPr>
          <a:lstStyle/>
          <a:p>
            <a:r>
              <a:rPr lang="en-US" sz="4050" dirty="0">
                <a:solidFill>
                  <a:schemeClr val="bg1">
                    <a:lumMod val="50000"/>
                  </a:schemeClr>
                </a:solidFill>
                <a:latin typeface="+mj-lt"/>
              </a:rPr>
              <a:t>Arrows Isometric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9" name="Freeform 8"/>
          <p:cNvSpPr>
            <a:spLocks/>
          </p:cNvSpPr>
          <p:nvPr/>
        </p:nvSpPr>
        <p:spPr bwMode="auto">
          <a:xfrm flipH="1">
            <a:off x="3247742" y="4537086"/>
            <a:ext cx="4952040" cy="615956"/>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2" name="Group 21"/>
          <p:cNvGrpSpPr/>
          <p:nvPr/>
        </p:nvGrpSpPr>
        <p:grpSpPr>
          <a:xfrm flipH="1">
            <a:off x="933506" y="1920737"/>
            <a:ext cx="2287838" cy="3568148"/>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2895767" y="4048720"/>
            <a:ext cx="4946207" cy="488366"/>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8" name="Group 27"/>
          <p:cNvGrpSpPr/>
          <p:nvPr/>
        </p:nvGrpSpPr>
        <p:grpSpPr>
          <a:xfrm>
            <a:off x="2542326" y="3569153"/>
            <a:ext cx="4872266" cy="479973"/>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7" name="Group 26"/>
          <p:cNvGrpSpPr/>
          <p:nvPr/>
        </p:nvGrpSpPr>
        <p:grpSpPr>
          <a:xfrm>
            <a:off x="2190352" y="3079322"/>
            <a:ext cx="4836614" cy="494841"/>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30" name="TextBox 29"/>
          <p:cNvSpPr txBox="1"/>
          <p:nvPr/>
        </p:nvSpPr>
        <p:spPr>
          <a:xfrm>
            <a:off x="1759753" y="3448210"/>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1" name="TextBox 30"/>
          <p:cNvSpPr txBox="1"/>
          <p:nvPr/>
        </p:nvSpPr>
        <p:spPr>
          <a:xfrm>
            <a:off x="2128624" y="3937824"/>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2" name="TextBox 31"/>
          <p:cNvSpPr txBox="1"/>
          <p:nvPr/>
        </p:nvSpPr>
        <p:spPr>
          <a:xfrm>
            <a:off x="2428915" y="4423709"/>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3" name="TextBox 32"/>
          <p:cNvSpPr txBox="1"/>
          <p:nvPr/>
        </p:nvSpPr>
        <p:spPr>
          <a:xfrm>
            <a:off x="1365090" y="2551233"/>
            <a:ext cx="917239" cy="553998"/>
          </a:xfrm>
          <a:prstGeom prst="rect">
            <a:avLst/>
          </a:prstGeom>
          <a:noFill/>
          <a:scene3d>
            <a:camera prst="isometricRightUp"/>
            <a:lightRig rig="threePt" dir="t"/>
          </a:scene3d>
        </p:spPr>
        <p:txBody>
          <a:bodyPr wrap="none" rtlCol="0">
            <a:spAutoFit/>
          </a:bodyPr>
          <a:lstStyle/>
          <a:p>
            <a:pPr algn="ctr"/>
            <a:r>
              <a:rPr lang="en-US" sz="3000" b="1" dirty="0">
                <a:solidFill>
                  <a:schemeClr val="bg1"/>
                </a:solidFill>
              </a:rPr>
              <a:t>25%</a:t>
            </a:r>
            <a:endParaRPr lang="en-US" sz="3000" b="1" dirty="0">
              <a:solidFill>
                <a:schemeClr val="bg1"/>
              </a:solidFill>
            </a:endParaRPr>
          </a:p>
        </p:txBody>
      </p:sp>
      <p:sp>
        <p:nvSpPr>
          <p:cNvPr id="34" name="TextBox 33"/>
          <p:cNvSpPr txBox="1"/>
          <p:nvPr/>
        </p:nvSpPr>
        <p:spPr>
          <a:xfrm>
            <a:off x="2561392" y="3202413"/>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5" name="Rectangle 34"/>
          <p:cNvSpPr/>
          <p:nvPr/>
        </p:nvSpPr>
        <p:spPr>
          <a:xfrm>
            <a:off x="3577770" y="3115465"/>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6" name="TextBox 35"/>
          <p:cNvSpPr txBox="1"/>
          <p:nvPr/>
        </p:nvSpPr>
        <p:spPr>
          <a:xfrm>
            <a:off x="2891368" y="36778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Rectangle 36"/>
          <p:cNvSpPr/>
          <p:nvPr/>
        </p:nvSpPr>
        <p:spPr>
          <a:xfrm>
            <a:off x="3953484" y="3591816"/>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8" name="TextBox 37"/>
          <p:cNvSpPr txBox="1"/>
          <p:nvPr/>
        </p:nvSpPr>
        <p:spPr>
          <a:xfrm>
            <a:off x="3247742" y="4207009"/>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Rectangle 38"/>
          <p:cNvSpPr/>
          <p:nvPr/>
        </p:nvSpPr>
        <p:spPr>
          <a:xfrm>
            <a:off x="4348190" y="4078997"/>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40" name="TextBox 39"/>
          <p:cNvSpPr txBox="1"/>
          <p:nvPr/>
        </p:nvSpPr>
        <p:spPr>
          <a:xfrm>
            <a:off x="3613651" y="47181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1" name="Rectangle 40"/>
          <p:cNvSpPr/>
          <p:nvPr/>
        </p:nvSpPr>
        <p:spPr>
          <a:xfrm>
            <a:off x="4694715" y="4631158"/>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206327" cy="715581"/>
          </a:xfrm>
          <a:prstGeom prst="rect">
            <a:avLst/>
          </a:prstGeom>
          <a:noFill/>
        </p:spPr>
        <p:txBody>
          <a:bodyPr wrap="none" rtlCol="0">
            <a:spAutoFit/>
          </a:bodyPr>
          <a:lstStyle/>
          <a:p>
            <a:r>
              <a:rPr lang="en-US" sz="4050" dirty="0">
                <a:solidFill>
                  <a:schemeClr val="bg1">
                    <a:lumMod val="50000"/>
                  </a:schemeClr>
                </a:solidFill>
                <a:latin typeface="+mj-lt"/>
              </a:rPr>
              <a:t>Line Icon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1" name="Group 20"/>
          <p:cNvGrpSpPr/>
          <p:nvPr/>
        </p:nvGrpSpPr>
        <p:grpSpPr>
          <a:xfrm>
            <a:off x="3223022" y="2222898"/>
            <a:ext cx="2702720" cy="2700338"/>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3507634" y="4326618"/>
            <a:ext cx="283449" cy="338366"/>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0" name="Group 29"/>
          <p:cNvGrpSpPr/>
          <p:nvPr/>
        </p:nvGrpSpPr>
        <p:grpSpPr>
          <a:xfrm>
            <a:off x="3487742" y="2481704"/>
            <a:ext cx="336145" cy="337255"/>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5322348" y="2481703"/>
            <a:ext cx="341203" cy="337255"/>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49"/>
          <p:cNvGrpSpPr/>
          <p:nvPr/>
        </p:nvGrpSpPr>
        <p:grpSpPr>
          <a:xfrm>
            <a:off x="5322347" y="4308380"/>
            <a:ext cx="263757" cy="335693"/>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7" name="TextBox 56"/>
          <p:cNvSpPr txBox="1"/>
          <p:nvPr/>
        </p:nvSpPr>
        <p:spPr>
          <a:xfrm>
            <a:off x="2288635" y="2364852"/>
            <a:ext cx="917239" cy="553998"/>
          </a:xfrm>
          <a:prstGeom prst="rect">
            <a:avLst/>
          </a:prstGeom>
          <a:noFill/>
        </p:spPr>
        <p:txBody>
          <a:bodyPr wrap="none" rtlCol="0">
            <a:spAutoFit/>
          </a:bodyPr>
          <a:lstStyle/>
          <a:p>
            <a:pPr algn="r"/>
            <a:r>
              <a:rPr lang="en-US" sz="3000" b="1" dirty="0">
                <a:solidFill>
                  <a:schemeClr val="accent1"/>
                </a:solidFill>
              </a:rPr>
              <a:t>25%</a:t>
            </a:r>
            <a:endParaRPr lang="en-US" sz="3000" b="1" dirty="0">
              <a:solidFill>
                <a:schemeClr val="accent1"/>
              </a:solidFill>
            </a:endParaRPr>
          </a:p>
        </p:txBody>
      </p:sp>
      <p:sp>
        <p:nvSpPr>
          <p:cNvPr id="58" name="TextBox 57"/>
          <p:cNvSpPr txBox="1"/>
          <p:nvPr/>
        </p:nvSpPr>
        <p:spPr>
          <a:xfrm>
            <a:off x="5899549" y="2364852"/>
            <a:ext cx="917239" cy="553998"/>
          </a:xfrm>
          <a:prstGeom prst="rect">
            <a:avLst/>
          </a:prstGeom>
          <a:noFill/>
        </p:spPr>
        <p:txBody>
          <a:bodyPr wrap="none" rtlCol="0">
            <a:spAutoFit/>
          </a:bodyPr>
          <a:lstStyle/>
          <a:p>
            <a:r>
              <a:rPr lang="en-US" sz="3000" b="1" dirty="0">
                <a:solidFill>
                  <a:schemeClr val="accent2"/>
                </a:solidFill>
              </a:rPr>
              <a:t>25%</a:t>
            </a:r>
            <a:endParaRPr lang="en-US" sz="3000" b="1" dirty="0">
              <a:solidFill>
                <a:schemeClr val="accent2"/>
              </a:solidFill>
            </a:endParaRPr>
          </a:p>
        </p:txBody>
      </p:sp>
      <p:sp>
        <p:nvSpPr>
          <p:cNvPr id="59" name="TextBox 58"/>
          <p:cNvSpPr txBox="1"/>
          <p:nvPr/>
        </p:nvSpPr>
        <p:spPr>
          <a:xfrm>
            <a:off x="2288635" y="4272666"/>
            <a:ext cx="917239" cy="553998"/>
          </a:xfrm>
          <a:prstGeom prst="rect">
            <a:avLst/>
          </a:prstGeom>
          <a:noFill/>
        </p:spPr>
        <p:txBody>
          <a:bodyPr wrap="none" rtlCol="0">
            <a:spAutoFit/>
          </a:bodyPr>
          <a:lstStyle/>
          <a:p>
            <a:pPr algn="r"/>
            <a:r>
              <a:rPr lang="en-US" sz="3000" b="1" dirty="0">
                <a:solidFill>
                  <a:schemeClr val="accent3"/>
                </a:solidFill>
              </a:rPr>
              <a:t>25%</a:t>
            </a:r>
            <a:endParaRPr lang="en-US" sz="3000" b="1" dirty="0">
              <a:solidFill>
                <a:schemeClr val="accent3"/>
              </a:solidFill>
            </a:endParaRPr>
          </a:p>
        </p:txBody>
      </p:sp>
      <p:sp>
        <p:nvSpPr>
          <p:cNvPr id="60" name="TextBox 59"/>
          <p:cNvSpPr txBox="1"/>
          <p:nvPr/>
        </p:nvSpPr>
        <p:spPr>
          <a:xfrm>
            <a:off x="5899549" y="4272666"/>
            <a:ext cx="917239" cy="553998"/>
          </a:xfrm>
          <a:prstGeom prst="rect">
            <a:avLst/>
          </a:prstGeom>
          <a:noFill/>
        </p:spPr>
        <p:txBody>
          <a:bodyPr wrap="none" rtlCol="0">
            <a:spAutoFit/>
          </a:bodyPr>
          <a:lstStyle/>
          <a:p>
            <a:r>
              <a:rPr lang="en-US" sz="3000" b="1" dirty="0">
                <a:solidFill>
                  <a:schemeClr val="accent4"/>
                </a:solidFill>
              </a:rPr>
              <a:t>25%</a:t>
            </a:r>
            <a:endParaRPr lang="en-US" sz="3000" b="1" dirty="0">
              <a:solidFill>
                <a:schemeClr val="accent4"/>
              </a:solidFill>
            </a:endParaRPr>
          </a:p>
        </p:txBody>
      </p:sp>
      <p:sp>
        <p:nvSpPr>
          <p:cNvPr id="61" name="TextBox 60"/>
          <p:cNvSpPr txBox="1"/>
          <p:nvPr/>
        </p:nvSpPr>
        <p:spPr>
          <a:xfrm>
            <a:off x="141801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2" name="Rectangle 61"/>
          <p:cNvSpPr/>
          <p:nvPr/>
        </p:nvSpPr>
        <p:spPr>
          <a:xfrm>
            <a:off x="40060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3" name="TextBox 62"/>
          <p:cNvSpPr txBox="1"/>
          <p:nvPr/>
        </p:nvSpPr>
        <p:spPr>
          <a:xfrm>
            <a:off x="6738940"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4" name="Rectangle 63"/>
          <p:cNvSpPr/>
          <p:nvPr/>
        </p:nvSpPr>
        <p:spPr>
          <a:xfrm>
            <a:off x="6738939"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5" name="TextBox 64"/>
          <p:cNvSpPr txBox="1"/>
          <p:nvPr/>
        </p:nvSpPr>
        <p:spPr>
          <a:xfrm>
            <a:off x="1418016" y="44251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6" name="Rectangle 65"/>
          <p:cNvSpPr/>
          <p:nvPr/>
        </p:nvSpPr>
        <p:spPr>
          <a:xfrm>
            <a:off x="400606" y="46800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7" name="TextBox 66"/>
          <p:cNvSpPr txBox="1"/>
          <p:nvPr/>
        </p:nvSpPr>
        <p:spPr>
          <a:xfrm>
            <a:off x="6738940" y="44251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8" name="Rectangle 67"/>
          <p:cNvSpPr/>
          <p:nvPr/>
        </p:nvSpPr>
        <p:spPr>
          <a:xfrm>
            <a:off x="6738939" y="46800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933506" y="1130008"/>
            <a:ext cx="4371710" cy="715581"/>
          </a:xfrm>
          <a:prstGeom prst="rect">
            <a:avLst/>
          </a:prstGeom>
          <a:noFill/>
        </p:spPr>
        <p:txBody>
          <a:bodyPr wrap="none" rtlCol="0">
            <a:spAutoFit/>
          </a:bodyPr>
          <a:lstStyle/>
          <a:p>
            <a:r>
              <a:rPr lang="en-US" sz="4050" dirty="0">
                <a:solidFill>
                  <a:schemeClr val="bg1">
                    <a:lumMod val="50000"/>
                  </a:schemeClr>
                </a:solidFill>
                <a:latin typeface="+mj-lt"/>
              </a:rPr>
              <a:t>Wave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 name="Group 2"/>
          <p:cNvGrpSpPr/>
          <p:nvPr/>
        </p:nvGrpSpPr>
        <p:grpSpPr>
          <a:xfrm>
            <a:off x="546653" y="2945904"/>
            <a:ext cx="8050695" cy="1164974"/>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 name="Teardrop 8"/>
          <p:cNvSpPr/>
          <p:nvPr/>
        </p:nvSpPr>
        <p:spPr>
          <a:xfrm rot="8100000">
            <a:off x="1202508" y="2218000"/>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0" name="Teardrop 9"/>
          <p:cNvSpPr/>
          <p:nvPr/>
        </p:nvSpPr>
        <p:spPr>
          <a:xfrm rot="13500000" flipV="1">
            <a:off x="3160518" y="4285863"/>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1" name="Teardrop 10"/>
          <p:cNvSpPr/>
          <p:nvPr/>
        </p:nvSpPr>
        <p:spPr>
          <a:xfrm rot="8100000">
            <a:off x="5137999" y="2218001"/>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2" name="Teardrop 11"/>
          <p:cNvSpPr/>
          <p:nvPr/>
        </p:nvSpPr>
        <p:spPr>
          <a:xfrm rot="13500000" flipV="1">
            <a:off x="7096008" y="4285864"/>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3" name="TextBox 12"/>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4" name="TextBox 13"/>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5" name="TextBox 14"/>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6" name="TextBox 15"/>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7" name="TextBox 16"/>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8" name="Rectangle 17"/>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19" name="TextBox 18"/>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0" name="Rectangle 19"/>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1" name="TextBox 20"/>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2" name="Rectangle 21"/>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3" name="TextBox 22"/>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4" name="Rectangle 23"/>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546653" y="2945904"/>
            <a:ext cx="8050695" cy="1164974"/>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5" name="Teardrop 24"/>
          <p:cNvSpPr/>
          <p:nvPr/>
        </p:nvSpPr>
        <p:spPr>
          <a:xfrm rot="8100000">
            <a:off x="1202508" y="2218000"/>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Teardrop 25"/>
          <p:cNvSpPr/>
          <p:nvPr/>
        </p:nvSpPr>
        <p:spPr>
          <a:xfrm rot="13500000" flipV="1">
            <a:off x="3160518" y="4285863"/>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7" name="Teardrop 26"/>
          <p:cNvSpPr/>
          <p:nvPr/>
        </p:nvSpPr>
        <p:spPr>
          <a:xfrm rot="8100000">
            <a:off x="5137999" y="2218001"/>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8" name="Teardrop 27"/>
          <p:cNvSpPr/>
          <p:nvPr/>
        </p:nvSpPr>
        <p:spPr>
          <a:xfrm rot="13500000" flipV="1">
            <a:off x="7096008" y="4285864"/>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xtBox 28"/>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0" name="TextBox 29"/>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1" name="TextBox 30"/>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2" name="TextBox 31"/>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3" name="TextBox 32"/>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Rectangle 33"/>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5" name="TextBox 34"/>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6" name="Rectangle 35"/>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7" name="TextBox 36"/>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8" name="Rectangle 37"/>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9" name="TextBox 38"/>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40" name="Rectangle 39"/>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773800" y="2500408"/>
            <a:ext cx="5596404" cy="1246495"/>
          </a:xfrm>
          <a:prstGeom prst="rect">
            <a:avLst/>
          </a:prstGeom>
          <a:noFill/>
        </p:spPr>
        <p:txBody>
          <a:bodyPr wrap="none" rtlCol="0">
            <a:spAutoFit/>
          </a:bodyPr>
          <a:lstStyle/>
          <a:p>
            <a:pPr algn="ctr"/>
            <a:r>
              <a:rPr lang="en-US" sz="7500" dirty="0">
                <a:solidFill>
                  <a:schemeClr val="bg1"/>
                </a:solidFill>
                <a:latin typeface="+mj-lt"/>
              </a:rPr>
              <a:t>Welcome To </a:t>
            </a:r>
            <a:r>
              <a:rPr lang="en-US" sz="7500" dirty="0" err="1">
                <a:solidFill>
                  <a:schemeClr val="accent1"/>
                </a:solidFill>
                <a:latin typeface="+mj-lt"/>
              </a:rPr>
              <a:t>Playmix</a:t>
            </a:r>
            <a:endParaRPr lang="en-US" sz="7500" dirty="0">
              <a:solidFill>
                <a:schemeClr val="accent1"/>
              </a:solidFill>
              <a:latin typeface="+mj-lt"/>
            </a:endParaRPr>
          </a:p>
        </p:txBody>
      </p:sp>
      <p:sp>
        <p:nvSpPr>
          <p:cNvPr id="6" name="Rectangle 5"/>
          <p:cNvSpPr/>
          <p:nvPr/>
        </p:nvSpPr>
        <p:spPr>
          <a:xfrm>
            <a:off x="1175658" y="3665096"/>
            <a:ext cx="6792684"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0305" y="2973885"/>
            <a:ext cx="4203395" cy="1477328"/>
          </a:xfrm>
          <a:prstGeom prst="rect">
            <a:avLst/>
          </a:prstGeom>
          <a:noFill/>
        </p:spPr>
        <p:txBody>
          <a:bodyPr wrap="none" rtlCol="0">
            <a:spAutoFit/>
          </a:bodyPr>
          <a:lstStyle/>
          <a:p>
            <a:pPr algn="ctr"/>
            <a:r>
              <a:rPr lang="en-US" sz="4500" dirty="0">
                <a:solidFill>
                  <a:schemeClr val="bg1"/>
                </a:solidFill>
                <a:latin typeface="+mj-lt"/>
              </a:rPr>
              <a:t>Grab Some </a:t>
            </a:r>
            <a:r>
              <a:rPr lang="en-US" sz="4500" dirty="0">
                <a:solidFill>
                  <a:schemeClr val="accent1"/>
                </a:solidFill>
                <a:latin typeface="+mj-lt"/>
              </a:rPr>
              <a:t>Coffee</a:t>
            </a:r>
          </a:p>
          <a:p>
            <a:pPr algn="ctr"/>
            <a:r>
              <a:rPr lang="en-US" sz="4500" dirty="0">
                <a:solidFill>
                  <a:schemeClr val="bg1"/>
                </a:solidFill>
                <a:latin typeface="+mj-lt"/>
              </a:rPr>
              <a:t>And </a:t>
            </a:r>
            <a:r>
              <a:rPr lang="en-US" sz="4500" dirty="0">
                <a:solidFill>
                  <a:schemeClr val="accent1"/>
                </a:solidFill>
                <a:latin typeface="+mj-lt"/>
              </a:rPr>
              <a:t>Make</a:t>
            </a:r>
            <a:r>
              <a:rPr lang="en-US" sz="4500" dirty="0">
                <a:solidFill>
                  <a:schemeClr val="bg1"/>
                </a:solidFill>
                <a:latin typeface="+mj-lt"/>
              </a:rPr>
              <a:t> A New Friend</a:t>
            </a:r>
            <a:endParaRPr lang="en-US" sz="4500" dirty="0">
              <a:solidFill>
                <a:schemeClr val="bg1"/>
              </a:solidFill>
              <a:latin typeface="+mj-lt"/>
            </a:endParaRPr>
          </a:p>
        </p:txBody>
      </p:sp>
      <p:grpSp>
        <p:nvGrpSpPr>
          <p:cNvPr id="18" name="Group 17"/>
          <p:cNvGrpSpPr/>
          <p:nvPr/>
        </p:nvGrpSpPr>
        <p:grpSpPr>
          <a:xfrm>
            <a:off x="4263033" y="2068297"/>
            <a:ext cx="617934" cy="729854"/>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1530240" y="432928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681663"/>
            <a:ext cx="9144000" cy="231908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4" name="Group 3"/>
          <p:cNvGrpSpPr/>
          <p:nvPr/>
        </p:nvGrpSpPr>
        <p:grpSpPr>
          <a:xfrm>
            <a:off x="2490498" y="1040383"/>
            <a:ext cx="2238202" cy="458213"/>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7" name="TextBox 6"/>
          <p:cNvSpPr txBox="1"/>
          <p:nvPr/>
        </p:nvSpPr>
        <p:spPr>
          <a:xfrm>
            <a:off x="3037969" y="1052146"/>
            <a:ext cx="1143263" cy="253916"/>
          </a:xfrm>
          <a:prstGeom prst="rect">
            <a:avLst/>
          </a:prstGeom>
          <a:noFill/>
        </p:spPr>
        <p:txBody>
          <a:bodyPr wrap="none" rtlCol="0">
            <a:spAutoFit/>
          </a:bodyPr>
          <a:lstStyle/>
          <a:p>
            <a:pPr algn="ctr"/>
            <a:r>
              <a:rPr lang="en-ID" sz="1050" b="1" dirty="0">
                <a:solidFill>
                  <a:schemeClr val="bg1"/>
                </a:solidFill>
              </a:rPr>
              <a:t>California, </a:t>
            </a:r>
            <a:r>
              <a:rPr lang="en-ID" sz="1050" b="1" dirty="0">
                <a:solidFill>
                  <a:schemeClr val="bg1"/>
                </a:solidFill>
              </a:rPr>
              <a:t>USA</a:t>
            </a:r>
          </a:p>
        </p:txBody>
      </p:sp>
      <p:sp>
        <p:nvSpPr>
          <p:cNvPr id="8" name="TextBox 7"/>
          <p:cNvSpPr txBox="1"/>
          <p:nvPr/>
        </p:nvSpPr>
        <p:spPr>
          <a:xfrm>
            <a:off x="2724865" y="1248020"/>
            <a:ext cx="942887"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9" name="TextBox 8"/>
          <p:cNvSpPr txBox="1"/>
          <p:nvPr/>
        </p:nvSpPr>
        <p:spPr>
          <a:xfrm>
            <a:off x="3559799" y="1248020"/>
            <a:ext cx="1048685"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0" name="TextBox 9"/>
          <p:cNvSpPr txBox="1"/>
          <p:nvPr/>
        </p:nvSpPr>
        <p:spPr>
          <a:xfrm>
            <a:off x="1701398"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1"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2"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3" name="TextBox 12"/>
          <p:cNvSpPr txBox="1"/>
          <p:nvPr/>
        </p:nvSpPr>
        <p:spPr>
          <a:xfrm>
            <a:off x="3392270"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4"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5" name="TextBox 14"/>
          <p:cNvSpPr txBox="1"/>
          <p:nvPr/>
        </p:nvSpPr>
        <p:spPr>
          <a:xfrm>
            <a:off x="5099214"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6"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7" name="TextBox 16"/>
          <p:cNvSpPr txBox="1"/>
          <p:nvPr/>
        </p:nvSpPr>
        <p:spPr>
          <a:xfrm>
            <a:off x="6715813"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8" name="Rectangle 17"/>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p:cNvSpPr txBox="1"/>
          <p:nvPr/>
        </p:nvSpPr>
        <p:spPr>
          <a:xfrm>
            <a:off x="2568873" y="3402130"/>
            <a:ext cx="4006257" cy="553998"/>
          </a:xfrm>
          <a:prstGeom prst="rect">
            <a:avLst/>
          </a:prstGeom>
          <a:noFill/>
        </p:spPr>
        <p:txBody>
          <a:bodyPr wrap="square" rtlCol="0">
            <a:spAutoFit/>
          </a:bodyPr>
          <a:lstStyle/>
          <a:p>
            <a:pPr algn="ctr">
              <a:lnSpc>
                <a:spcPct val="150000"/>
              </a:lnSpc>
            </a:pPr>
            <a:r>
              <a:rPr lang="id-ID" sz="1000" dirty="0">
                <a:solidFill>
                  <a:schemeClr val="bg1"/>
                </a:solidFill>
              </a:rPr>
              <a:t>Midlle </a:t>
            </a:r>
            <a:r>
              <a:rPr lang="id-ID" sz="1000" dirty="0">
                <a:solidFill>
                  <a:schemeClr val="bg1"/>
                </a:solidFill>
              </a:rPr>
              <a:t>Easton, 245 Eva. </a:t>
            </a:r>
            <a:r>
              <a:rPr lang="en-ID" sz="1000" dirty="0">
                <a:solidFill>
                  <a:schemeClr val="bg1"/>
                </a:solidFill>
              </a:rPr>
              <a:t>4304 Market Street Grand Island, NE 68801</a:t>
            </a:r>
            <a:endParaRPr lang="id-ID" sz="1000"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56306" y="3277556"/>
            <a:ext cx="4631397" cy="1107996"/>
          </a:xfrm>
          <a:prstGeom prst="rect">
            <a:avLst/>
          </a:prstGeom>
          <a:noFill/>
        </p:spPr>
        <p:txBody>
          <a:bodyPr wrap="none" rtlCol="0">
            <a:spAutoFit/>
          </a:bodyPr>
          <a:lstStyle/>
          <a:p>
            <a:pPr algn="ctr"/>
            <a:r>
              <a:rPr lang="en-US" sz="6600" dirty="0">
                <a:solidFill>
                  <a:schemeClr val="bg1"/>
                </a:solidFill>
                <a:latin typeface="+mj-lt"/>
              </a:rPr>
              <a:t>Thank For Coming</a:t>
            </a:r>
            <a:endParaRPr lang="en-US" sz="6600" dirty="0">
              <a:solidFill>
                <a:schemeClr val="bg1"/>
              </a:solidFill>
              <a:latin typeface="+mj-lt"/>
            </a:endParaRPr>
          </a:p>
        </p:txBody>
      </p:sp>
      <p:sp>
        <p:nvSpPr>
          <p:cNvPr id="5" name="Rectangle 4"/>
          <p:cNvSpPr/>
          <p:nvPr/>
        </p:nvSpPr>
        <p:spPr>
          <a:xfrm>
            <a:off x="1530240" y="436246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4025348" y="2035118"/>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990" y="1190230"/>
            <a:ext cx="4729180" cy="2862322"/>
          </a:xfrm>
          <a:prstGeom prst="rect">
            <a:avLst/>
          </a:prstGeom>
          <a:noFill/>
        </p:spPr>
        <p:txBody>
          <a:bodyPr wrap="none" rtlCol="0">
            <a:spAutoFit/>
          </a:bodyPr>
          <a:lstStyle/>
          <a:p>
            <a:r>
              <a:rPr lang="en-US" sz="9000" dirty="0">
                <a:solidFill>
                  <a:schemeClr val="bg1"/>
                </a:solidFill>
                <a:latin typeface="+mj-lt"/>
              </a:rPr>
              <a:t>A Moment For</a:t>
            </a:r>
          </a:p>
          <a:p>
            <a:r>
              <a:rPr lang="en-US" sz="9000" dirty="0">
                <a:solidFill>
                  <a:schemeClr val="accent1"/>
                </a:solidFill>
                <a:latin typeface="+mj-lt"/>
              </a:rPr>
              <a:t>The History</a:t>
            </a:r>
          </a:p>
        </p:txBody>
      </p:sp>
      <p:sp>
        <p:nvSpPr>
          <p:cNvPr id="6" name="Freeform 5"/>
          <p:cNvSpPr>
            <a:spLocks noEditPoints="1"/>
          </p:cNvSpPr>
          <p:nvPr/>
        </p:nvSpPr>
        <p:spPr bwMode="auto">
          <a:xfrm>
            <a:off x="8396063" y="3723449"/>
            <a:ext cx="417443" cy="41790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7322392" y="5556923"/>
            <a:ext cx="1491114" cy="219291"/>
          </a:xfrm>
          <a:prstGeom prst="rect">
            <a:avLst/>
          </a:prstGeom>
          <a:noFill/>
        </p:spPr>
        <p:txBody>
          <a:bodyPr wrap="none" rtlCol="0">
            <a:spAutoFit/>
          </a:bodyPr>
          <a:lstStyle/>
          <a:p>
            <a:pPr algn="r"/>
            <a:r>
              <a:rPr lang="en-US" sz="825" dirty="0">
                <a:solidFill>
                  <a:schemeClr val="accent1"/>
                </a:solidFill>
              </a:rPr>
              <a:t>@Yourdomainplaymix.com</a:t>
            </a:r>
            <a:endParaRPr lang="en-US" sz="825" dirty="0">
              <a:solidFill>
                <a:schemeClr val="accent1"/>
              </a:solidFill>
            </a:endParaRPr>
          </a:p>
        </p:txBody>
      </p:sp>
      <p:sp>
        <p:nvSpPr>
          <p:cNvPr id="8" name="Rectangle 7"/>
          <p:cNvSpPr/>
          <p:nvPr/>
        </p:nvSpPr>
        <p:spPr>
          <a:xfrm>
            <a:off x="5027811" y="1605724"/>
            <a:ext cx="3368252" cy="1338828"/>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10" name="Rectangle 9"/>
          <p:cNvSpPr/>
          <p:nvPr/>
        </p:nvSpPr>
        <p:spPr>
          <a:xfrm>
            <a:off x="330494" y="4717312"/>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grpSp>
        <p:nvGrpSpPr>
          <p:cNvPr id="19" name="Group 18"/>
          <p:cNvGrpSpPr/>
          <p:nvPr/>
        </p:nvGrpSpPr>
        <p:grpSpPr>
          <a:xfrm>
            <a:off x="6004832" y="3049701"/>
            <a:ext cx="1081074" cy="824985"/>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3506" y="1130008"/>
            <a:ext cx="2432076" cy="715581"/>
          </a:xfrm>
          <a:prstGeom prst="rect">
            <a:avLst/>
          </a:prstGeom>
          <a:noFill/>
        </p:spPr>
        <p:txBody>
          <a:bodyPr wrap="none" rtlCol="0">
            <a:spAutoFit/>
          </a:bodyPr>
          <a:lstStyle/>
          <a:p>
            <a:r>
              <a:rPr lang="en-US" sz="4050" dirty="0">
                <a:solidFill>
                  <a:schemeClr val="bg1">
                    <a:lumMod val="50000"/>
                  </a:schemeClr>
                </a:solidFill>
                <a:latin typeface="+mj-lt"/>
              </a:rPr>
              <a:t>Music Evolution</a:t>
            </a:r>
            <a:endParaRPr lang="en-US" sz="4050" dirty="0">
              <a:solidFill>
                <a:schemeClr val="bg1">
                  <a:lumMod val="50000"/>
                </a:schemeClr>
              </a:solidFill>
              <a:latin typeface="+mj-lt"/>
            </a:endParaRPr>
          </a:p>
        </p:txBody>
      </p:sp>
      <p:grpSp>
        <p:nvGrpSpPr>
          <p:cNvPr id="21" name="Group 20"/>
          <p:cNvGrpSpPr/>
          <p:nvPr/>
        </p:nvGrpSpPr>
        <p:grpSpPr>
          <a:xfrm>
            <a:off x="7543562" y="2641390"/>
            <a:ext cx="608911" cy="812330"/>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Freeform 15"/>
          <p:cNvSpPr>
            <a:spLocks noEditPoints="1"/>
          </p:cNvSpPr>
          <p:nvPr/>
        </p:nvSpPr>
        <p:spPr bwMode="auto">
          <a:xfrm>
            <a:off x="991528" y="2561908"/>
            <a:ext cx="1017097" cy="975335"/>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178683" y="2513410"/>
            <a:ext cx="1058858" cy="1097927"/>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noEditPoints="1"/>
          </p:cNvSpPr>
          <p:nvPr/>
        </p:nvSpPr>
        <p:spPr bwMode="auto">
          <a:xfrm>
            <a:off x="5407598" y="2545742"/>
            <a:ext cx="965906" cy="1007667"/>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TextBox 23"/>
          <p:cNvSpPr txBox="1"/>
          <p:nvPr/>
        </p:nvSpPr>
        <p:spPr>
          <a:xfrm>
            <a:off x="1042258"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5" name="Rectangle 24"/>
          <p:cNvSpPr/>
          <p:nvPr/>
        </p:nvSpPr>
        <p:spPr>
          <a:xfrm>
            <a:off x="570871"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26" name="TextBox 25"/>
          <p:cNvSpPr txBox="1"/>
          <p:nvPr/>
        </p:nvSpPr>
        <p:spPr>
          <a:xfrm>
            <a:off x="325029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7" name="TextBox 26"/>
          <p:cNvSpPr txBox="1"/>
          <p:nvPr/>
        </p:nvSpPr>
        <p:spPr>
          <a:xfrm>
            <a:off x="543273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TextBox 27"/>
          <p:cNvSpPr txBox="1"/>
          <p:nvPr/>
        </p:nvSpPr>
        <p:spPr>
          <a:xfrm>
            <a:off x="7519526"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Here</a:t>
            </a:r>
            <a:endParaRPr lang="en-US" sz="1200" b="1" dirty="0">
              <a:solidFill>
                <a:schemeClr val="bg1">
                  <a:lumMod val="50000"/>
                </a:schemeClr>
              </a:solidFill>
            </a:endParaRPr>
          </a:p>
        </p:txBody>
      </p:sp>
      <p:sp>
        <p:nvSpPr>
          <p:cNvPr id="29" name="Rectangle 28"/>
          <p:cNvSpPr/>
          <p:nvPr/>
        </p:nvSpPr>
        <p:spPr>
          <a:xfrm>
            <a:off x="2778906"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0" name="Rectangle 29"/>
          <p:cNvSpPr/>
          <p:nvPr/>
        </p:nvSpPr>
        <p:spPr>
          <a:xfrm>
            <a:off x="4961347"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1" name="Rectangle 30"/>
          <p:cNvSpPr/>
          <p:nvPr/>
        </p:nvSpPr>
        <p:spPr>
          <a:xfrm>
            <a:off x="7048139"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36135" cy="715581"/>
          </a:xfrm>
          <a:prstGeom prst="rect">
            <a:avLst/>
          </a:prstGeom>
          <a:noFill/>
        </p:spPr>
        <p:txBody>
          <a:bodyPr wrap="none" rtlCol="0">
            <a:spAutoFit/>
          </a:bodyPr>
          <a:lstStyle/>
          <a:p>
            <a:r>
              <a:rPr lang="en-US" sz="4050" dirty="0">
                <a:solidFill>
                  <a:schemeClr val="bg1">
                    <a:lumMod val="50000"/>
                  </a:schemeClr>
                </a:solidFill>
                <a:latin typeface="+mj-lt"/>
              </a:rPr>
              <a:t>Our </a:t>
            </a:r>
            <a:r>
              <a:rPr lang="en-US" sz="4050" dirty="0" err="1">
                <a:solidFill>
                  <a:schemeClr val="bg1">
                    <a:lumMod val="50000"/>
                  </a:schemeClr>
                </a:solidFill>
                <a:latin typeface="+mj-lt"/>
              </a:rPr>
              <a:t>Playmix</a:t>
            </a:r>
            <a:endParaRPr lang="en-US" sz="4050" dirty="0">
              <a:solidFill>
                <a:schemeClr val="bg1">
                  <a:lumMod val="50000"/>
                </a:schemeClr>
              </a:solidFill>
              <a:latin typeface="+mj-lt"/>
            </a:endParaRPr>
          </a:p>
        </p:txBody>
      </p:sp>
      <p:grpSp>
        <p:nvGrpSpPr>
          <p:cNvPr id="19" name="Group 18"/>
          <p:cNvGrpSpPr/>
          <p:nvPr/>
        </p:nvGrpSpPr>
        <p:grpSpPr>
          <a:xfrm>
            <a:off x="933506" y="2522764"/>
            <a:ext cx="1881645" cy="20574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3011588" y="2602125"/>
            <a:ext cx="5827612"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21" name="Rectangle 20"/>
          <p:cNvSpPr/>
          <p:nvPr/>
        </p:nvSpPr>
        <p:spPr>
          <a:xfrm>
            <a:off x="3011588" y="3449998"/>
            <a:ext cx="5827612"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Rectangle 21"/>
          <p:cNvSpPr/>
          <p:nvPr/>
        </p:nvSpPr>
        <p:spPr>
          <a:xfrm>
            <a:off x="330494" y="4954639"/>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74607" cy="715581"/>
          </a:xfrm>
          <a:prstGeom prst="rect">
            <a:avLst/>
          </a:prstGeom>
          <a:noFill/>
        </p:spPr>
        <p:txBody>
          <a:bodyPr wrap="none" rtlCol="0">
            <a:spAutoFit/>
          </a:bodyPr>
          <a:lstStyle/>
          <a:p>
            <a:r>
              <a:rPr lang="en-US" sz="4050" dirty="0">
                <a:solidFill>
                  <a:schemeClr val="bg1">
                    <a:lumMod val="50000"/>
                  </a:schemeClr>
                </a:solidFill>
                <a:latin typeface="+mj-lt"/>
              </a:rPr>
              <a:t>Who We Are</a:t>
            </a:r>
            <a:endParaRPr lang="en-US" sz="4050" dirty="0">
              <a:solidFill>
                <a:schemeClr val="bg1">
                  <a:lumMod val="50000"/>
                </a:schemeClr>
              </a:solidFill>
              <a:latin typeface="+mj-lt"/>
            </a:endParaRPr>
          </a:p>
        </p:txBody>
      </p:sp>
      <p:sp>
        <p:nvSpPr>
          <p:cNvPr id="3" name="Rectangle 2"/>
          <p:cNvSpPr/>
          <p:nvPr/>
        </p:nvSpPr>
        <p:spPr>
          <a:xfrm>
            <a:off x="0" y="2087336"/>
            <a:ext cx="4572000" cy="39134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4833257" y="2765411"/>
            <a:ext cx="4005942" cy="1131079"/>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7" name="Rectangle 6"/>
          <p:cNvSpPr/>
          <p:nvPr/>
        </p:nvSpPr>
        <p:spPr>
          <a:xfrm>
            <a:off x="4833257" y="3959052"/>
            <a:ext cx="4005942"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4833257" y="2087336"/>
            <a:ext cx="2367956" cy="715581"/>
          </a:xfrm>
          <a:prstGeom prst="rect">
            <a:avLst/>
          </a:prstGeom>
          <a:noFill/>
        </p:spPr>
        <p:txBody>
          <a:bodyPr wrap="none" rtlCol="0">
            <a:spAutoFit/>
          </a:bodyPr>
          <a:lstStyle/>
          <a:p>
            <a:r>
              <a:rPr lang="en-US" sz="4050" dirty="0">
                <a:solidFill>
                  <a:schemeClr val="accent1"/>
                </a:solidFill>
                <a:latin typeface="+mj-lt"/>
              </a:rPr>
              <a:t>Your Title Here</a:t>
            </a:r>
            <a:endParaRPr lang="en-US" sz="4050" dirty="0">
              <a:solidFill>
                <a:schemeClr val="accent1"/>
              </a:solidFill>
              <a:latin typeface="+mj-lt"/>
            </a:endParaRPr>
          </a:p>
        </p:txBody>
      </p:sp>
      <p:sp>
        <p:nvSpPr>
          <p:cNvPr id="9" name="TextBox 8"/>
          <p:cNvSpPr txBox="1"/>
          <p:nvPr/>
        </p:nvSpPr>
        <p:spPr>
          <a:xfrm>
            <a:off x="4833257" y="4867821"/>
            <a:ext cx="1345240" cy="415498"/>
          </a:xfrm>
          <a:prstGeom prst="rect">
            <a:avLst/>
          </a:prstGeom>
          <a:noFill/>
        </p:spPr>
        <p:txBody>
          <a:bodyPr wrap="none" rtlCol="0">
            <a:spAutoFit/>
          </a:bodyPr>
          <a:lstStyle/>
          <a:p>
            <a:r>
              <a:rPr lang="en-US" sz="2100" dirty="0">
                <a:solidFill>
                  <a:schemeClr val="accent1"/>
                </a:solidFill>
                <a:latin typeface="+mj-lt"/>
              </a:rPr>
              <a:t>Matt Shamrock</a:t>
            </a:r>
            <a:endParaRPr lang="en-US" sz="21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933506" y="1130008"/>
            <a:ext cx="3640740" cy="715581"/>
          </a:xfrm>
          <a:prstGeom prst="rect">
            <a:avLst/>
          </a:prstGeom>
          <a:noFill/>
        </p:spPr>
        <p:txBody>
          <a:bodyPr wrap="none" rtlCol="0">
            <a:spAutoFit/>
          </a:bodyPr>
          <a:lstStyle/>
          <a:p>
            <a:r>
              <a:rPr lang="en-US" sz="4050" dirty="0">
                <a:solidFill>
                  <a:schemeClr val="bg1"/>
                </a:solidFill>
                <a:latin typeface="+mj-lt"/>
              </a:rPr>
              <a:t>About Professional Skill</a:t>
            </a:r>
            <a:endParaRPr lang="en-US" sz="4050" dirty="0">
              <a:solidFill>
                <a:schemeClr val="bg1"/>
              </a:solidFill>
              <a:latin typeface="+mj-lt"/>
            </a:endParaRPr>
          </a:p>
        </p:txBody>
      </p:sp>
      <p:sp>
        <p:nvSpPr>
          <p:cNvPr id="4" name="Freeform 3"/>
          <p:cNvSpPr>
            <a:spLocks noEditPoints="1"/>
          </p:cNvSpPr>
          <p:nvPr/>
        </p:nvSpPr>
        <p:spPr bwMode="auto">
          <a:xfrm>
            <a:off x="304798" y="1192953"/>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Rectangle 5"/>
          <p:cNvSpPr/>
          <p:nvPr/>
        </p:nvSpPr>
        <p:spPr>
          <a:xfrm>
            <a:off x="805543" y="4039039"/>
            <a:ext cx="7696200"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7" name="Rectangle 6"/>
          <p:cNvSpPr/>
          <p:nvPr/>
        </p:nvSpPr>
        <p:spPr>
          <a:xfrm>
            <a:off x="805543" y="4886911"/>
            <a:ext cx="769620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191987" y="1990159"/>
            <a:ext cx="6760028" cy="947057"/>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5" name="Group 34"/>
          <p:cNvGrpSpPr/>
          <p:nvPr/>
        </p:nvGrpSpPr>
        <p:grpSpPr>
          <a:xfrm>
            <a:off x="7004958" y="1959016"/>
            <a:ext cx="947057" cy="947057"/>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2" name="Group 31"/>
          <p:cNvGrpSpPr/>
          <p:nvPr/>
        </p:nvGrpSpPr>
        <p:grpSpPr>
          <a:xfrm>
            <a:off x="1191986" y="1959016"/>
            <a:ext cx="947057" cy="947057"/>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3" name="Group 32"/>
          <p:cNvGrpSpPr/>
          <p:nvPr/>
        </p:nvGrpSpPr>
        <p:grpSpPr>
          <a:xfrm>
            <a:off x="3129643" y="1959016"/>
            <a:ext cx="947057" cy="947057"/>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5067301" y="1959016"/>
            <a:ext cx="947057" cy="947057"/>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6" name="TextBox 35"/>
          <p:cNvSpPr txBox="1"/>
          <p:nvPr/>
        </p:nvSpPr>
        <p:spPr>
          <a:xfrm>
            <a:off x="1207697"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TextBox 36"/>
          <p:cNvSpPr txBox="1"/>
          <p:nvPr/>
        </p:nvSpPr>
        <p:spPr>
          <a:xfrm>
            <a:off x="3148372"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8" name="TextBox 37"/>
          <p:cNvSpPr txBox="1"/>
          <p:nvPr/>
        </p:nvSpPr>
        <p:spPr>
          <a:xfrm>
            <a:off x="5083011"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TextBox 38"/>
          <p:cNvSpPr txBox="1"/>
          <p:nvPr/>
        </p:nvSpPr>
        <p:spPr>
          <a:xfrm>
            <a:off x="7020668"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40988" y="1760206"/>
            <a:ext cx="6462026" cy="1246495"/>
          </a:xfrm>
          <a:prstGeom prst="rect">
            <a:avLst/>
          </a:prstGeom>
          <a:noFill/>
        </p:spPr>
        <p:txBody>
          <a:bodyPr wrap="none" rtlCol="0">
            <a:spAutoFit/>
          </a:bodyPr>
          <a:lstStyle/>
          <a:p>
            <a:pPr algn="ctr"/>
            <a:r>
              <a:rPr lang="en-US" sz="7500" dirty="0">
                <a:solidFill>
                  <a:schemeClr val="bg1"/>
                </a:solidFill>
                <a:latin typeface="+mj-lt"/>
              </a:rPr>
              <a:t>About </a:t>
            </a:r>
            <a:r>
              <a:rPr lang="en-US" sz="7500" dirty="0">
                <a:solidFill>
                  <a:schemeClr val="accent1"/>
                </a:solidFill>
                <a:latin typeface="+mj-lt"/>
              </a:rPr>
              <a:t>Mixing</a:t>
            </a:r>
            <a:r>
              <a:rPr lang="en-US" sz="7500" dirty="0">
                <a:solidFill>
                  <a:schemeClr val="bg1"/>
                </a:solidFill>
                <a:latin typeface="+mj-lt"/>
              </a:rPr>
              <a:t> The Song</a:t>
            </a:r>
            <a:endParaRPr lang="en-US" sz="7500" dirty="0">
              <a:solidFill>
                <a:schemeClr val="bg1"/>
              </a:solidFill>
              <a:latin typeface="+mj-lt"/>
            </a:endParaRPr>
          </a:p>
        </p:txBody>
      </p:sp>
      <p:grpSp>
        <p:nvGrpSpPr>
          <p:cNvPr id="43" name="Group 42"/>
          <p:cNvGrpSpPr/>
          <p:nvPr/>
        </p:nvGrpSpPr>
        <p:grpSpPr>
          <a:xfrm>
            <a:off x="3186111" y="4262705"/>
            <a:ext cx="721519" cy="710804"/>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4931228" y="4138419"/>
            <a:ext cx="948422" cy="959376"/>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948490" y="4259134"/>
            <a:ext cx="720329" cy="717947"/>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1475181" y="4256753"/>
            <a:ext cx="563166" cy="722710"/>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533400" y="2928677"/>
            <a:ext cx="807720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48" name="Rounded Rectangle 47"/>
          <p:cNvSpPr/>
          <p:nvPr/>
        </p:nvSpPr>
        <p:spPr>
          <a:xfrm>
            <a:off x="4020060" y="3652251"/>
            <a:ext cx="1103882" cy="3428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48"/>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7">
      <a:dk1>
        <a:sysClr val="windowText" lastClr="000000"/>
      </a:dk1>
      <a:lt1>
        <a:sysClr val="window" lastClr="FFFFFF"/>
      </a:lt1>
      <a:dk2>
        <a:srgbClr val="44546A"/>
      </a:dk2>
      <a:lt2>
        <a:srgbClr val="E7E6E6"/>
      </a:lt2>
      <a:accent1>
        <a:srgbClr val="EF2994"/>
      </a:accent1>
      <a:accent2>
        <a:srgbClr val="EE1289"/>
      </a:accent2>
      <a:accent3>
        <a:srgbClr val="D6107B"/>
      </a:accent3>
      <a:accent4>
        <a:srgbClr val="BE0E6D"/>
      </a:accent4>
      <a:accent5>
        <a:srgbClr val="A60C5F"/>
      </a:accent5>
      <a:accent6>
        <a:srgbClr val="8E0A52"/>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777</TotalTime>
  <Words>2074</Words>
  <Application>Microsoft Office PowerPoint</Application>
  <PresentationFormat>On-screen Show (4:3)</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68</cp:revision>
  <dcterms:created xsi:type="dcterms:W3CDTF">2018-04-17T03:35:52Z</dcterms:created>
  <dcterms:modified xsi:type="dcterms:W3CDTF">2018-04-18T02:52:08Z</dcterms:modified>
</cp:coreProperties>
</file>