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/Relationships>

</file>

<file path=ppt/charts/_rels/chart1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_rels/chart2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2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26964"/>
          <c:y val="0.0418586"/>
          <c:w val="0.944522"/>
          <c:h val="0.88624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10"/>
            <c:spPr>
              <a:solidFill>
                <a:srgbClr val="FFFFFF"/>
              </a:solidFill>
              <a:ln w="25400" cap="flat">
                <a:solidFill>
                  <a:srgbClr val="151719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Helvetica Neu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Sheet1!$B$2:$G$2</c:f>
              <c:numCache>
                <c:ptCount val="6"/>
                <c:pt idx="0">
                  <c:v>6.000000</c:v>
                </c:pt>
                <c:pt idx="1">
                  <c:v>2.000000</c:v>
                </c:pt>
                <c:pt idx="2">
                  <c:v>6.000000</c:v>
                </c:pt>
                <c:pt idx="3">
                  <c:v>3.000000</c:v>
                </c:pt>
                <c:pt idx="4">
                  <c:v>4.000000</c:v>
                </c:pt>
                <c:pt idx="5">
                  <c:v>8.000000</c:v>
                </c:pt>
              </c:numCache>
            </c:numRef>
          </c:val>
          <c:smooth val="1"/>
        </c:ser>
        <c:marker val="1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b="0" i="0" strike="noStrike" sz="20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000000"/>
                </a:solidFill>
                <a:latin typeface="Montserrat SemiBold"/>
              </a:defRPr>
            </a:pPr>
          </a:p>
        </c:txPr>
        <c:crossAx val="2094734552"/>
        <c:crosses val="autoZero"/>
        <c:crossBetween val="midCat"/>
        <c:majorUnit val="8"/>
        <c:minorUnit val="4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469723"/>
          <c:y val="0.0644053"/>
          <c:w val="0.934866"/>
          <c:h val="0.82891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CAE8F2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FFFFFF"/>
              </a:solidFill>
              <a:ln w="762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sharpi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ptCount val="4"/>
                <c:pt idx="0">
                  <c:v>17.000000</c:v>
                </c:pt>
                <c:pt idx="1">
                  <c:v>26.000000</c:v>
                </c:pt>
                <c:pt idx="2">
                  <c:v>53.000000</c:v>
                </c:pt>
                <c:pt idx="3">
                  <c:v>96.000000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FFFFFF"/>
              </a:solidFill>
              <a:ln w="762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sharpi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ptCount val="4"/>
                <c:pt idx="0">
                  <c:v>55.000000</c:v>
                </c:pt>
                <c:pt idx="1">
                  <c:v>43.000000</c:v>
                </c:pt>
                <c:pt idx="2">
                  <c:v>70.000000</c:v>
                </c:pt>
                <c:pt idx="3">
                  <c:v>58.000000</c:v>
                </c:pt>
              </c:numCache>
            </c:numRef>
          </c:val>
          <c:smooth val="0"/>
        </c:ser>
        <c:marker val="1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34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000000">
                  <a:alpha val="30320"/>
                </a:srgbClr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34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2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b="0" cap="all" spc="-260" sz="26000"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70000"/>
              </a:lnSpc>
              <a:defRPr b="0" cap="all" spc="-260" sz="26000">
                <a:latin typeface="+mj-lt"/>
                <a:ea typeface="+mj-ea"/>
                <a:cs typeface="+mj-cs"/>
                <a:sym typeface="Bebas Neue Regular"/>
              </a:defRPr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3.png"/><Relationship Id="rId4" Type="http://schemas.openxmlformats.org/officeDocument/2006/relationships/image" Target="../media/image17.png"/><Relationship Id="rId5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chart" Target="../charts/chart2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23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3" Type="http://schemas.openxmlformats.org/officeDocument/2006/relationships/image" Target="../media/image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3" Type="http://schemas.openxmlformats.org/officeDocument/2006/relationships/image" Target="../media/image4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3.png"/><Relationship Id="rId6" Type="http://schemas.openxmlformats.org/officeDocument/2006/relationships/image" Target="../media/image29.png"/><Relationship Id="rId7" Type="http://schemas.openxmlformats.org/officeDocument/2006/relationships/image" Target="../media/image17.png"/><Relationship Id="rId8" Type="http://schemas.openxmlformats.org/officeDocument/2006/relationships/image" Target="../media/image30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17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19.png"/><Relationship Id="rId11" Type="http://schemas.openxmlformats.org/officeDocument/2006/relationships/image" Target="../media/image23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3" Type="http://schemas.openxmlformats.org/officeDocument/2006/relationships/image" Target="../media/image3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34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3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3" Type="http://schemas.openxmlformats.org/officeDocument/2006/relationships/image" Target="../media/image33.png"/><Relationship Id="rId4" Type="http://schemas.openxmlformats.org/officeDocument/2006/relationships/image" Target="../media/image46.png"/><Relationship Id="rId5" Type="http://schemas.openxmlformats.org/officeDocument/2006/relationships/image" Target="../media/image3.png"/><Relationship Id="rId6" Type="http://schemas.openxmlformats.org/officeDocument/2006/relationships/image" Target="../media/image9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3" Type="http://schemas.openxmlformats.org/officeDocument/2006/relationships/image" Target="../media/image22.png"/><Relationship Id="rId4" Type="http://schemas.openxmlformats.org/officeDocument/2006/relationships/image" Target="../media/image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9.png"/><Relationship Id="rId4" Type="http://schemas.openxmlformats.org/officeDocument/2006/relationships/image" Target="../media/image1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3.png"/><Relationship Id="rId4" Type="http://schemas.openxmlformats.org/officeDocument/2006/relationships/image" Target="../media/image41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5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png"/><Relationship Id="rId11" Type="http://schemas.openxmlformats.org/officeDocument/2006/relationships/image" Target="../media/image59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41.png"/><Relationship Id="rId5" Type="http://schemas.openxmlformats.org/officeDocument/2006/relationships/image" Target="../media/image18.png"/><Relationship Id="rId6" Type="http://schemas.openxmlformats.org/officeDocument/2006/relationships/image" Target="../media/image25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7" Type="http://schemas.openxmlformats.org/officeDocument/2006/relationships/image" Target="../media/image65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91.png"/><Relationship Id="rId6" Type="http://schemas.openxmlformats.org/officeDocument/2006/relationships/image" Target="../media/image4.png"/><Relationship Id="rId7" Type="http://schemas.openxmlformats.org/officeDocument/2006/relationships/image" Target="../media/image19.png"/><Relationship Id="rId8" Type="http://schemas.openxmlformats.org/officeDocument/2006/relationships/image" Target="../media/image34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2.png"/><Relationship Id="rId4" Type="http://schemas.openxmlformats.org/officeDocument/2006/relationships/image" Target="../media/image92.png"/><Relationship Id="rId5" Type="http://schemas.openxmlformats.org/officeDocument/2006/relationships/image" Target="../media/image21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815" t="26658" r="33815" b="26658"/>
          <a:stretch>
            <a:fillRect/>
          </a:stretch>
        </p:blipFill>
        <p:spPr>
          <a:xfrm>
            <a:off x="-7709162" y="-941408"/>
            <a:ext cx="21698530" cy="1760312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Except Enemies I His Balancing A Faint Frightening Little Disturb At Playthings Afternoon Terribly If Yourselves Shout By Family Streets…"/>
          <p:cNvSpPr txBox="1"/>
          <p:nvPr/>
        </p:nvSpPr>
        <p:spPr>
          <a:xfrm>
            <a:off x="10518916" y="8149365"/>
            <a:ext cx="9442089" cy="1348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Except Enemies I His Balancing A Faint Frightening Little Disturb At Playthings Afternoon Terribly If Yourselves Shout By Family Streets…</a:t>
            </a:r>
          </a:p>
        </p:txBody>
      </p:sp>
      <p:sp>
        <p:nvSpPr>
          <p:cNvPr id="153" name="Date 2030 07 07…"/>
          <p:cNvSpPr txBox="1"/>
          <p:nvPr/>
        </p:nvSpPr>
        <p:spPr>
          <a:xfrm>
            <a:off x="890804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Date 2030 07 07 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09:00</a:t>
            </a:r>
          </a:p>
        </p:txBody>
      </p:sp>
      <p:sp>
        <p:nvSpPr>
          <p:cNvPr id="154" name="How I Prepared a Great"/>
          <p:cNvSpPr txBox="1"/>
          <p:nvPr/>
        </p:nvSpPr>
        <p:spPr>
          <a:xfrm>
            <a:off x="10218994" y="2559458"/>
            <a:ext cx="4686631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How I Prepared a Great</a:t>
            </a:r>
          </a:p>
        </p:txBody>
      </p:sp>
      <p:sp>
        <p:nvSpPr>
          <p:cNvPr id="155" name="Talk"/>
          <p:cNvSpPr txBox="1"/>
          <p:nvPr/>
        </p:nvSpPr>
        <p:spPr>
          <a:xfrm>
            <a:off x="2500082" y="7585717"/>
            <a:ext cx="7244589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Talk</a:t>
            </a:r>
          </a:p>
        </p:txBody>
      </p:sp>
      <p:sp>
        <p:nvSpPr>
          <p:cNvPr id="156" name="Conference"/>
          <p:cNvSpPr txBox="1"/>
          <p:nvPr/>
        </p:nvSpPr>
        <p:spPr>
          <a:xfrm>
            <a:off x="2495550" y="5289549"/>
            <a:ext cx="19392901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Conference</a:t>
            </a:r>
          </a:p>
        </p:txBody>
      </p:sp>
      <p:sp>
        <p:nvSpPr>
          <p:cNvPr id="157" name="Remote"/>
          <p:cNvSpPr txBox="1"/>
          <p:nvPr/>
        </p:nvSpPr>
        <p:spPr>
          <a:xfrm>
            <a:off x="9972484" y="3124002"/>
            <a:ext cx="11915967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Remote </a:t>
            </a:r>
          </a:p>
        </p:txBody>
      </p:sp>
      <p:sp>
        <p:nvSpPr>
          <p:cNvPr id="158" name="San Francisco…"/>
          <p:cNvSpPr txBox="1"/>
          <p:nvPr/>
        </p:nvSpPr>
        <p:spPr>
          <a:xfrm>
            <a:off x="21082000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San Francisco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CALIFORNIA</a:t>
            </a:r>
          </a:p>
        </p:txBody>
      </p:sp>
      <p:pic>
        <p:nvPicPr>
          <p:cNvPr id="159" name="o10.png" descr="o10.png"/>
          <p:cNvPicPr>
            <a:picLocks noChangeAspect="1"/>
          </p:cNvPicPr>
          <p:nvPr/>
        </p:nvPicPr>
        <p:blipFill>
          <a:blip r:embed="rId3">
            <a:extLst/>
          </a:blip>
          <a:srcRect l="27808" t="29601" r="38333" b="29601"/>
          <a:stretch>
            <a:fillRect/>
          </a:stretch>
        </p:blipFill>
        <p:spPr>
          <a:xfrm>
            <a:off x="14905624" y="-941408"/>
            <a:ext cx="8255895" cy="5595829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International Design Trend Show Remote Conference"/>
          <p:cNvSpPr txBox="1"/>
          <p:nvPr/>
        </p:nvSpPr>
        <p:spPr>
          <a:xfrm>
            <a:off x="-1" y="12775549"/>
            <a:ext cx="24384002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cap="all" spc="2939" sz="14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International Design Trend Show Remote Conference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11104211" y="-7912747"/>
            <a:ext cx="23147656" cy="22993920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Circle"/>
          <p:cNvSpPr/>
          <p:nvPr/>
        </p:nvSpPr>
        <p:spPr>
          <a:xfrm>
            <a:off x="15223511" y="5271360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4" name="So far it's going pretty great. I think."/>
          <p:cNvSpPr txBox="1"/>
          <p:nvPr/>
        </p:nvSpPr>
        <p:spPr>
          <a:xfrm>
            <a:off x="16277287" y="7202303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So far it's going pretty great. I think.</a:t>
            </a:r>
          </a:p>
        </p:txBody>
      </p:sp>
      <p:pic>
        <p:nvPicPr>
          <p:cNvPr id="215" name="w34.png" descr="w34.png"/>
          <p:cNvPicPr>
            <a:picLocks noChangeAspect="1"/>
          </p:cNvPicPr>
          <p:nvPr/>
        </p:nvPicPr>
        <p:blipFill>
          <a:blip r:embed="rId3">
            <a:extLst/>
          </a:blip>
          <a:srcRect l="30996" t="17907" r="35728" b="26289"/>
          <a:stretch>
            <a:fillRect/>
          </a:stretch>
        </p:blipFill>
        <p:spPr>
          <a:xfrm>
            <a:off x="496454" y="9595566"/>
            <a:ext cx="3524013" cy="3324302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And now I'm here. On the stage of ConfTalk NYC 2030. Giving a talk.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And now I'm here. On the stage of ConfTalk NYC 2030. Giving a talk.</a:t>
            </a:r>
          </a:p>
        </p:txBody>
      </p:sp>
      <p:sp>
        <p:nvSpPr>
          <p:cNvPr id="217" name="Describe the…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Describe the</a:t>
            </a:r>
          </a:p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result.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b42.png" descr="b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690316" y="-8011870"/>
            <a:ext cx="47963111" cy="26979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19222" t="0" r="19222" b="0"/>
          <a:stretch>
            <a:fillRect/>
          </a:stretch>
        </p:blipFill>
        <p:spPr>
          <a:xfrm>
            <a:off x="15743477" y="685601"/>
            <a:ext cx="7598729" cy="12344813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Finish your introduction."/>
          <p:cNvSpPr txBox="1"/>
          <p:nvPr>
            <p:ph type="ctrTitle"/>
          </p:nvPr>
        </p:nvSpPr>
        <p:spPr>
          <a:xfrm>
            <a:off x="1322898" y="5343151"/>
            <a:ext cx="12260004" cy="313527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Finish your introduction.</a:t>
            </a:r>
          </a:p>
        </p:txBody>
      </p:sp>
      <p:sp>
        <p:nvSpPr>
          <p:cNvPr id="222" name="Let me tell you how I did it."/>
          <p:cNvSpPr txBox="1"/>
          <p:nvPr/>
        </p:nvSpPr>
        <p:spPr>
          <a:xfrm>
            <a:off x="1322898" y="8478421"/>
            <a:ext cx="9726201" cy="2477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Let me tell you how I did it.</a:t>
            </a:r>
          </a:p>
        </p:txBody>
      </p:sp>
      <p:sp>
        <p:nvSpPr>
          <p:cNvPr id="223" name="Circle"/>
          <p:cNvSpPr/>
          <p:nvPr/>
        </p:nvSpPr>
        <p:spPr>
          <a:xfrm>
            <a:off x="13582901" y="1156560"/>
            <a:ext cx="4321153" cy="4321153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4" name="So far it's going pretty great. I think."/>
          <p:cNvSpPr txBox="1"/>
          <p:nvPr/>
        </p:nvSpPr>
        <p:spPr>
          <a:xfrm>
            <a:off x="14280488" y="2370073"/>
            <a:ext cx="2925981" cy="1894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So far it's going pretty great. I think.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o7.png" descr="o7.png"/>
          <p:cNvPicPr>
            <a:picLocks noChangeAspect="1"/>
          </p:cNvPicPr>
          <p:nvPr/>
        </p:nvPicPr>
        <p:blipFill>
          <a:blip r:embed="rId2">
            <a:extLst/>
          </a:blip>
          <a:srcRect l="31049" t="16287" r="37692" b="16287"/>
          <a:stretch>
            <a:fillRect/>
          </a:stretch>
        </p:blipFill>
        <p:spPr>
          <a:xfrm>
            <a:off x="1252791" y="203001"/>
            <a:ext cx="2353393" cy="2855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19222" t="0" r="19222" b="0"/>
          <a:stretch>
            <a:fillRect/>
          </a:stretch>
        </p:blipFill>
        <p:spPr>
          <a:xfrm>
            <a:off x="15743477" y="685601"/>
            <a:ext cx="7598729" cy="12344813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he list is long, very long, but useful and helpful in so many different ways."/>
          <p:cNvSpPr txBox="1"/>
          <p:nvPr/>
        </p:nvSpPr>
        <p:spPr>
          <a:xfrm>
            <a:off x="1322898" y="6417650"/>
            <a:ext cx="10657907" cy="6255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 list is long, very long, but useful and helpful in so many different ways.</a:t>
            </a:r>
          </a:p>
        </p:txBody>
      </p:sp>
      <p:pic>
        <p:nvPicPr>
          <p:cNvPr id="229" name="PlaceholderImage.png" descr="PlaceholderImage.png"/>
          <p:cNvPicPr>
            <a:picLocks noChangeAspect="1"/>
          </p:cNvPicPr>
          <p:nvPr/>
        </p:nvPicPr>
        <p:blipFill>
          <a:blip r:embed="rId3">
            <a:extLst/>
          </a:blip>
          <a:srcRect l="26480" t="0" r="26481" b="0"/>
          <a:stretch>
            <a:fillRect/>
          </a:stretch>
        </p:blipFill>
        <p:spPr>
          <a:xfrm>
            <a:off x="13512794" y="2030769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30" name="Exclude.png" descr="Exclude.png"/>
          <p:cNvPicPr>
            <a:picLocks noChangeAspect="1"/>
          </p:cNvPicPr>
          <p:nvPr/>
        </p:nvPicPr>
        <p:blipFill>
          <a:blip r:embed="rId4">
            <a:extLst/>
          </a:blip>
          <a:srcRect l="38459" t="0" r="38459" b="0"/>
          <a:stretch>
            <a:fillRect/>
          </a:stretch>
        </p:blipFill>
        <p:spPr>
          <a:xfrm>
            <a:off x="12929435" y="0"/>
            <a:ext cx="5627958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03.png" descr="03.png"/>
          <p:cNvPicPr>
            <a:picLocks noChangeAspect="1"/>
          </p:cNvPicPr>
          <p:nvPr/>
        </p:nvPicPr>
        <p:blipFill>
          <a:blip r:embed="rId5">
            <a:extLst/>
          </a:blip>
          <a:srcRect l="32966" t="18728" r="32966" b="18728"/>
          <a:stretch>
            <a:fillRect/>
          </a:stretch>
        </p:blipFill>
        <p:spPr>
          <a:xfrm>
            <a:off x="10202410" y="10557034"/>
            <a:ext cx="2917352" cy="3012672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Viva la technology"/>
          <p:cNvSpPr txBox="1"/>
          <p:nvPr>
            <p:ph type="ctrTitle"/>
          </p:nvPr>
        </p:nvSpPr>
        <p:spPr>
          <a:xfrm>
            <a:off x="1252791" y="3282380"/>
            <a:ext cx="12260004" cy="313527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Viva la technology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b44.png" descr="b44.png"/>
          <p:cNvPicPr>
            <a:picLocks noChangeAspect="1"/>
          </p:cNvPicPr>
          <p:nvPr/>
        </p:nvPicPr>
        <p:blipFill>
          <a:blip r:embed="rId2">
            <a:extLst/>
          </a:blip>
          <a:srcRect l="26262" t="18819" r="26262" b="18819"/>
          <a:stretch>
            <a:fillRect/>
          </a:stretch>
        </p:blipFill>
        <p:spPr>
          <a:xfrm>
            <a:off x="7615463" y="-2692940"/>
            <a:ext cx="17090388" cy="12628056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THE SOLUTION"/>
          <p:cNvSpPr txBox="1"/>
          <p:nvPr>
            <p:ph type="ctrTitle"/>
          </p:nvPr>
        </p:nvSpPr>
        <p:spPr>
          <a:xfrm>
            <a:off x="1829136" y="3621143"/>
            <a:ext cx="19795892" cy="686903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/>
            <a:r>
              <a:t>THE SOLUTION</a:t>
            </a:r>
          </a:p>
        </p:txBody>
      </p:sp>
      <p:pic>
        <p:nvPicPr>
          <p:cNvPr id="236" name="w26¨.png" descr="w26¨.png"/>
          <p:cNvPicPr>
            <a:picLocks noChangeAspect="1"/>
          </p:cNvPicPr>
          <p:nvPr/>
        </p:nvPicPr>
        <p:blipFill>
          <a:blip r:embed="rId3">
            <a:extLst/>
          </a:blip>
          <a:srcRect l="34017" t="20509" r="25439" b="24170"/>
          <a:stretch>
            <a:fillRect/>
          </a:stretch>
        </p:blipFill>
        <p:spPr>
          <a:xfrm>
            <a:off x="449482" y="7234965"/>
            <a:ext cx="5616024" cy="4310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My emotional rollercoaster"/>
          <p:cNvSpPr txBox="1"/>
          <p:nvPr/>
        </p:nvSpPr>
        <p:spPr>
          <a:xfrm>
            <a:off x="935537" y="896506"/>
            <a:ext cx="11052168" cy="5438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My emotional rollercoaster</a:t>
            </a:r>
          </a:p>
        </p:txBody>
      </p:sp>
      <p:grpSp>
        <p:nvGrpSpPr>
          <p:cNvPr id="241" name="Group"/>
          <p:cNvGrpSpPr/>
          <p:nvPr/>
        </p:nvGrpSpPr>
        <p:grpSpPr>
          <a:xfrm>
            <a:off x="3431782" y="2894044"/>
            <a:ext cx="16531587" cy="543897"/>
            <a:chOff x="0" y="0"/>
            <a:chExt cx="16531586" cy="543895"/>
          </a:xfrm>
        </p:grpSpPr>
        <p:sp>
          <p:nvSpPr>
            <p:cNvPr id="239" name="ACT"/>
            <p:cNvSpPr txBox="1"/>
            <p:nvPr/>
          </p:nvSpPr>
          <p:spPr>
            <a:xfrm>
              <a:off x="0" y="0"/>
              <a:ext cx="1556204" cy="5438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lnSpc>
                  <a:spcPct val="120000"/>
                </a:lnSpc>
                <a:defRPr spc="256" sz="3200">
                  <a:solidFill>
                    <a:srgbClr val="000000"/>
                  </a:solidFill>
                  <a:latin typeface="sharpie"/>
                  <a:ea typeface="sharpie"/>
                  <a:cs typeface="sharpie"/>
                  <a:sym typeface="sharpie"/>
                </a:defRPr>
              </a:lvl1pPr>
            </a:lstStyle>
            <a:p>
              <a:pPr/>
              <a:r>
                <a:t>ACT</a:t>
              </a:r>
            </a:p>
          </p:txBody>
        </p:sp>
        <p:sp>
          <p:nvSpPr>
            <p:cNvPr id="240" name="Line"/>
            <p:cNvSpPr/>
            <p:nvPr/>
          </p:nvSpPr>
          <p:spPr>
            <a:xfrm>
              <a:off x="1729666" y="297348"/>
              <a:ext cx="14801921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44" name="Group"/>
          <p:cNvGrpSpPr/>
          <p:nvPr/>
        </p:nvGrpSpPr>
        <p:grpSpPr>
          <a:xfrm>
            <a:off x="3214262" y="9802844"/>
            <a:ext cx="17955476" cy="1019112"/>
            <a:chOff x="0" y="0"/>
            <a:chExt cx="17955474" cy="1019111"/>
          </a:xfrm>
        </p:grpSpPr>
        <p:sp>
          <p:nvSpPr>
            <p:cNvPr id="242" name="LEARN"/>
            <p:cNvSpPr txBox="1"/>
            <p:nvPr/>
          </p:nvSpPr>
          <p:spPr>
            <a:xfrm>
              <a:off x="0" y="0"/>
              <a:ext cx="1690242" cy="1019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lnSpc>
                  <a:spcPct val="120000"/>
                </a:lnSpc>
                <a:defRPr spc="256" sz="3200">
                  <a:solidFill>
                    <a:srgbClr val="000000"/>
                  </a:solidFill>
                  <a:latin typeface="sharpie"/>
                  <a:ea typeface="sharpie"/>
                  <a:cs typeface="sharpie"/>
                  <a:sym typeface="sharpie"/>
                </a:defRPr>
              </a:lvl1pPr>
            </a:lstStyle>
            <a:p>
              <a:pPr/>
              <a:r>
                <a:t>LEARN</a:t>
              </a:r>
            </a:p>
          </p:txBody>
        </p:sp>
        <p:sp>
          <p:nvSpPr>
            <p:cNvPr id="243" name="Line"/>
            <p:cNvSpPr/>
            <p:nvPr/>
          </p:nvSpPr>
          <p:spPr>
            <a:xfrm>
              <a:off x="1878645" y="509555"/>
              <a:ext cx="16076830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graphicFrame>
        <p:nvGraphicFramePr>
          <p:cNvPr id="245" name="2D Line Chart"/>
          <p:cNvGraphicFramePr/>
          <p:nvPr/>
        </p:nvGraphicFramePr>
        <p:xfrm>
          <a:off x="5659490" y="3630337"/>
          <a:ext cx="14502026" cy="76457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" name="2D Line Chart"/>
          <p:cNvGraphicFramePr/>
          <p:nvPr/>
        </p:nvGraphicFramePr>
        <p:xfrm>
          <a:off x="1011022" y="4279863"/>
          <a:ext cx="21735733" cy="846731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248" name="My progress during one year"/>
          <p:cNvSpPr txBox="1"/>
          <p:nvPr/>
        </p:nvSpPr>
        <p:spPr>
          <a:xfrm>
            <a:off x="1379791" y="793180"/>
            <a:ext cx="14697225" cy="3135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My progress during one year</a:t>
            </a:r>
          </a:p>
        </p:txBody>
      </p:sp>
      <p:sp>
        <p:nvSpPr>
          <p:cNvPr id="249" name="Circle"/>
          <p:cNvSpPr/>
          <p:nvPr/>
        </p:nvSpPr>
        <p:spPr>
          <a:xfrm rot="947032">
            <a:off x="18743866" y="518504"/>
            <a:ext cx="3684623" cy="3684623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50" name="Doing great work will make it happen"/>
          <p:cNvSpPr txBox="1"/>
          <p:nvPr/>
        </p:nvSpPr>
        <p:spPr>
          <a:xfrm rot="947032">
            <a:off x="19123187" y="1413753"/>
            <a:ext cx="2925982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24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Doing great work will make it happen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o22.png" descr="o22.png"/>
          <p:cNvPicPr>
            <a:picLocks noChangeAspect="1"/>
          </p:cNvPicPr>
          <p:nvPr/>
        </p:nvPicPr>
        <p:blipFill>
          <a:blip r:embed="rId2">
            <a:extLst/>
          </a:blip>
          <a:srcRect l="26671" t="18501" r="38692" b="18501"/>
          <a:stretch>
            <a:fillRect/>
          </a:stretch>
        </p:blipFill>
        <p:spPr>
          <a:xfrm>
            <a:off x="1003330" y="-3325117"/>
            <a:ext cx="14942771" cy="15288345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I started with figuring…"/>
          <p:cNvSpPr txBox="1"/>
          <p:nvPr>
            <p:ph type="ctrTitle"/>
          </p:nvPr>
        </p:nvSpPr>
        <p:spPr>
          <a:xfrm>
            <a:off x="2729958" y="5088759"/>
            <a:ext cx="18924084" cy="452452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I started with figuring </a:t>
            </a:r>
          </a:p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out what I was going </a:t>
            </a:r>
          </a:p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to talk about.</a:t>
            </a:r>
          </a:p>
        </p:txBody>
      </p:sp>
      <p:sp>
        <p:nvSpPr>
          <p:cNvPr id="254" name="The Solution"/>
          <p:cNvSpPr txBox="1"/>
          <p:nvPr/>
        </p:nvSpPr>
        <p:spPr>
          <a:xfrm>
            <a:off x="2729958" y="9613282"/>
            <a:ext cx="18924084" cy="790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  <p:pic>
        <p:nvPicPr>
          <p:cNvPr id="255" name="o22.png" descr="o22.png"/>
          <p:cNvPicPr>
            <a:picLocks noChangeAspect="1"/>
          </p:cNvPicPr>
          <p:nvPr/>
        </p:nvPicPr>
        <p:blipFill>
          <a:blip r:embed="rId2">
            <a:extLst/>
          </a:blip>
          <a:srcRect l="26671" t="18501" r="38692" b="18501"/>
          <a:stretch>
            <a:fillRect/>
          </a:stretch>
        </p:blipFill>
        <p:spPr>
          <a:xfrm rot="15879150">
            <a:off x="18854943" y="8963119"/>
            <a:ext cx="3807506" cy="38955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ircle"/>
          <p:cNvSpPr/>
          <p:nvPr/>
        </p:nvSpPr>
        <p:spPr>
          <a:xfrm>
            <a:off x="16657981" y="3864840"/>
            <a:ext cx="5986319" cy="5986320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58" name="01"/>
          <p:cNvSpPr txBox="1"/>
          <p:nvPr/>
        </p:nvSpPr>
        <p:spPr>
          <a:xfrm>
            <a:off x="18293050" y="5773411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01</a:t>
            </a:r>
          </a:p>
        </p:txBody>
      </p:sp>
      <p:pic>
        <p:nvPicPr>
          <p:cNvPr id="259" name="w24.png" descr="w24.png"/>
          <p:cNvPicPr>
            <a:picLocks noChangeAspect="1"/>
          </p:cNvPicPr>
          <p:nvPr/>
        </p:nvPicPr>
        <p:blipFill>
          <a:blip r:embed="rId2">
            <a:extLst/>
          </a:blip>
          <a:srcRect l="31910" t="15957" r="39409" b="19717"/>
          <a:stretch>
            <a:fillRect/>
          </a:stretch>
        </p:blipFill>
        <p:spPr>
          <a:xfrm>
            <a:off x="17868193" y="7289806"/>
            <a:ext cx="4200938" cy="52998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 rot="9322328">
            <a:off x="12577857" y="-27477"/>
            <a:ext cx="5155380" cy="46928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  <p:sp>
        <p:nvSpPr>
          <p:cNvPr id="262" name="I started with figuring…"/>
          <p:cNvSpPr txBox="1"/>
          <p:nvPr/>
        </p:nvSpPr>
        <p:spPr>
          <a:xfrm>
            <a:off x="1270000" y="4595738"/>
            <a:ext cx="14333298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I started with figuring </a:t>
            </a:r>
          </a:p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out what I was going </a:t>
            </a:r>
          </a:p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to talk about.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hen I came up with the outline and structure of my story."/>
          <p:cNvSpPr txBox="1"/>
          <p:nvPr>
            <p:ph type="ctrTitle"/>
          </p:nvPr>
        </p:nvSpPr>
        <p:spPr>
          <a:xfrm>
            <a:off x="1270000" y="4595738"/>
            <a:ext cx="14333298" cy="499878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came up with the outline and structure of my story.</a:t>
            </a:r>
          </a:p>
        </p:txBody>
      </p:sp>
      <p:sp>
        <p:nvSpPr>
          <p:cNvPr id="265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6" name="02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02</a:t>
            </a:r>
          </a:p>
        </p:txBody>
      </p:sp>
      <p:pic>
        <p:nvPicPr>
          <p:cNvPr id="267" name="03.png" descr="03.png"/>
          <p:cNvPicPr>
            <a:picLocks noChangeAspect="1"/>
          </p:cNvPicPr>
          <p:nvPr/>
        </p:nvPicPr>
        <p:blipFill>
          <a:blip r:embed="rId2">
            <a:extLst/>
          </a:blip>
          <a:srcRect l="32966" t="18728" r="32966" b="18728"/>
          <a:stretch>
            <a:fillRect/>
          </a:stretch>
        </p:blipFill>
        <p:spPr>
          <a:xfrm>
            <a:off x="12192000" y="547693"/>
            <a:ext cx="6528902" cy="67422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o15.png" descr="o15.png"/>
          <p:cNvPicPr>
            <a:picLocks noChangeAspect="1"/>
          </p:cNvPicPr>
          <p:nvPr/>
        </p:nvPicPr>
        <p:blipFill>
          <a:blip r:embed="rId3">
            <a:extLst/>
          </a:blip>
          <a:srcRect l="36257" t="16493" r="38646" b="26667"/>
          <a:stretch>
            <a:fillRect/>
          </a:stretch>
        </p:blipFill>
        <p:spPr>
          <a:xfrm rot="20075039">
            <a:off x="20333814" y="1616995"/>
            <a:ext cx="2716100" cy="3460261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hen I read my script aloud, edited, read, edited, read.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read my script aloud, edited, read, edited, read.</a:t>
            </a:r>
          </a:p>
        </p:txBody>
      </p:sp>
      <p:sp>
        <p:nvSpPr>
          <p:cNvPr id="272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3" name="03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03</a:t>
            </a:r>
          </a:p>
        </p:txBody>
      </p:sp>
      <p:pic>
        <p:nvPicPr>
          <p:cNvPr id="274" name="o7.png" descr="o7.png"/>
          <p:cNvPicPr>
            <a:picLocks noChangeAspect="1"/>
          </p:cNvPicPr>
          <p:nvPr/>
        </p:nvPicPr>
        <p:blipFill>
          <a:blip r:embed="rId2">
            <a:extLst/>
          </a:blip>
          <a:srcRect l="31049" t="16287" r="37692" b="16287"/>
          <a:stretch>
            <a:fillRect/>
          </a:stretch>
        </p:blipFill>
        <p:spPr>
          <a:xfrm>
            <a:off x="10626113" y="7714425"/>
            <a:ext cx="5134302" cy="62294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16480181" y="-4143996"/>
            <a:ext cx="754983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815" t="26658" r="33815" b="26658"/>
          <a:stretch>
            <a:fillRect/>
          </a:stretch>
        </p:blipFill>
        <p:spPr>
          <a:xfrm>
            <a:off x="11156813" y="-811218"/>
            <a:ext cx="17215654" cy="13966350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Except Enemies I His Balancing A Faint Frightening Little Disturb At Playthings Afternoon Terribly If Yourselves Shout By Family Streets…"/>
          <p:cNvSpPr txBox="1"/>
          <p:nvPr/>
        </p:nvSpPr>
        <p:spPr>
          <a:xfrm>
            <a:off x="10518916" y="8149365"/>
            <a:ext cx="8759380" cy="2076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Except Enemies I His Balancing A Faint Frightening Little Disturb At Playthings Afternoon Terribly If Yourselves Shout By Family Streets…</a:t>
            </a:r>
          </a:p>
        </p:txBody>
      </p:sp>
      <p:sp>
        <p:nvSpPr>
          <p:cNvPr id="164" name="By Siri - Problem solver. Pixel lover. Visual explorer."/>
          <p:cNvSpPr txBox="1"/>
          <p:nvPr/>
        </p:nvSpPr>
        <p:spPr>
          <a:xfrm>
            <a:off x="2762389" y="2599075"/>
            <a:ext cx="9087347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By Siri - Problem solver. Pixel lover. Visual explorer.</a:t>
            </a:r>
          </a:p>
        </p:txBody>
      </p:sp>
      <p:sp>
        <p:nvSpPr>
          <p:cNvPr id="165" name="Talk"/>
          <p:cNvSpPr txBox="1"/>
          <p:nvPr/>
        </p:nvSpPr>
        <p:spPr>
          <a:xfrm>
            <a:off x="2500082" y="7585717"/>
            <a:ext cx="7244589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Talk</a:t>
            </a:r>
          </a:p>
        </p:txBody>
      </p:sp>
      <p:sp>
        <p:nvSpPr>
          <p:cNvPr id="166" name="Conference"/>
          <p:cNvSpPr txBox="1"/>
          <p:nvPr/>
        </p:nvSpPr>
        <p:spPr>
          <a:xfrm>
            <a:off x="2495550" y="5365749"/>
            <a:ext cx="19392901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Conference</a:t>
            </a:r>
          </a:p>
        </p:txBody>
      </p:sp>
      <p:sp>
        <p:nvSpPr>
          <p:cNvPr id="167" name="Remote"/>
          <p:cNvSpPr txBox="1"/>
          <p:nvPr/>
        </p:nvSpPr>
        <p:spPr>
          <a:xfrm>
            <a:off x="2500082" y="3124002"/>
            <a:ext cx="11915967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Remote </a:t>
            </a:r>
          </a:p>
        </p:txBody>
      </p:sp>
      <p:pic>
        <p:nvPicPr>
          <p:cNvPr id="168" name="o10.png" descr="o10.png"/>
          <p:cNvPicPr>
            <a:picLocks noChangeAspect="1"/>
          </p:cNvPicPr>
          <p:nvPr/>
        </p:nvPicPr>
        <p:blipFill>
          <a:blip r:embed="rId3">
            <a:extLst/>
          </a:blip>
          <a:srcRect l="27808" t="29601" r="38333" b="29601"/>
          <a:stretch>
            <a:fillRect/>
          </a:stretch>
        </p:blipFill>
        <p:spPr>
          <a:xfrm>
            <a:off x="202271" y="7179612"/>
            <a:ext cx="8255895" cy="5595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Date 2030 07 07…"/>
          <p:cNvSpPr txBox="1"/>
          <p:nvPr/>
        </p:nvSpPr>
        <p:spPr>
          <a:xfrm>
            <a:off x="890804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Date 2030 07 07 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09:00</a:t>
            </a:r>
          </a:p>
        </p:txBody>
      </p:sp>
      <p:sp>
        <p:nvSpPr>
          <p:cNvPr id="170" name="San Francisco…"/>
          <p:cNvSpPr txBox="1"/>
          <p:nvPr/>
        </p:nvSpPr>
        <p:spPr>
          <a:xfrm>
            <a:off x="21082000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San Francisco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CALIFORNIA</a:t>
            </a:r>
          </a:p>
        </p:txBody>
      </p:sp>
      <p:sp>
        <p:nvSpPr>
          <p:cNvPr id="171" name="International Design Trend Show Remote Conference"/>
          <p:cNvSpPr txBox="1"/>
          <p:nvPr/>
        </p:nvSpPr>
        <p:spPr>
          <a:xfrm>
            <a:off x="-1" y="12775549"/>
            <a:ext cx="24384002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cap="all" spc="2939" sz="14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International Design Trend Show Remote Conference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hen I wrote the exact words that I was going to say.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wrote the exact words that I was going to say.</a:t>
            </a:r>
          </a:p>
        </p:txBody>
      </p:sp>
      <p:sp>
        <p:nvSpPr>
          <p:cNvPr id="279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0" name="04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04</a:t>
            </a:r>
          </a:p>
        </p:txBody>
      </p:sp>
      <p:pic>
        <p:nvPicPr>
          <p:cNvPr id="281" name="b43.png" descr="b43.png"/>
          <p:cNvPicPr>
            <a:picLocks noChangeAspect="1"/>
          </p:cNvPicPr>
          <p:nvPr/>
        </p:nvPicPr>
        <p:blipFill>
          <a:blip r:embed="rId2">
            <a:extLst/>
          </a:blip>
          <a:srcRect l="32241" t="14697" r="32241" b="20777"/>
          <a:stretch>
            <a:fillRect/>
          </a:stretch>
        </p:blipFill>
        <p:spPr>
          <a:xfrm>
            <a:off x="13572696" y="5847322"/>
            <a:ext cx="6932519" cy="70841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o11.png" descr="o11.png"/>
          <p:cNvPicPr>
            <a:picLocks noChangeAspect="1"/>
          </p:cNvPicPr>
          <p:nvPr/>
        </p:nvPicPr>
        <p:blipFill>
          <a:blip r:embed="rId3">
            <a:extLst/>
          </a:blip>
          <a:srcRect l="31910" t="22349" r="31910" b="22349"/>
          <a:stretch>
            <a:fillRect/>
          </a:stretch>
        </p:blipFill>
        <p:spPr>
          <a:xfrm>
            <a:off x="17364836" y="0"/>
            <a:ext cx="6280899" cy="5400289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And then everyone…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And then everyone</a:t>
            </a:r>
          </a:p>
          <a:p>
            <a: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applauded and cheered.</a:t>
            </a:r>
          </a:p>
        </p:txBody>
      </p:sp>
      <p:sp>
        <p:nvSpPr>
          <p:cNvPr id="286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7" name="05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05</a:t>
            </a:r>
          </a:p>
        </p:txBody>
      </p:sp>
      <p:pic>
        <p:nvPicPr>
          <p:cNvPr id="288" name="b43.png" descr="b43.png"/>
          <p:cNvPicPr>
            <a:picLocks noChangeAspect="1"/>
          </p:cNvPicPr>
          <p:nvPr/>
        </p:nvPicPr>
        <p:blipFill>
          <a:blip r:embed="rId2">
            <a:extLst/>
          </a:blip>
          <a:srcRect l="31355" t="10826" r="31355" b="20765"/>
          <a:stretch>
            <a:fillRect/>
          </a:stretch>
        </p:blipFill>
        <p:spPr>
          <a:xfrm>
            <a:off x="14626793" y="-2753438"/>
            <a:ext cx="9092512" cy="9382839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p6.png" descr="p6.png"/>
          <p:cNvPicPr>
            <a:picLocks noChangeAspect="1"/>
          </p:cNvPicPr>
          <p:nvPr/>
        </p:nvPicPr>
        <p:blipFill>
          <a:blip r:embed="rId2">
            <a:extLst/>
          </a:blip>
          <a:srcRect l="38576" t="16810" r="33612" b="16810"/>
          <a:stretch>
            <a:fillRect/>
          </a:stretch>
        </p:blipFill>
        <p:spPr>
          <a:xfrm>
            <a:off x="-1598428" y="-1972403"/>
            <a:ext cx="5445001" cy="7310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P11.png" descr="P11.png"/>
          <p:cNvPicPr>
            <a:picLocks noChangeAspect="1"/>
          </p:cNvPicPr>
          <p:nvPr/>
        </p:nvPicPr>
        <p:blipFill>
          <a:blip r:embed="rId3">
            <a:extLst/>
          </a:blip>
          <a:srcRect l="32984" t="23636" r="32984" b="23636"/>
          <a:stretch>
            <a:fillRect/>
          </a:stretch>
        </p:blipFill>
        <p:spPr>
          <a:xfrm>
            <a:off x="20046491" y="6876001"/>
            <a:ext cx="5167218" cy="4503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p1.png" descr="p1.png"/>
          <p:cNvPicPr>
            <a:picLocks noChangeAspect="1"/>
          </p:cNvPicPr>
          <p:nvPr/>
        </p:nvPicPr>
        <p:blipFill>
          <a:blip r:embed="rId4">
            <a:extLst/>
          </a:blip>
          <a:srcRect l="37143" t="19606" r="37143" b="19606"/>
          <a:stretch>
            <a:fillRect/>
          </a:stretch>
        </p:blipFill>
        <p:spPr>
          <a:xfrm>
            <a:off x="890131" y="9608287"/>
            <a:ext cx="2663752" cy="3542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417395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95" name="p4.png" descr="p4.png"/>
          <p:cNvPicPr>
            <a:picLocks noChangeAspect="1"/>
          </p:cNvPicPr>
          <p:nvPr/>
        </p:nvPicPr>
        <p:blipFill>
          <a:blip r:embed="rId6">
            <a:extLst/>
          </a:blip>
          <a:srcRect l="36160" t="29203" r="42262" b="23817"/>
          <a:stretch>
            <a:fillRect/>
          </a:stretch>
        </p:blipFill>
        <p:spPr>
          <a:xfrm>
            <a:off x="13565196" y="7941003"/>
            <a:ext cx="4504898" cy="551745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Exclude.png" descr="Exclude.png"/>
          <p:cNvPicPr>
            <a:picLocks noChangeAspect="1"/>
          </p:cNvPicPr>
          <p:nvPr/>
        </p:nvPicPr>
        <p:blipFill>
          <a:blip r:embed="rId7">
            <a:extLst/>
          </a:blip>
          <a:srcRect l="38459" t="0" r="38459" b="0"/>
          <a:stretch>
            <a:fillRect/>
          </a:stretch>
        </p:blipFill>
        <p:spPr>
          <a:xfrm>
            <a:off x="359059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p1.png" descr="p1.png"/>
          <p:cNvPicPr>
            <a:picLocks noChangeAspect="1"/>
          </p:cNvPicPr>
          <p:nvPr/>
        </p:nvPicPr>
        <p:blipFill>
          <a:blip r:embed="rId4">
            <a:extLst/>
          </a:blip>
          <a:srcRect l="37143" t="19606" r="37143" b="19606"/>
          <a:stretch>
            <a:fillRect/>
          </a:stretch>
        </p:blipFill>
        <p:spPr>
          <a:xfrm>
            <a:off x="20254565" y="-1972403"/>
            <a:ext cx="5167448" cy="68715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p5.png" descr="p5.png"/>
          <p:cNvPicPr>
            <a:picLocks noChangeAspect="1"/>
          </p:cNvPicPr>
          <p:nvPr/>
        </p:nvPicPr>
        <p:blipFill>
          <a:blip r:embed="rId8">
            <a:extLst/>
          </a:blip>
          <a:srcRect l="40563" t="20572" r="40563" b="20572"/>
          <a:stretch>
            <a:fillRect/>
          </a:stretch>
        </p:blipFill>
        <p:spPr>
          <a:xfrm>
            <a:off x="12700605" y="532112"/>
            <a:ext cx="1729281" cy="3033384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00" name="Shop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Shop</a:t>
            </a:r>
          </a:p>
        </p:txBody>
      </p:sp>
      <p:sp>
        <p:nvSpPr>
          <p:cNvPr id="301" name="Best UX"/>
          <p:cNvSpPr txBox="1"/>
          <p:nvPr/>
        </p:nvSpPr>
        <p:spPr>
          <a:xfrm>
            <a:off x="1564490" y="8159013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02" name="Line"/>
          <p:cNvSpPr/>
          <p:nvPr/>
        </p:nvSpPr>
        <p:spPr>
          <a:xfrm flipV="1">
            <a:off x="2536696" y="7706425"/>
            <a:ext cx="1017261" cy="3273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03" name="Responsive design"/>
          <p:cNvSpPr txBox="1"/>
          <p:nvPr/>
        </p:nvSpPr>
        <p:spPr>
          <a:xfrm>
            <a:off x="10241680" y="11994381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sp>
        <p:nvSpPr>
          <p:cNvPr id="304" name="Line"/>
          <p:cNvSpPr/>
          <p:nvPr/>
        </p:nvSpPr>
        <p:spPr>
          <a:xfrm flipH="1" flipV="1">
            <a:off x="9513197" y="11265898"/>
            <a:ext cx="719504" cy="719504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o4.png" descr="o4.png"/>
          <p:cNvPicPr>
            <a:picLocks noChangeAspect="1"/>
          </p:cNvPicPr>
          <p:nvPr/>
        </p:nvPicPr>
        <p:blipFill>
          <a:blip r:embed="rId2">
            <a:extLst/>
          </a:blip>
          <a:srcRect l="32806" t="32062" r="32806" b="32062"/>
          <a:stretch>
            <a:fillRect/>
          </a:stretch>
        </p:blipFill>
        <p:spPr>
          <a:xfrm rot="17568364">
            <a:off x="19822514" y="11003434"/>
            <a:ext cx="3673544" cy="2155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o9.png" descr="o9.png"/>
          <p:cNvPicPr>
            <a:picLocks noChangeAspect="1"/>
          </p:cNvPicPr>
          <p:nvPr/>
        </p:nvPicPr>
        <p:blipFill>
          <a:blip r:embed="rId3">
            <a:extLst/>
          </a:blip>
          <a:srcRect l="25636" t="11986" r="31312" b="11986"/>
          <a:stretch>
            <a:fillRect/>
          </a:stretch>
        </p:blipFill>
        <p:spPr>
          <a:xfrm>
            <a:off x="802654" y="4899091"/>
            <a:ext cx="3859828" cy="3834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b42.png" descr="b42.png"/>
          <p:cNvPicPr>
            <a:picLocks noChangeAspect="1"/>
          </p:cNvPicPr>
          <p:nvPr/>
        </p:nvPicPr>
        <p:blipFill>
          <a:blip r:embed="rId4">
            <a:extLst/>
          </a:blip>
          <a:srcRect l="30446" t="18357" r="30446" b="18357"/>
          <a:stretch>
            <a:fillRect/>
          </a:stretch>
        </p:blipFill>
        <p:spPr>
          <a:xfrm>
            <a:off x="205030" y="463057"/>
            <a:ext cx="3483971" cy="3171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417395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0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359059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op"/>
          <p:cNvSpPr txBox="1"/>
          <p:nvPr/>
        </p:nvSpPr>
        <p:spPr>
          <a:xfrm>
            <a:off x="4596876" y="-612243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Shop</a:t>
            </a:r>
          </a:p>
        </p:txBody>
      </p:sp>
      <p:sp>
        <p:nvSpPr>
          <p:cNvPr id="312" name="Best UX"/>
          <p:cNvSpPr txBox="1"/>
          <p:nvPr/>
        </p:nvSpPr>
        <p:spPr>
          <a:xfrm>
            <a:off x="17209575" y="12582983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13" name="Responsive design"/>
          <p:cNvSpPr txBox="1"/>
          <p:nvPr/>
        </p:nvSpPr>
        <p:spPr>
          <a:xfrm>
            <a:off x="10683740" y="12582983"/>
            <a:ext cx="3483960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pic>
        <p:nvPicPr>
          <p:cNvPr id="314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996131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5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937795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15589401" y="2048771"/>
            <a:ext cx="4719241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7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15006042" y="18001"/>
            <a:ext cx="5627957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Clean user-interface"/>
          <p:cNvSpPr txBox="1"/>
          <p:nvPr/>
        </p:nvSpPr>
        <p:spPr>
          <a:xfrm>
            <a:off x="4662660" y="12582983"/>
            <a:ext cx="3859760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Clean user-interface</a:t>
            </a:r>
          </a:p>
        </p:txBody>
      </p:sp>
      <p:pic>
        <p:nvPicPr>
          <p:cNvPr id="319" name="03.png" descr="03.png"/>
          <p:cNvPicPr>
            <a:picLocks noChangeAspect="1"/>
          </p:cNvPicPr>
          <p:nvPr/>
        </p:nvPicPr>
        <p:blipFill>
          <a:blip r:embed="rId7">
            <a:extLst/>
          </a:blip>
          <a:srcRect l="32966" t="18728" r="32966" b="18728"/>
          <a:stretch>
            <a:fillRect/>
          </a:stretch>
        </p:blipFill>
        <p:spPr>
          <a:xfrm>
            <a:off x="20952677" y="830671"/>
            <a:ext cx="3070908" cy="317124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o2.png" descr="o2.png"/>
          <p:cNvPicPr>
            <a:picLocks noChangeAspect="1"/>
          </p:cNvPicPr>
          <p:nvPr/>
        </p:nvPicPr>
        <p:blipFill>
          <a:blip r:embed="rId8">
            <a:extLst/>
          </a:blip>
          <a:srcRect l="34310" t="25269" r="34310" b="25269"/>
          <a:stretch>
            <a:fillRect/>
          </a:stretch>
        </p:blipFill>
        <p:spPr>
          <a:xfrm>
            <a:off x="13921031" y="-452336"/>
            <a:ext cx="2820682" cy="250097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w28.png" descr="w28.png"/>
          <p:cNvPicPr>
            <a:picLocks noChangeAspect="1"/>
          </p:cNvPicPr>
          <p:nvPr/>
        </p:nvPicPr>
        <p:blipFill>
          <a:blip r:embed="rId9">
            <a:extLst/>
          </a:blip>
          <a:srcRect l="26461" t="0" r="26461" b="0"/>
          <a:stretch>
            <a:fillRect/>
          </a:stretch>
        </p:blipFill>
        <p:spPr>
          <a:xfrm>
            <a:off x="21249733" y="5585473"/>
            <a:ext cx="2476730" cy="29592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w26¨.png" descr="w26¨.png"/>
          <p:cNvPicPr>
            <a:picLocks noChangeAspect="1"/>
          </p:cNvPicPr>
          <p:nvPr/>
        </p:nvPicPr>
        <p:blipFill>
          <a:blip r:embed="rId10">
            <a:extLst/>
          </a:blip>
          <a:srcRect l="34017" t="20509" r="25439" b="24170"/>
          <a:stretch>
            <a:fillRect/>
          </a:stretch>
        </p:blipFill>
        <p:spPr>
          <a:xfrm>
            <a:off x="7151114" y="-874015"/>
            <a:ext cx="3484094" cy="2674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o15.png" descr="o15.png"/>
          <p:cNvPicPr>
            <a:picLocks noChangeAspect="1"/>
          </p:cNvPicPr>
          <p:nvPr/>
        </p:nvPicPr>
        <p:blipFill>
          <a:blip r:embed="rId11">
            <a:extLst/>
          </a:blip>
          <a:srcRect l="33515" t="10074" r="34870" b="21608"/>
          <a:stretch>
            <a:fillRect/>
          </a:stretch>
        </p:blipFill>
        <p:spPr>
          <a:xfrm>
            <a:off x="549216" y="9249901"/>
            <a:ext cx="2882008" cy="3503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w12.png" descr="w12.png"/>
          <p:cNvPicPr>
            <a:picLocks noChangeAspect="1"/>
          </p:cNvPicPr>
          <p:nvPr/>
        </p:nvPicPr>
        <p:blipFill>
          <a:blip r:embed="rId2">
            <a:extLst/>
          </a:blip>
          <a:srcRect l="30868" t="24267" r="30868" b="13074"/>
          <a:stretch>
            <a:fillRect/>
          </a:stretch>
        </p:blipFill>
        <p:spPr>
          <a:xfrm>
            <a:off x="16608913" y="7467070"/>
            <a:ext cx="6159671" cy="56737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w9.png" descr="w9.png"/>
          <p:cNvPicPr>
            <a:picLocks noChangeAspect="1"/>
          </p:cNvPicPr>
          <p:nvPr/>
        </p:nvPicPr>
        <p:blipFill>
          <a:blip r:embed="rId3">
            <a:extLst/>
          </a:blip>
          <a:srcRect l="35860" t="20154" r="31910" b="21389"/>
          <a:stretch>
            <a:fillRect/>
          </a:stretch>
        </p:blipFill>
        <p:spPr>
          <a:xfrm>
            <a:off x="10241279" y="379015"/>
            <a:ext cx="2564707" cy="2616652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28" name="Watch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Watch</a:t>
            </a:r>
          </a:p>
        </p:txBody>
      </p:sp>
      <p:pic>
        <p:nvPicPr>
          <p:cNvPr id="329" name="w11.png" descr="w11.png"/>
          <p:cNvPicPr>
            <a:picLocks noChangeAspect="1"/>
          </p:cNvPicPr>
          <p:nvPr/>
        </p:nvPicPr>
        <p:blipFill>
          <a:blip r:embed="rId4">
            <a:extLst/>
          </a:blip>
          <a:srcRect l="35060" t="8327" r="35060" b="8327"/>
          <a:stretch>
            <a:fillRect/>
          </a:stretch>
        </p:blipFill>
        <p:spPr>
          <a:xfrm>
            <a:off x="2653704" y="1110621"/>
            <a:ext cx="7285808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8780" t="0" r="8782" b="0"/>
          <a:stretch>
            <a:fillRect/>
          </a:stretch>
        </p:blipFill>
        <p:spPr>
          <a:xfrm rot="21600000">
            <a:off x="3669576" y="3888375"/>
            <a:ext cx="5020073" cy="6089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fill="norm" stroke="1" extrusionOk="0">
                <a:moveTo>
                  <a:pt x="4819" y="0"/>
                </a:moveTo>
                <a:cubicBezTo>
                  <a:pt x="3405" y="0"/>
                  <a:pt x="2557" y="0"/>
                  <a:pt x="1991" y="195"/>
                </a:cubicBezTo>
                <a:cubicBezTo>
                  <a:pt x="1176" y="439"/>
                  <a:pt x="533" y="970"/>
                  <a:pt x="236" y="1642"/>
                </a:cubicBezTo>
                <a:cubicBezTo>
                  <a:pt x="0" y="2108"/>
                  <a:pt x="0" y="2807"/>
                  <a:pt x="0" y="3973"/>
                </a:cubicBezTo>
                <a:lnTo>
                  <a:pt x="0" y="17627"/>
                </a:lnTo>
                <a:cubicBezTo>
                  <a:pt x="0" y="18793"/>
                  <a:pt x="0" y="19492"/>
                  <a:pt x="236" y="19959"/>
                </a:cubicBezTo>
                <a:cubicBezTo>
                  <a:pt x="533" y="20631"/>
                  <a:pt x="1176" y="21160"/>
                  <a:pt x="1991" y="21404"/>
                </a:cubicBezTo>
                <a:cubicBezTo>
                  <a:pt x="2557" y="21599"/>
                  <a:pt x="3405" y="21600"/>
                  <a:pt x="4819" y="21600"/>
                </a:cubicBezTo>
                <a:lnTo>
                  <a:pt x="16782" y="21600"/>
                </a:lnTo>
                <a:cubicBezTo>
                  <a:pt x="18196" y="21600"/>
                  <a:pt x="19045" y="21599"/>
                  <a:pt x="19610" y="21404"/>
                </a:cubicBezTo>
                <a:cubicBezTo>
                  <a:pt x="20426" y="21160"/>
                  <a:pt x="21067" y="20631"/>
                  <a:pt x="21364" y="19959"/>
                </a:cubicBezTo>
                <a:cubicBezTo>
                  <a:pt x="21600" y="19492"/>
                  <a:pt x="21600" y="18793"/>
                  <a:pt x="21600" y="17627"/>
                </a:cubicBezTo>
                <a:lnTo>
                  <a:pt x="21600" y="3973"/>
                </a:lnTo>
                <a:cubicBezTo>
                  <a:pt x="21600" y="2807"/>
                  <a:pt x="21600" y="2108"/>
                  <a:pt x="21364" y="1642"/>
                </a:cubicBezTo>
                <a:cubicBezTo>
                  <a:pt x="21067" y="970"/>
                  <a:pt x="20426" y="439"/>
                  <a:pt x="19610" y="195"/>
                </a:cubicBezTo>
                <a:cubicBezTo>
                  <a:pt x="19045" y="0"/>
                  <a:pt x="18196" y="0"/>
                  <a:pt x="16782" y="0"/>
                </a:cubicBezTo>
                <a:lnTo>
                  <a:pt x="4819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1" name="w6.png" descr="w6.png"/>
          <p:cNvPicPr>
            <a:picLocks noChangeAspect="1"/>
          </p:cNvPicPr>
          <p:nvPr/>
        </p:nvPicPr>
        <p:blipFill>
          <a:blip r:embed="rId6">
            <a:extLst/>
          </a:blip>
          <a:srcRect l="35498" t="26116" r="32035" b="18872"/>
          <a:stretch>
            <a:fillRect/>
          </a:stretch>
        </p:blipFill>
        <p:spPr>
          <a:xfrm>
            <a:off x="602818" y="11678950"/>
            <a:ext cx="3639430" cy="34687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w15.png" descr="w15.png"/>
          <p:cNvPicPr>
            <a:picLocks noChangeAspect="1"/>
          </p:cNvPicPr>
          <p:nvPr/>
        </p:nvPicPr>
        <p:blipFill>
          <a:blip r:embed="rId7">
            <a:extLst/>
          </a:blip>
          <a:srcRect l="31029" t="17147" r="32487" b="21221"/>
          <a:stretch>
            <a:fillRect/>
          </a:stretch>
        </p:blipFill>
        <p:spPr>
          <a:xfrm>
            <a:off x="16316398" y="0"/>
            <a:ext cx="6304927" cy="5991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w1.png" descr="w1.png"/>
          <p:cNvPicPr>
            <a:picLocks noChangeAspect="1"/>
          </p:cNvPicPr>
          <p:nvPr/>
        </p:nvPicPr>
        <p:blipFill>
          <a:blip r:embed="rId8">
            <a:extLst/>
          </a:blip>
          <a:srcRect l="38844" t="22410" r="33348" b="24899"/>
          <a:stretch>
            <a:fillRect/>
          </a:stretch>
        </p:blipFill>
        <p:spPr>
          <a:xfrm>
            <a:off x="109797" y="-803593"/>
            <a:ext cx="3639291" cy="3878973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Clean UI"/>
          <p:cNvSpPr txBox="1"/>
          <p:nvPr/>
        </p:nvSpPr>
        <p:spPr>
          <a:xfrm>
            <a:off x="9429351" y="11451965"/>
            <a:ext cx="3978933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Clean UI</a:t>
            </a:r>
          </a:p>
        </p:txBody>
      </p:sp>
      <p:sp>
        <p:nvSpPr>
          <p:cNvPr id="335" name="Line"/>
          <p:cNvSpPr/>
          <p:nvPr/>
        </p:nvSpPr>
        <p:spPr>
          <a:xfrm flipH="1" flipV="1">
            <a:off x="8904262" y="10409798"/>
            <a:ext cx="513712" cy="103652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36" name="Best UX"/>
          <p:cNvSpPr txBox="1"/>
          <p:nvPr/>
        </p:nvSpPr>
        <p:spPr>
          <a:xfrm>
            <a:off x="754318" y="7467070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37" name="Line"/>
          <p:cNvSpPr/>
          <p:nvPr/>
        </p:nvSpPr>
        <p:spPr>
          <a:xfrm flipV="1">
            <a:off x="1726524" y="7014482"/>
            <a:ext cx="1017261" cy="3273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40" name="Circle"/>
          <p:cNvSpPr/>
          <p:nvPr/>
        </p:nvSpPr>
        <p:spPr>
          <a:xfrm>
            <a:off x="13211971" y="2000671"/>
            <a:ext cx="10541539" cy="1054153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41" name="w11.png" descr="w11.png"/>
          <p:cNvPicPr>
            <a:picLocks noChangeAspect="1"/>
          </p:cNvPicPr>
          <p:nvPr/>
        </p:nvPicPr>
        <p:blipFill>
          <a:blip r:embed="rId2">
            <a:extLst/>
          </a:blip>
          <a:srcRect l="35060" t="8327" r="35060" b="8327"/>
          <a:stretch>
            <a:fillRect/>
          </a:stretch>
        </p:blipFill>
        <p:spPr>
          <a:xfrm>
            <a:off x="8549084" y="1110621"/>
            <a:ext cx="7285807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PlaceholderImage.png" descr="PlaceholderImage.png"/>
          <p:cNvPicPr>
            <a:picLocks noChangeAspect="1"/>
          </p:cNvPicPr>
          <p:nvPr/>
        </p:nvPicPr>
        <p:blipFill>
          <a:blip r:embed="rId3">
            <a:extLst/>
          </a:blip>
          <a:srcRect l="8780" t="0" r="8782" b="0"/>
          <a:stretch>
            <a:fillRect/>
          </a:stretch>
        </p:blipFill>
        <p:spPr>
          <a:xfrm rot="21600000">
            <a:off x="9564956" y="3888375"/>
            <a:ext cx="5020073" cy="6089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fill="norm" stroke="1" extrusionOk="0">
                <a:moveTo>
                  <a:pt x="4819" y="0"/>
                </a:moveTo>
                <a:cubicBezTo>
                  <a:pt x="3405" y="0"/>
                  <a:pt x="2557" y="0"/>
                  <a:pt x="1991" y="195"/>
                </a:cubicBezTo>
                <a:cubicBezTo>
                  <a:pt x="1176" y="439"/>
                  <a:pt x="533" y="970"/>
                  <a:pt x="236" y="1642"/>
                </a:cubicBezTo>
                <a:cubicBezTo>
                  <a:pt x="0" y="2108"/>
                  <a:pt x="0" y="2807"/>
                  <a:pt x="0" y="3973"/>
                </a:cubicBezTo>
                <a:lnTo>
                  <a:pt x="0" y="17627"/>
                </a:lnTo>
                <a:cubicBezTo>
                  <a:pt x="0" y="18793"/>
                  <a:pt x="0" y="19492"/>
                  <a:pt x="236" y="19959"/>
                </a:cubicBezTo>
                <a:cubicBezTo>
                  <a:pt x="533" y="20631"/>
                  <a:pt x="1176" y="21160"/>
                  <a:pt x="1991" y="21404"/>
                </a:cubicBezTo>
                <a:cubicBezTo>
                  <a:pt x="2557" y="21599"/>
                  <a:pt x="3405" y="21600"/>
                  <a:pt x="4819" y="21600"/>
                </a:cubicBezTo>
                <a:lnTo>
                  <a:pt x="16782" y="21600"/>
                </a:lnTo>
                <a:cubicBezTo>
                  <a:pt x="18196" y="21600"/>
                  <a:pt x="19045" y="21599"/>
                  <a:pt x="19610" y="21404"/>
                </a:cubicBezTo>
                <a:cubicBezTo>
                  <a:pt x="20426" y="21160"/>
                  <a:pt x="21067" y="20631"/>
                  <a:pt x="21364" y="19959"/>
                </a:cubicBezTo>
                <a:cubicBezTo>
                  <a:pt x="21600" y="19492"/>
                  <a:pt x="21600" y="18793"/>
                  <a:pt x="21600" y="17627"/>
                </a:cubicBezTo>
                <a:lnTo>
                  <a:pt x="21600" y="3973"/>
                </a:lnTo>
                <a:cubicBezTo>
                  <a:pt x="21600" y="2807"/>
                  <a:pt x="21600" y="2108"/>
                  <a:pt x="21364" y="1642"/>
                </a:cubicBezTo>
                <a:cubicBezTo>
                  <a:pt x="21067" y="970"/>
                  <a:pt x="20426" y="439"/>
                  <a:pt x="19610" y="195"/>
                </a:cubicBezTo>
                <a:cubicBezTo>
                  <a:pt x="19045" y="0"/>
                  <a:pt x="18196" y="0"/>
                  <a:pt x="16782" y="0"/>
                </a:cubicBezTo>
                <a:lnTo>
                  <a:pt x="4819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43" name="This UX is my first design portfolio that I showed publicly"/>
          <p:cNvSpPr txBox="1"/>
          <p:nvPr/>
        </p:nvSpPr>
        <p:spPr>
          <a:xfrm>
            <a:off x="29718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This UX is my first design portfolio that I showed publicly </a:t>
            </a:r>
          </a:p>
        </p:txBody>
      </p:sp>
      <p:sp>
        <p:nvSpPr>
          <p:cNvPr id="344" name="Made this in Photoshop for my first iOS watch interface"/>
          <p:cNvSpPr txBox="1"/>
          <p:nvPr/>
        </p:nvSpPr>
        <p:spPr>
          <a:xfrm>
            <a:off x="163322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Made this in Photoshop for my first iOS watch interface</a:t>
            </a:r>
          </a:p>
        </p:txBody>
      </p:sp>
      <p:pic>
        <p:nvPicPr>
          <p:cNvPr id="345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21176997" y="9307329"/>
            <a:ext cx="2576397" cy="39032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o2.png" descr="o2.png"/>
          <p:cNvPicPr>
            <a:picLocks noChangeAspect="1"/>
          </p:cNvPicPr>
          <p:nvPr/>
        </p:nvPicPr>
        <p:blipFill>
          <a:blip r:embed="rId5">
            <a:extLst/>
          </a:blip>
          <a:srcRect l="34310" t="25269" r="34310" b="25269"/>
          <a:stretch>
            <a:fillRect/>
          </a:stretch>
        </p:blipFill>
        <p:spPr>
          <a:xfrm>
            <a:off x="6417741" y="478655"/>
            <a:ext cx="3433208" cy="3044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w28.png" descr="w28.png"/>
          <p:cNvPicPr>
            <a:picLocks noChangeAspect="1"/>
          </p:cNvPicPr>
          <p:nvPr/>
        </p:nvPicPr>
        <p:blipFill>
          <a:blip r:embed="rId6">
            <a:extLst/>
          </a:blip>
          <a:srcRect l="26461" t="0" r="26461" b="0"/>
          <a:stretch>
            <a:fillRect/>
          </a:stretch>
        </p:blipFill>
        <p:spPr>
          <a:xfrm rot="12357581">
            <a:off x="1868586" y="9547011"/>
            <a:ext cx="3418089" cy="4084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m10.png" descr="m10.png"/>
          <p:cNvPicPr>
            <a:picLocks noChangeAspect="1"/>
          </p:cNvPicPr>
          <p:nvPr/>
        </p:nvPicPr>
        <p:blipFill>
          <a:blip r:embed="rId2">
            <a:extLst/>
          </a:blip>
          <a:srcRect l="34668" t="13148" r="34668" b="23866"/>
          <a:stretch>
            <a:fillRect/>
          </a:stretch>
        </p:blipFill>
        <p:spPr>
          <a:xfrm>
            <a:off x="901833" y="10909711"/>
            <a:ext cx="4016129" cy="46403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m8.png" descr="m8.png"/>
          <p:cNvPicPr>
            <a:picLocks noChangeAspect="1"/>
          </p:cNvPicPr>
          <p:nvPr/>
        </p:nvPicPr>
        <p:blipFill>
          <a:blip r:embed="rId3">
            <a:extLst/>
          </a:blip>
          <a:srcRect l="31691" t="18071" r="35115" b="30223"/>
          <a:stretch>
            <a:fillRect/>
          </a:stretch>
        </p:blipFill>
        <p:spPr>
          <a:xfrm>
            <a:off x="4190679" y="-1564444"/>
            <a:ext cx="5295713" cy="4640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m11.png" descr="m11.png"/>
          <p:cNvPicPr>
            <a:picLocks noChangeAspect="1"/>
          </p:cNvPicPr>
          <p:nvPr/>
        </p:nvPicPr>
        <p:blipFill>
          <a:blip r:embed="rId4">
            <a:extLst/>
          </a:blip>
          <a:srcRect l="31093" t="17630" r="36390" b="19281"/>
          <a:stretch>
            <a:fillRect/>
          </a:stretch>
        </p:blipFill>
        <p:spPr>
          <a:xfrm>
            <a:off x="17266015" y="7614026"/>
            <a:ext cx="7120789" cy="7771460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53" name="Site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Site</a:t>
            </a:r>
          </a:p>
        </p:txBody>
      </p:sp>
      <p:pic>
        <p:nvPicPr>
          <p:cNvPr id="354" name="c3.png" descr="c3.png"/>
          <p:cNvPicPr>
            <a:picLocks noChangeAspect="1"/>
          </p:cNvPicPr>
          <p:nvPr/>
        </p:nvPicPr>
        <p:blipFill>
          <a:blip r:embed="rId5">
            <a:extLst/>
          </a:blip>
          <a:srcRect l="24695" t="22484" r="24695" b="22484"/>
          <a:stretch>
            <a:fillRect/>
          </a:stretch>
        </p:blipFill>
        <p:spPr>
          <a:xfrm>
            <a:off x="-374400" y="3839943"/>
            <a:ext cx="11858389" cy="7253319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m5.png" descr="m5.png"/>
          <p:cNvPicPr>
            <a:picLocks noChangeAspect="1"/>
          </p:cNvPicPr>
          <p:nvPr/>
        </p:nvPicPr>
        <p:blipFill>
          <a:blip r:embed="rId6">
            <a:extLst/>
          </a:blip>
          <a:srcRect l="36626" t="15974" r="34582" b="36130"/>
          <a:stretch>
            <a:fillRect/>
          </a:stretch>
        </p:blipFill>
        <p:spPr>
          <a:xfrm>
            <a:off x="15801404" y="426005"/>
            <a:ext cx="5739504" cy="5370750"/>
          </a:xfrm>
          <a:prstGeom prst="rect">
            <a:avLst/>
          </a:prstGeom>
          <a:ln w="12700">
            <a:miter lim="400000"/>
          </a:ln>
        </p:spPr>
      </p:pic>
      <p:sp>
        <p:nvSpPr>
          <p:cNvPr id="356" name="Laste…"/>
          <p:cNvSpPr txBox="1"/>
          <p:nvPr/>
        </p:nvSpPr>
        <p:spPr>
          <a:xfrm>
            <a:off x="10215061" y="11821714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pPr>
            <a:r>
              <a:t>Laste</a:t>
            </a:r>
          </a:p>
          <a:p>
            <a: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pPr>
            <a:r>
              <a:t>Technology</a:t>
            </a:r>
          </a:p>
        </p:txBody>
      </p:sp>
      <p:sp>
        <p:nvSpPr>
          <p:cNvPr id="357" name="Line"/>
          <p:cNvSpPr/>
          <p:nvPr/>
        </p:nvSpPr>
        <p:spPr>
          <a:xfrm flipH="1" flipV="1">
            <a:off x="9486578" y="11093231"/>
            <a:ext cx="719504" cy="719504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8" name="Responsive design"/>
          <p:cNvSpPr txBox="1"/>
          <p:nvPr/>
        </p:nvSpPr>
        <p:spPr>
          <a:xfrm>
            <a:off x="1340682" y="2208994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sp>
        <p:nvSpPr>
          <p:cNvPr id="359" name="Line"/>
          <p:cNvSpPr/>
          <p:nvPr/>
        </p:nvSpPr>
        <p:spPr>
          <a:xfrm>
            <a:off x="2920347" y="2958123"/>
            <a:ext cx="660306" cy="97784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360" name="PlaceholderImage.png" descr="PlaceholderImage.png"/>
          <p:cNvPicPr>
            <a:picLocks noChangeAspect="1"/>
          </p:cNvPicPr>
          <p:nvPr/>
        </p:nvPicPr>
        <p:blipFill>
          <a:blip r:embed="rId7">
            <a:extLst/>
          </a:blip>
          <a:srcRect l="0" t="18060" r="0" b="18060"/>
          <a:stretch>
            <a:fillRect/>
          </a:stretch>
        </p:blipFill>
        <p:spPr>
          <a:xfrm>
            <a:off x="2079345" y="4514710"/>
            <a:ext cx="6950739" cy="4440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63" name="This UX is my first design portfolio that I showed publicly"/>
          <p:cNvSpPr txBox="1"/>
          <p:nvPr/>
        </p:nvSpPr>
        <p:spPr>
          <a:xfrm>
            <a:off x="29718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This UX is my first design portfolio that I showed publicly </a:t>
            </a:r>
          </a:p>
        </p:txBody>
      </p:sp>
      <p:pic>
        <p:nvPicPr>
          <p:cNvPr id="364" name="o1.png" descr="o1.png"/>
          <p:cNvPicPr>
            <a:picLocks noChangeAspect="1"/>
          </p:cNvPicPr>
          <p:nvPr/>
        </p:nvPicPr>
        <p:blipFill>
          <a:blip r:embed="rId2">
            <a:extLst/>
          </a:blip>
          <a:srcRect l="37672" t="16796" r="37672" b="16796"/>
          <a:stretch>
            <a:fillRect/>
          </a:stretch>
        </p:blipFill>
        <p:spPr>
          <a:xfrm>
            <a:off x="20287997" y="478655"/>
            <a:ext cx="2576397" cy="39032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o2.png" descr="o2.png"/>
          <p:cNvPicPr>
            <a:picLocks noChangeAspect="1"/>
          </p:cNvPicPr>
          <p:nvPr/>
        </p:nvPicPr>
        <p:blipFill>
          <a:blip r:embed="rId3">
            <a:extLst/>
          </a:blip>
          <a:srcRect l="34310" t="25269" r="34310" b="25269"/>
          <a:stretch>
            <a:fillRect/>
          </a:stretch>
        </p:blipFill>
        <p:spPr>
          <a:xfrm>
            <a:off x="2971800" y="10130656"/>
            <a:ext cx="3433208" cy="3044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c3.png" descr="c3.png"/>
          <p:cNvPicPr>
            <a:picLocks noChangeAspect="1"/>
          </p:cNvPicPr>
          <p:nvPr/>
        </p:nvPicPr>
        <p:blipFill>
          <a:blip r:embed="rId4">
            <a:extLst/>
          </a:blip>
          <a:srcRect l="24695" t="22484" r="24695" b="22484"/>
          <a:stretch>
            <a:fillRect/>
          </a:stretch>
        </p:blipFill>
        <p:spPr>
          <a:xfrm>
            <a:off x="6417740" y="1360083"/>
            <a:ext cx="18222841" cy="1114620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0" t="18060" r="0" b="18060"/>
          <a:stretch>
            <a:fillRect/>
          </a:stretch>
        </p:blipFill>
        <p:spPr>
          <a:xfrm>
            <a:off x="10033241" y="2261194"/>
            <a:ext cx="10991679" cy="7021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8" name="scene.png" descr="scene.png"/>
          <p:cNvPicPr>
            <a:picLocks noChangeAspect="1"/>
          </p:cNvPicPr>
          <p:nvPr/>
        </p:nvPicPr>
        <p:blipFill>
          <a:blip r:embed="rId6">
            <a:extLst/>
          </a:blip>
          <a:srcRect l="27497" t="0" r="41540" b="0"/>
          <a:stretch>
            <a:fillRect/>
          </a:stretch>
        </p:blipFill>
        <p:spPr>
          <a:xfrm>
            <a:off x="2048816" y="0"/>
            <a:ext cx="3003730" cy="54569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o2.png" descr="o2.png"/>
          <p:cNvPicPr>
            <a:picLocks noChangeAspect="1"/>
          </p:cNvPicPr>
          <p:nvPr/>
        </p:nvPicPr>
        <p:blipFill>
          <a:blip r:embed="rId2">
            <a:extLst/>
          </a:blip>
          <a:srcRect l="34310" t="25269" r="34310" b="25269"/>
          <a:stretch>
            <a:fillRect/>
          </a:stretch>
        </p:blipFill>
        <p:spPr>
          <a:xfrm>
            <a:off x="16732646" y="6931818"/>
            <a:ext cx="7651435" cy="67841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>
            <a:off x="453628" y="-1324458"/>
            <a:ext cx="11738351" cy="10685100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Lessons learned"/>
          <p:cNvSpPr txBox="1"/>
          <p:nvPr>
            <p:ph type="ctrTitle"/>
          </p:nvPr>
        </p:nvSpPr>
        <p:spPr>
          <a:xfrm>
            <a:off x="2294054" y="2857588"/>
            <a:ext cx="19795892" cy="8000824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Lessons learned</a:t>
            </a:r>
          </a:p>
        </p:txBody>
      </p:sp>
      <p:sp>
        <p:nvSpPr>
          <p:cNvPr id="373" name="Share what you learned while solving the problem"/>
          <p:cNvSpPr txBox="1"/>
          <p:nvPr/>
        </p:nvSpPr>
        <p:spPr>
          <a:xfrm>
            <a:off x="6665916" y="12157537"/>
            <a:ext cx="11601266" cy="867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Share what you learned while solving the problem</a:t>
            </a:r>
          </a:p>
        </p:txBody>
      </p:sp>
      <p:pic>
        <p:nvPicPr>
          <p:cNvPr id="374" name="o10.png" descr="o10.png"/>
          <p:cNvPicPr>
            <a:picLocks noChangeAspect="1"/>
          </p:cNvPicPr>
          <p:nvPr/>
        </p:nvPicPr>
        <p:blipFill>
          <a:blip r:embed="rId4">
            <a:extLst/>
          </a:blip>
          <a:srcRect l="27808" t="29601" r="38333" b="29601"/>
          <a:stretch>
            <a:fillRect/>
          </a:stretch>
        </p:blipFill>
        <p:spPr>
          <a:xfrm>
            <a:off x="16788609" y="1258570"/>
            <a:ext cx="6031542" cy="40881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ruth #1"/>
          <p:cNvSpPr txBox="1"/>
          <p:nvPr>
            <p:ph type="ctrTitle"/>
          </p:nvPr>
        </p:nvSpPr>
        <p:spPr>
          <a:xfrm>
            <a:off x="1270000" y="3367173"/>
            <a:ext cx="10922000" cy="207429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Truth #1</a:t>
            </a:r>
          </a:p>
        </p:txBody>
      </p:sp>
      <p:sp>
        <p:nvSpPr>
          <p:cNvPr id="377" name="Any topic, no matter how boring or meaningless, can be made interesting, if presented well."/>
          <p:cNvSpPr txBox="1"/>
          <p:nvPr/>
        </p:nvSpPr>
        <p:spPr>
          <a:xfrm>
            <a:off x="1270000" y="5619420"/>
            <a:ext cx="12353223" cy="6993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Any topic, no matter how boring or meaningless, can be made </a:t>
            </a:r>
            <a:r>
              <a:rPr i="1" u="sng"/>
              <a:t>interesting</a:t>
            </a:r>
            <a:r>
              <a:t>, if </a:t>
            </a:r>
            <a:r>
              <a:rPr i="1" u="sng"/>
              <a:t>presented</a:t>
            </a:r>
            <a:r>
              <a:t> well.</a:t>
            </a:r>
          </a:p>
        </p:txBody>
      </p:sp>
      <p:pic>
        <p:nvPicPr>
          <p:cNvPr id="378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9090" t="0" r="9090" b="0"/>
          <a:stretch>
            <a:fillRect/>
          </a:stretch>
        </p:blipFill>
        <p:spPr>
          <a:xfrm>
            <a:off x="12854289" y="0"/>
            <a:ext cx="9144001" cy="1117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b41.png" descr="b41.png"/>
          <p:cNvPicPr>
            <a:picLocks noChangeAspect="1"/>
          </p:cNvPicPr>
          <p:nvPr/>
        </p:nvPicPr>
        <p:blipFill>
          <a:blip r:embed="rId3">
            <a:extLst/>
          </a:blip>
          <a:srcRect l="33978" t="20101" r="33978" b="11189"/>
          <a:stretch>
            <a:fillRect/>
          </a:stretch>
        </p:blipFill>
        <p:spPr>
          <a:xfrm>
            <a:off x="17795968" y="4404321"/>
            <a:ext cx="7813211" cy="9424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w27.png" descr="w27.png"/>
          <p:cNvPicPr>
            <a:picLocks noChangeAspect="1"/>
          </p:cNvPicPr>
          <p:nvPr/>
        </p:nvPicPr>
        <p:blipFill>
          <a:blip r:embed="rId4">
            <a:extLst/>
          </a:blip>
          <a:srcRect l="21689" t="21449" r="21689" b="21449"/>
          <a:stretch>
            <a:fillRect/>
          </a:stretch>
        </p:blipFill>
        <p:spPr>
          <a:xfrm>
            <a:off x="9576769" y="8878292"/>
            <a:ext cx="7205526" cy="40874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iri -…"/>
          <p:cNvSpPr txBox="1"/>
          <p:nvPr>
            <p:ph type="ctrTitle"/>
          </p:nvPr>
        </p:nvSpPr>
        <p:spPr>
          <a:xfrm>
            <a:off x="1270000" y="2244394"/>
            <a:ext cx="12227100" cy="991314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  <a:defRPr spc="-100" sz="10000"/>
            </a:pPr>
            <a:r>
              <a:t>Siri - </a:t>
            </a:r>
          </a:p>
          <a:p>
            <a:pPr>
              <a:lnSpc>
                <a:spcPct val="90000"/>
              </a:lnSpc>
              <a:defRPr spc="-100" sz="10000"/>
            </a:pPr>
            <a:r>
              <a:t>Problem solver. </a:t>
            </a:r>
            <a:br/>
            <a:r>
              <a:t>Pixel lover.</a:t>
            </a:r>
          </a:p>
          <a:p>
            <a:pPr>
              <a:lnSpc>
                <a:spcPct val="90000"/>
              </a:lnSpc>
              <a:defRPr spc="-100" sz="10000"/>
            </a:pPr>
            <a:r>
              <a:t>Visual explore</a:t>
            </a:r>
          </a:p>
        </p:txBody>
      </p:sp>
      <p:pic>
        <p:nvPicPr>
          <p:cNvPr id="174" name="PlaceholderImage.png" descr="PlaceholderImage.png"/>
          <p:cNvPicPr>
            <a:picLocks noChangeAspect="1"/>
          </p:cNvPicPr>
          <p:nvPr/>
        </p:nvPicPr>
        <p:blipFill>
          <a:blip r:embed="rId2">
            <a:extLst/>
          </a:blip>
          <a:srcRect l="8986" t="0" r="8986" b="0"/>
          <a:stretch>
            <a:fillRect/>
          </a:stretch>
        </p:blipFill>
        <p:spPr>
          <a:xfrm>
            <a:off x="14631974" y="1901356"/>
            <a:ext cx="8131424" cy="9913154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Circle"/>
          <p:cNvSpPr/>
          <p:nvPr/>
        </p:nvSpPr>
        <p:spPr>
          <a:xfrm>
            <a:off x="12667160" y="8149365"/>
            <a:ext cx="4318001" cy="4318001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6" name="o11.png" descr="o11.png"/>
          <p:cNvPicPr>
            <a:picLocks noChangeAspect="1"/>
          </p:cNvPicPr>
          <p:nvPr/>
        </p:nvPicPr>
        <p:blipFill>
          <a:blip r:embed="rId3">
            <a:extLst/>
          </a:blip>
          <a:srcRect l="31910" t="22349" r="31910" b="22349"/>
          <a:stretch>
            <a:fillRect/>
          </a:stretch>
        </p:blipFill>
        <p:spPr>
          <a:xfrm>
            <a:off x="507697" y="-1516134"/>
            <a:ext cx="15504650" cy="13330831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his is my remote office"/>
          <p:cNvSpPr txBox="1"/>
          <p:nvPr/>
        </p:nvSpPr>
        <p:spPr>
          <a:xfrm rot="20857370">
            <a:off x="13119636" y="9685166"/>
            <a:ext cx="3413050" cy="1236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This is my remote office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Any topic, no matter how boring or meaningless, can be made interesting, if presented well."/>
          <p:cNvSpPr txBox="1"/>
          <p:nvPr/>
        </p:nvSpPr>
        <p:spPr>
          <a:xfrm>
            <a:off x="1270000" y="5619420"/>
            <a:ext cx="12353223" cy="6993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Any topic, no matter how boring or meaningless, can be made </a:t>
            </a:r>
            <a:r>
              <a:rPr i="1" u="sng"/>
              <a:t>interesting</a:t>
            </a:r>
            <a:r>
              <a:t>, if </a:t>
            </a:r>
            <a:r>
              <a:rPr i="1" u="sng"/>
              <a:t>presented</a:t>
            </a:r>
            <a:r>
              <a:t> well.</a:t>
            </a:r>
          </a:p>
        </p:txBody>
      </p:sp>
      <p:pic>
        <p:nvPicPr>
          <p:cNvPr id="384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5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9090" t="0" r="9090" b="0"/>
          <a:stretch>
            <a:fillRect/>
          </a:stretch>
        </p:blipFill>
        <p:spPr>
          <a:xfrm>
            <a:off x="12854289" y="0"/>
            <a:ext cx="9144001" cy="1117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o15.png" descr="o15.png"/>
          <p:cNvPicPr>
            <a:picLocks noChangeAspect="1"/>
          </p:cNvPicPr>
          <p:nvPr/>
        </p:nvPicPr>
        <p:blipFill>
          <a:blip r:embed="rId3">
            <a:extLst/>
          </a:blip>
          <a:srcRect l="33515" t="14035" r="34870" b="25100"/>
          <a:stretch>
            <a:fillRect/>
          </a:stretch>
        </p:blipFill>
        <p:spPr>
          <a:xfrm>
            <a:off x="9704887" y="5792324"/>
            <a:ext cx="6298765" cy="6821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15667140" y="-6150401"/>
            <a:ext cx="11195273" cy="16960882"/>
          </a:xfrm>
          <a:prstGeom prst="rect">
            <a:avLst/>
          </a:prstGeom>
          <a:ln w="12700">
            <a:miter lim="400000"/>
          </a:ln>
        </p:spPr>
      </p:pic>
      <p:sp>
        <p:nvSpPr>
          <p:cNvPr id="388" name="Truth #2"/>
          <p:cNvSpPr txBox="1"/>
          <p:nvPr>
            <p:ph type="ctrTitle"/>
          </p:nvPr>
        </p:nvSpPr>
        <p:spPr>
          <a:xfrm>
            <a:off x="1270000" y="3367173"/>
            <a:ext cx="10922000" cy="207429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Truth #2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0" t="21666" r="0" b="21666"/>
          <a:stretch>
            <a:fillRect/>
          </a:stretch>
        </p:blipFill>
        <p:spPr>
          <a:xfrm>
            <a:off x="-94" y="-46633"/>
            <a:ext cx="24384188" cy="13817805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93" name="Thank for giving me time to share my history and knowledge"/>
          <p:cNvSpPr txBox="1"/>
          <p:nvPr/>
        </p:nvSpPr>
        <p:spPr>
          <a:xfrm>
            <a:off x="2971800" y="4646538"/>
            <a:ext cx="7203378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Thank for giving me time to share my history and knowledge</a:t>
            </a:r>
          </a:p>
        </p:txBody>
      </p:sp>
      <p:pic>
        <p:nvPicPr>
          <p:cNvPr id="394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>
            <a:off x="7793975" y="1354203"/>
            <a:ext cx="3894486" cy="3545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w28.png" descr="w28.png"/>
          <p:cNvPicPr>
            <a:picLocks noChangeAspect="1"/>
          </p:cNvPicPr>
          <p:nvPr/>
        </p:nvPicPr>
        <p:blipFill>
          <a:blip r:embed="rId2">
            <a:extLst/>
          </a:blip>
          <a:srcRect l="26461" t="0" r="26461" b="0"/>
          <a:stretch>
            <a:fillRect/>
          </a:stretch>
        </p:blipFill>
        <p:spPr>
          <a:xfrm>
            <a:off x="7589817" y="-1296230"/>
            <a:ext cx="11685198" cy="13961925"/>
          </a:xfrm>
          <a:prstGeom prst="rect">
            <a:avLst/>
          </a:prstGeom>
          <a:ln w="12700">
            <a:miter lim="400000"/>
          </a:ln>
        </p:spPr>
      </p:pic>
      <p:sp>
        <p:nvSpPr>
          <p:cNvPr id="397" name="Now go Deliver…"/>
          <p:cNvSpPr txBox="1"/>
          <p:nvPr>
            <p:ph type="ctrTitle"/>
          </p:nvPr>
        </p:nvSpPr>
        <p:spPr>
          <a:xfrm>
            <a:off x="1270000" y="1811584"/>
            <a:ext cx="13503235" cy="10092832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 spc="-220" sz="22000"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Now go Deliver</a:t>
            </a:r>
          </a:p>
          <a:p>
            <a:pPr>
              <a:defRPr spc="-220" sz="22000"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Great Talks!</a:t>
            </a:r>
          </a:p>
        </p:txBody>
      </p:sp>
      <p:sp>
        <p:nvSpPr>
          <p:cNvPr id="398" name="@Siri - Problem solver. Pixel lover. Visual explorer."/>
          <p:cNvSpPr txBox="1"/>
          <p:nvPr/>
        </p:nvSpPr>
        <p:spPr>
          <a:xfrm>
            <a:off x="1473200" y="12157537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@Siri - Problem solver. Pixel lover. Visual explorer.</a:t>
            </a:r>
          </a:p>
        </p:txBody>
      </p:sp>
      <p:sp>
        <p:nvSpPr>
          <p:cNvPr id="399" name="Finish with an inspirational line or phrase"/>
          <p:cNvSpPr txBox="1"/>
          <p:nvPr/>
        </p:nvSpPr>
        <p:spPr>
          <a:xfrm>
            <a:off x="1473200" y="1103247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Finish with an inspirational line or phrase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5983" t="25797" r="32153" b="25797"/>
          <a:stretch>
            <a:fillRect/>
          </a:stretch>
        </p:blipFill>
        <p:spPr>
          <a:xfrm>
            <a:off x="0" y="218678"/>
            <a:ext cx="7769451" cy="6639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o7.png" descr="o7.png"/>
          <p:cNvPicPr>
            <a:picLocks noChangeAspect="1"/>
          </p:cNvPicPr>
          <p:nvPr/>
        </p:nvPicPr>
        <p:blipFill>
          <a:blip r:embed="rId3">
            <a:extLst/>
          </a:blip>
          <a:srcRect l="31049" t="16287" r="37692" b="16287"/>
          <a:stretch>
            <a:fillRect/>
          </a:stretch>
        </p:blipFill>
        <p:spPr>
          <a:xfrm>
            <a:off x="-1869966" y="5261248"/>
            <a:ext cx="7622060" cy="9247905"/>
          </a:xfrm>
          <a:prstGeom prst="rect">
            <a:avLst/>
          </a:prstGeom>
          <a:ln w="12700">
            <a:miter lim="400000"/>
          </a:ln>
        </p:spPr>
      </p:pic>
      <p:pic>
        <p:nvPicPr>
          <p:cNvPr id="403" name="o5.png" descr="o5.png"/>
          <p:cNvPicPr>
            <a:picLocks noChangeAspect="1"/>
          </p:cNvPicPr>
          <p:nvPr/>
        </p:nvPicPr>
        <p:blipFill>
          <a:blip r:embed="rId4">
            <a:extLst/>
          </a:blip>
          <a:srcRect l="33827" t="26367" r="33827" b="26367"/>
          <a:stretch>
            <a:fillRect/>
          </a:stretch>
        </p:blipFill>
        <p:spPr>
          <a:xfrm>
            <a:off x="7769622" y="8859440"/>
            <a:ext cx="7887221" cy="6482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o4.png" descr="o4.png"/>
          <p:cNvPicPr>
            <a:picLocks noChangeAspect="1"/>
          </p:cNvPicPr>
          <p:nvPr/>
        </p:nvPicPr>
        <p:blipFill>
          <a:blip r:embed="rId5">
            <a:extLst/>
          </a:blip>
          <a:srcRect l="32806" t="32062" r="32806" b="32062"/>
          <a:stretch>
            <a:fillRect/>
          </a:stretch>
        </p:blipFill>
        <p:spPr>
          <a:xfrm>
            <a:off x="7769621" y="4397771"/>
            <a:ext cx="8384885" cy="49206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o2.png" descr="o2.png"/>
          <p:cNvPicPr>
            <a:picLocks noChangeAspect="1"/>
          </p:cNvPicPr>
          <p:nvPr/>
        </p:nvPicPr>
        <p:blipFill>
          <a:blip r:embed="rId6">
            <a:extLst/>
          </a:blip>
          <a:srcRect l="34310" t="25269" r="34310" b="25269"/>
          <a:stretch>
            <a:fillRect/>
          </a:stretch>
        </p:blipFill>
        <p:spPr>
          <a:xfrm>
            <a:off x="3372286" y="7570985"/>
            <a:ext cx="7651434" cy="67841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o22.png" descr="o22.png"/>
          <p:cNvPicPr>
            <a:picLocks noChangeAspect="1"/>
          </p:cNvPicPr>
          <p:nvPr/>
        </p:nvPicPr>
        <p:blipFill>
          <a:blip r:embed="rId7">
            <a:extLst/>
          </a:blip>
          <a:srcRect l="26671" t="18501" r="38692" b="18501"/>
          <a:stretch>
            <a:fillRect/>
          </a:stretch>
        </p:blipFill>
        <p:spPr>
          <a:xfrm>
            <a:off x="5752018" y="-3556327"/>
            <a:ext cx="8445465" cy="864077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b43.png" descr="b43.png"/>
          <p:cNvPicPr>
            <a:picLocks noChangeAspect="1"/>
          </p:cNvPicPr>
          <p:nvPr/>
        </p:nvPicPr>
        <p:blipFill>
          <a:blip r:embed="rId8">
            <a:extLst/>
          </a:blip>
          <a:srcRect l="31652" t="13489" r="31652" b="19285"/>
          <a:stretch>
            <a:fillRect/>
          </a:stretch>
        </p:blipFill>
        <p:spPr>
          <a:xfrm>
            <a:off x="15436453" y="-1649611"/>
            <a:ext cx="8947483" cy="9220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b42.png" descr="b42.png"/>
          <p:cNvPicPr>
            <a:picLocks noChangeAspect="1"/>
          </p:cNvPicPr>
          <p:nvPr/>
        </p:nvPicPr>
        <p:blipFill>
          <a:blip r:embed="rId9">
            <a:extLst/>
          </a:blip>
          <a:srcRect l="30446" t="18357" r="30446" b="18357"/>
          <a:stretch>
            <a:fillRect/>
          </a:stretch>
        </p:blipFill>
        <p:spPr>
          <a:xfrm>
            <a:off x="9974768" y="921221"/>
            <a:ext cx="9535711" cy="8680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" name="b41.png" descr="b41.png"/>
          <p:cNvPicPr>
            <a:picLocks noChangeAspect="1"/>
          </p:cNvPicPr>
          <p:nvPr/>
        </p:nvPicPr>
        <p:blipFill>
          <a:blip r:embed="rId10">
            <a:extLst/>
          </a:blip>
          <a:srcRect l="33978" t="20101" r="33978" b="11189"/>
          <a:stretch>
            <a:fillRect/>
          </a:stretch>
        </p:blipFill>
        <p:spPr>
          <a:xfrm>
            <a:off x="12927386" y="9169148"/>
            <a:ext cx="7813211" cy="9424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0" name="b40.png" descr="b40.png"/>
          <p:cNvPicPr>
            <a:picLocks noChangeAspect="1"/>
          </p:cNvPicPr>
          <p:nvPr/>
        </p:nvPicPr>
        <p:blipFill>
          <a:blip r:embed="rId11">
            <a:extLst/>
          </a:blip>
          <a:srcRect l="40318" t="15722" r="36689" b="24697"/>
          <a:stretch>
            <a:fillRect/>
          </a:stretch>
        </p:blipFill>
        <p:spPr>
          <a:xfrm>
            <a:off x="19933740" y="5232201"/>
            <a:ext cx="5606492" cy="81720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-1626373" y="-328415"/>
            <a:ext cx="10497668" cy="10427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03.png" descr="03.png"/>
          <p:cNvPicPr>
            <a:picLocks noChangeAspect="1"/>
          </p:cNvPicPr>
          <p:nvPr/>
        </p:nvPicPr>
        <p:blipFill>
          <a:blip r:embed="rId3">
            <a:extLst/>
          </a:blip>
          <a:srcRect l="32966" t="18728" r="32966" b="18728"/>
          <a:stretch>
            <a:fillRect/>
          </a:stretch>
        </p:blipFill>
        <p:spPr>
          <a:xfrm>
            <a:off x="3885009" y="5416946"/>
            <a:ext cx="8306880" cy="8578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9861968" y="1701006"/>
            <a:ext cx="6012062" cy="9108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b44.png" descr="b44.png"/>
          <p:cNvPicPr>
            <a:picLocks noChangeAspect="1"/>
          </p:cNvPicPr>
          <p:nvPr/>
        </p:nvPicPr>
        <p:blipFill>
          <a:blip r:embed="rId5">
            <a:extLst/>
          </a:blip>
          <a:srcRect l="28279" t="0" r="28279" b="0"/>
          <a:stretch>
            <a:fillRect/>
          </a:stretch>
        </p:blipFill>
        <p:spPr>
          <a:xfrm>
            <a:off x="13470429" y="-2362200"/>
            <a:ext cx="1059244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b43.png" descr="b43.png"/>
          <p:cNvPicPr>
            <a:picLocks noChangeAspect="1"/>
          </p:cNvPicPr>
          <p:nvPr/>
        </p:nvPicPr>
        <p:blipFill>
          <a:blip r:embed="rId6">
            <a:extLst/>
          </a:blip>
          <a:srcRect l="29957" t="0" r="29957" b="0"/>
          <a:stretch>
            <a:fillRect/>
          </a:stretch>
        </p:blipFill>
        <p:spPr>
          <a:xfrm>
            <a:off x="14336696" y="2162373"/>
            <a:ext cx="9774306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p1.png" descr="p1.png"/>
          <p:cNvPicPr>
            <a:picLocks noChangeAspect="1"/>
          </p:cNvPicPr>
          <p:nvPr/>
        </p:nvPicPr>
        <p:blipFill>
          <a:blip r:embed="rId2">
            <a:extLst/>
          </a:blip>
          <a:srcRect l="37143" t="19606" r="37143" b="19606"/>
          <a:stretch>
            <a:fillRect/>
          </a:stretch>
        </p:blipFill>
        <p:spPr>
          <a:xfrm>
            <a:off x="11104165" y="2199349"/>
            <a:ext cx="6269827" cy="83374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p3.png" descr="p3.png"/>
          <p:cNvPicPr>
            <a:picLocks noChangeAspect="1"/>
          </p:cNvPicPr>
          <p:nvPr/>
        </p:nvPicPr>
        <p:blipFill>
          <a:blip r:embed="rId3">
            <a:extLst/>
          </a:blip>
          <a:srcRect l="40348" t="12229" r="45967" b="12229"/>
          <a:stretch>
            <a:fillRect/>
          </a:stretch>
        </p:blipFill>
        <p:spPr>
          <a:xfrm>
            <a:off x="16203758" y="-909770"/>
            <a:ext cx="3336751" cy="1036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p4.png" descr="p4.png"/>
          <p:cNvPicPr>
            <a:picLocks noChangeAspect="1"/>
          </p:cNvPicPr>
          <p:nvPr/>
        </p:nvPicPr>
        <p:blipFill>
          <a:blip r:embed="rId4">
            <a:extLst/>
          </a:blip>
          <a:srcRect l="36160" t="29203" r="42262" b="23817"/>
          <a:stretch>
            <a:fillRect/>
          </a:stretch>
        </p:blipFill>
        <p:spPr>
          <a:xfrm>
            <a:off x="18750108" y="6858000"/>
            <a:ext cx="5261145" cy="64436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p5.png" descr="p5.png"/>
          <p:cNvPicPr>
            <a:picLocks noChangeAspect="1"/>
          </p:cNvPicPr>
          <p:nvPr/>
        </p:nvPicPr>
        <p:blipFill>
          <a:blip r:embed="rId5">
            <a:extLst/>
          </a:blip>
          <a:srcRect l="40563" t="20572" r="40563" b="20572"/>
          <a:stretch>
            <a:fillRect/>
          </a:stretch>
        </p:blipFill>
        <p:spPr>
          <a:xfrm>
            <a:off x="6781403" y="76927"/>
            <a:ext cx="4602064" cy="807261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p6.png" descr="p6.png"/>
          <p:cNvPicPr>
            <a:picLocks noChangeAspect="1"/>
          </p:cNvPicPr>
          <p:nvPr/>
        </p:nvPicPr>
        <p:blipFill>
          <a:blip r:embed="rId6">
            <a:extLst/>
          </a:blip>
          <a:srcRect l="38576" t="16810" r="33612" b="16810"/>
          <a:stretch>
            <a:fillRect/>
          </a:stretch>
        </p:blipFill>
        <p:spPr>
          <a:xfrm>
            <a:off x="0" y="-281517"/>
            <a:ext cx="6781509" cy="9104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423" name="P9.png" descr="P9.png"/>
          <p:cNvPicPr>
            <a:picLocks noChangeAspect="1"/>
          </p:cNvPicPr>
          <p:nvPr/>
        </p:nvPicPr>
        <p:blipFill>
          <a:blip r:embed="rId7">
            <a:extLst/>
          </a:blip>
          <a:srcRect l="30958" t="27126" r="30958" b="27126"/>
          <a:stretch>
            <a:fillRect/>
          </a:stretch>
        </p:blipFill>
        <p:spPr>
          <a:xfrm>
            <a:off x="4373708" y="8149365"/>
            <a:ext cx="9285927" cy="62747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p2.png" descr="p2.png"/>
          <p:cNvPicPr>
            <a:picLocks noChangeAspect="1"/>
          </p:cNvPicPr>
          <p:nvPr/>
        </p:nvPicPr>
        <p:blipFill>
          <a:blip r:embed="rId2">
            <a:extLst/>
          </a:blip>
          <a:srcRect l="37533" t="17528" r="37533" b="17528"/>
          <a:stretch>
            <a:fillRect/>
          </a:stretch>
        </p:blipFill>
        <p:spPr>
          <a:xfrm>
            <a:off x="211390" y="-281517"/>
            <a:ext cx="6079620" cy="89074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P10.png" descr="P10.png"/>
          <p:cNvPicPr>
            <a:picLocks noChangeAspect="1"/>
          </p:cNvPicPr>
          <p:nvPr/>
        </p:nvPicPr>
        <p:blipFill>
          <a:blip r:embed="rId3">
            <a:extLst/>
          </a:blip>
          <a:srcRect l="38212" t="21349" r="38212" b="17243"/>
          <a:stretch>
            <a:fillRect/>
          </a:stretch>
        </p:blipFill>
        <p:spPr>
          <a:xfrm>
            <a:off x="11379200" y="1462207"/>
            <a:ext cx="5748494" cy="842253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7" name="p14.png" descr="p14.png"/>
          <p:cNvPicPr>
            <a:picLocks noChangeAspect="1"/>
          </p:cNvPicPr>
          <p:nvPr/>
        </p:nvPicPr>
        <p:blipFill>
          <a:blip r:embed="rId4">
            <a:extLst/>
          </a:blip>
          <a:srcRect l="37455" t="8937" r="37455" b="8937"/>
          <a:stretch>
            <a:fillRect/>
          </a:stretch>
        </p:blipFill>
        <p:spPr>
          <a:xfrm>
            <a:off x="17127538" y="893431"/>
            <a:ext cx="6117578" cy="112642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8" name="P11.png" descr="P11.png"/>
          <p:cNvPicPr>
            <a:picLocks noChangeAspect="1"/>
          </p:cNvPicPr>
          <p:nvPr/>
        </p:nvPicPr>
        <p:blipFill>
          <a:blip r:embed="rId5">
            <a:extLst/>
          </a:blip>
          <a:srcRect l="32984" t="23636" r="32984" b="23636"/>
          <a:stretch>
            <a:fillRect/>
          </a:stretch>
        </p:blipFill>
        <p:spPr>
          <a:xfrm>
            <a:off x="3893740" y="6858000"/>
            <a:ext cx="8298149" cy="7232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m12.png" descr="m12.png"/>
          <p:cNvPicPr>
            <a:picLocks noChangeAspect="1"/>
          </p:cNvPicPr>
          <p:nvPr/>
        </p:nvPicPr>
        <p:blipFill>
          <a:blip r:embed="rId2">
            <a:extLst/>
          </a:blip>
          <a:srcRect l="29195" t="18158" r="29195" b="18158"/>
          <a:stretch>
            <a:fillRect/>
          </a:stretch>
        </p:blipFill>
        <p:spPr>
          <a:xfrm>
            <a:off x="7891484" y="5387578"/>
            <a:ext cx="10145844" cy="87348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m5.png" descr="m5.png"/>
          <p:cNvPicPr>
            <a:picLocks noChangeAspect="1"/>
          </p:cNvPicPr>
          <p:nvPr/>
        </p:nvPicPr>
        <p:blipFill>
          <a:blip r:embed="rId3">
            <a:extLst/>
          </a:blip>
          <a:srcRect l="36626" t="15974" r="34582" b="36130"/>
          <a:stretch>
            <a:fillRect/>
          </a:stretch>
        </p:blipFill>
        <p:spPr>
          <a:xfrm>
            <a:off x="10114579" y="-232040"/>
            <a:ext cx="7020387" cy="656933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m11.png" descr="m11.png"/>
          <p:cNvPicPr>
            <a:picLocks noChangeAspect="1"/>
          </p:cNvPicPr>
          <p:nvPr/>
        </p:nvPicPr>
        <p:blipFill>
          <a:blip r:embed="rId4">
            <a:extLst/>
          </a:blip>
          <a:srcRect l="31093" t="17630" r="36390" b="19281"/>
          <a:stretch>
            <a:fillRect/>
          </a:stretch>
        </p:blipFill>
        <p:spPr>
          <a:xfrm>
            <a:off x="16169702" y="2010899"/>
            <a:ext cx="7928552" cy="86530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3" name="c3.png" descr="c3.png"/>
          <p:cNvPicPr>
            <a:picLocks noChangeAspect="1"/>
          </p:cNvPicPr>
          <p:nvPr/>
        </p:nvPicPr>
        <p:blipFill>
          <a:blip r:embed="rId5">
            <a:extLst/>
          </a:blip>
          <a:srcRect l="24695" t="22484" r="24695" b="22484"/>
          <a:stretch>
            <a:fillRect/>
          </a:stretch>
        </p:blipFill>
        <p:spPr>
          <a:xfrm>
            <a:off x="0" y="288528"/>
            <a:ext cx="10740226" cy="6569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m1.png" descr="m1.png"/>
          <p:cNvPicPr>
            <a:picLocks noChangeAspect="1"/>
          </p:cNvPicPr>
          <p:nvPr/>
        </p:nvPicPr>
        <p:blipFill>
          <a:blip r:embed="rId2">
            <a:extLst/>
          </a:blip>
          <a:srcRect l="30219" t="22171" r="30219" b="26802"/>
          <a:stretch>
            <a:fillRect/>
          </a:stretch>
        </p:blipFill>
        <p:spPr>
          <a:xfrm>
            <a:off x="-397928" y="-140891"/>
            <a:ext cx="9646414" cy="699874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6" name="m3.png" descr="m3.png"/>
          <p:cNvPicPr>
            <a:picLocks noChangeAspect="1"/>
          </p:cNvPicPr>
          <p:nvPr/>
        </p:nvPicPr>
        <p:blipFill>
          <a:blip r:embed="rId3">
            <a:extLst/>
          </a:blip>
          <a:srcRect l="32303" t="11744" r="32303" b="17967"/>
          <a:stretch>
            <a:fillRect/>
          </a:stretch>
        </p:blipFill>
        <p:spPr>
          <a:xfrm>
            <a:off x="8364140" y="-1491523"/>
            <a:ext cx="8630327" cy="964082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7" name="m6.png" descr="m6.png"/>
          <p:cNvPicPr>
            <a:picLocks noChangeAspect="1"/>
          </p:cNvPicPr>
          <p:nvPr/>
        </p:nvPicPr>
        <p:blipFill>
          <a:blip r:embed="rId4">
            <a:extLst/>
          </a:blip>
          <a:srcRect l="33899" t="8470" r="29506" b="30201"/>
          <a:stretch>
            <a:fillRect/>
          </a:stretch>
        </p:blipFill>
        <p:spPr>
          <a:xfrm>
            <a:off x="16994584" y="-2309170"/>
            <a:ext cx="8923067" cy="84117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m8.png" descr="m8.png"/>
          <p:cNvPicPr>
            <a:picLocks noChangeAspect="1"/>
          </p:cNvPicPr>
          <p:nvPr/>
        </p:nvPicPr>
        <p:blipFill>
          <a:blip r:embed="rId5">
            <a:extLst/>
          </a:blip>
          <a:srcRect l="31691" t="18071" r="35115" b="30223"/>
          <a:stretch>
            <a:fillRect/>
          </a:stretch>
        </p:blipFill>
        <p:spPr>
          <a:xfrm>
            <a:off x="-2759854" y="6857999"/>
            <a:ext cx="8093675" cy="7091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9" name="m2.png" descr="m2.png"/>
          <p:cNvPicPr>
            <a:picLocks noChangeAspect="1"/>
          </p:cNvPicPr>
          <p:nvPr/>
        </p:nvPicPr>
        <p:blipFill>
          <a:blip r:embed="rId6">
            <a:extLst/>
          </a:blip>
          <a:srcRect l="26204" t="20356" r="42214" b="37777"/>
          <a:stretch>
            <a:fillRect/>
          </a:stretch>
        </p:blipFill>
        <p:spPr>
          <a:xfrm>
            <a:off x="3824425" y="7495579"/>
            <a:ext cx="7700711" cy="5742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0" name="m9.png" descr="m9.png"/>
          <p:cNvPicPr>
            <a:picLocks noChangeAspect="1"/>
          </p:cNvPicPr>
          <p:nvPr/>
        </p:nvPicPr>
        <p:blipFill>
          <a:blip r:embed="rId7">
            <a:extLst/>
          </a:blip>
          <a:srcRect l="30909" t="25051" r="35672" b="34921"/>
          <a:stretch>
            <a:fillRect/>
          </a:stretch>
        </p:blipFill>
        <p:spPr>
          <a:xfrm>
            <a:off x="16994584" y="5404180"/>
            <a:ext cx="8148710" cy="5490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1" name="m10.png" descr="m10.png"/>
          <p:cNvPicPr>
            <a:picLocks noChangeAspect="1"/>
          </p:cNvPicPr>
          <p:nvPr/>
        </p:nvPicPr>
        <p:blipFill>
          <a:blip r:embed="rId8">
            <a:extLst/>
          </a:blip>
          <a:srcRect l="34668" t="13148" r="34668" b="23866"/>
          <a:stretch>
            <a:fillRect/>
          </a:stretch>
        </p:blipFill>
        <p:spPr>
          <a:xfrm>
            <a:off x="10326031" y="6574962"/>
            <a:ext cx="7476804" cy="8638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w7.png" descr="w7.png"/>
          <p:cNvPicPr>
            <a:picLocks noChangeAspect="1"/>
          </p:cNvPicPr>
          <p:nvPr/>
        </p:nvPicPr>
        <p:blipFill>
          <a:blip r:embed="rId2">
            <a:extLst/>
          </a:blip>
          <a:srcRect l="36733" t="19990" r="32024" b="19990"/>
          <a:stretch>
            <a:fillRect/>
          </a:stretch>
        </p:blipFill>
        <p:spPr>
          <a:xfrm>
            <a:off x="15205578" y="5816638"/>
            <a:ext cx="7618006" cy="8232093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w6.png" descr="w6.png"/>
          <p:cNvPicPr>
            <a:picLocks noChangeAspect="1"/>
          </p:cNvPicPr>
          <p:nvPr/>
        </p:nvPicPr>
        <p:blipFill>
          <a:blip r:embed="rId3">
            <a:extLst/>
          </a:blip>
          <a:srcRect l="35498" t="26116" r="32035" b="18872"/>
          <a:stretch>
            <a:fillRect/>
          </a:stretch>
        </p:blipFill>
        <p:spPr>
          <a:xfrm>
            <a:off x="0" y="0"/>
            <a:ext cx="7916558" cy="7545204"/>
          </a:xfrm>
          <a:prstGeom prst="rect">
            <a:avLst/>
          </a:prstGeom>
          <a:ln w="12700">
            <a:miter lim="400000"/>
          </a:ln>
        </p:spPr>
      </p:pic>
      <p:pic>
        <p:nvPicPr>
          <p:cNvPr id="445" name="w2.png" descr="w2.png"/>
          <p:cNvPicPr>
            <a:picLocks noChangeAspect="1"/>
          </p:cNvPicPr>
          <p:nvPr/>
        </p:nvPicPr>
        <p:blipFill>
          <a:blip r:embed="rId4">
            <a:extLst/>
          </a:blip>
          <a:srcRect l="34919" t="20744" r="34919" b="20744"/>
          <a:stretch>
            <a:fillRect/>
          </a:stretch>
        </p:blipFill>
        <p:spPr>
          <a:xfrm>
            <a:off x="3559063" y="6023410"/>
            <a:ext cx="7354578" cy="802537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6" name="w1.png" descr="w1.png"/>
          <p:cNvPicPr>
            <a:picLocks noChangeAspect="1"/>
          </p:cNvPicPr>
          <p:nvPr/>
        </p:nvPicPr>
        <p:blipFill>
          <a:blip r:embed="rId5">
            <a:extLst/>
          </a:blip>
          <a:srcRect l="38844" t="22410" r="33348" b="24899"/>
          <a:stretch>
            <a:fillRect/>
          </a:stretch>
        </p:blipFill>
        <p:spPr>
          <a:xfrm>
            <a:off x="17152752" y="-369094"/>
            <a:ext cx="6780350" cy="7226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w15.png" descr="w15.png"/>
          <p:cNvPicPr>
            <a:picLocks noChangeAspect="1"/>
          </p:cNvPicPr>
          <p:nvPr/>
        </p:nvPicPr>
        <p:blipFill>
          <a:blip r:embed="rId6">
            <a:extLst/>
          </a:blip>
          <a:srcRect l="31029" t="17147" r="32487" b="21221"/>
          <a:stretch>
            <a:fillRect/>
          </a:stretch>
        </p:blipFill>
        <p:spPr>
          <a:xfrm>
            <a:off x="8086632" y="0"/>
            <a:ext cx="8895929" cy="84533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ircle"/>
          <p:cNvSpPr/>
          <p:nvPr/>
        </p:nvSpPr>
        <p:spPr>
          <a:xfrm>
            <a:off x="7903936" y="2569936"/>
            <a:ext cx="8576128" cy="857612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80" name="w22.png" descr="w22.png"/>
          <p:cNvPicPr>
            <a:picLocks noChangeAspect="1"/>
          </p:cNvPicPr>
          <p:nvPr/>
        </p:nvPicPr>
        <p:blipFill>
          <a:blip r:embed="rId2">
            <a:extLst/>
          </a:blip>
          <a:srcRect l="36870" t="9126" r="31397" b="9126"/>
          <a:stretch>
            <a:fillRect/>
          </a:stretch>
        </p:blipFill>
        <p:spPr>
          <a:xfrm>
            <a:off x="11772259" y="2503487"/>
            <a:ext cx="7737674" cy="11212445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&quot;Sera Ehem Auricularis Denso Anniversariumi”"/>
          <p:cNvSpPr txBox="1"/>
          <p:nvPr>
            <p:ph type="ctrTitle"/>
          </p:nvPr>
        </p:nvSpPr>
        <p:spPr>
          <a:xfrm>
            <a:off x="2729958" y="5323260"/>
            <a:ext cx="18924084" cy="3069480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cap="none" spc="-100" sz="10000"/>
            </a:lvl1pPr>
          </a:lstStyle>
          <a:p>
            <a:pPr/>
            <a:r>
              <a:t>"Sera Ehem Auricularis Denso Anniversariumi”</a:t>
            </a:r>
          </a:p>
        </p:txBody>
      </p:sp>
      <p:sp>
        <p:nvSpPr>
          <p:cNvPr id="182" name="- A Very Smart Person"/>
          <p:cNvSpPr txBox="1"/>
          <p:nvPr/>
        </p:nvSpPr>
        <p:spPr>
          <a:xfrm>
            <a:off x="2729958" y="8811295"/>
            <a:ext cx="18924084" cy="483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192">
                <a:solidFill>
                  <a:srgbClr val="000000"/>
                </a:solidFill>
                <a:latin typeface="Archivo Regular"/>
                <a:ea typeface="Archivo Regular"/>
                <a:cs typeface="Archivo Regular"/>
                <a:sym typeface="Archivo Regular"/>
              </a:defRPr>
            </a:lvl1pPr>
          </a:lstStyle>
          <a:p>
            <a:pPr/>
            <a:r>
              <a:t>- A Very Smart Person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w11.png" descr="w11.png"/>
          <p:cNvPicPr>
            <a:picLocks noChangeAspect="1"/>
          </p:cNvPicPr>
          <p:nvPr/>
        </p:nvPicPr>
        <p:blipFill>
          <a:blip r:embed="rId2">
            <a:extLst/>
          </a:blip>
          <a:srcRect l="35060" t="8327" r="35060" b="8327"/>
          <a:stretch>
            <a:fillRect/>
          </a:stretch>
        </p:blipFill>
        <p:spPr>
          <a:xfrm>
            <a:off x="-417116" y="2528887"/>
            <a:ext cx="7285807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0" name="w12.png" descr="w12.png"/>
          <p:cNvPicPr>
            <a:picLocks noChangeAspect="1"/>
          </p:cNvPicPr>
          <p:nvPr/>
        </p:nvPicPr>
        <p:blipFill>
          <a:blip r:embed="rId3">
            <a:extLst/>
          </a:blip>
          <a:srcRect l="30868" t="24267" r="30868" b="13074"/>
          <a:stretch>
            <a:fillRect/>
          </a:stretch>
        </p:blipFill>
        <p:spPr>
          <a:xfrm>
            <a:off x="6051550" y="-444566"/>
            <a:ext cx="9330184" cy="8594126"/>
          </a:xfrm>
          <a:prstGeom prst="rect">
            <a:avLst/>
          </a:prstGeom>
          <a:ln w="12700">
            <a:miter lim="400000"/>
          </a:ln>
        </p:spPr>
      </p:pic>
      <p:pic>
        <p:nvPicPr>
          <p:cNvPr id="451" name="w3.png" descr="w3.png"/>
          <p:cNvPicPr>
            <a:picLocks noChangeAspect="1"/>
          </p:cNvPicPr>
          <p:nvPr/>
        </p:nvPicPr>
        <p:blipFill>
          <a:blip r:embed="rId4">
            <a:extLst/>
          </a:blip>
          <a:srcRect l="36858" t="28179" r="31180" b="23370"/>
          <a:stretch>
            <a:fillRect/>
          </a:stretch>
        </p:blipFill>
        <p:spPr>
          <a:xfrm>
            <a:off x="16006365" y="7315200"/>
            <a:ext cx="7793535" cy="66453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w9.png" descr="w9.png"/>
          <p:cNvPicPr>
            <a:picLocks noChangeAspect="1"/>
          </p:cNvPicPr>
          <p:nvPr/>
        </p:nvPicPr>
        <p:blipFill>
          <a:blip r:embed="rId5">
            <a:extLst/>
          </a:blip>
          <a:srcRect l="35860" t="20154" r="31910" b="21389"/>
          <a:stretch>
            <a:fillRect/>
          </a:stretch>
        </p:blipFill>
        <p:spPr>
          <a:xfrm>
            <a:off x="15668077" y="-199034"/>
            <a:ext cx="7858701" cy="8017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3" name="w14.png" descr="w14.png"/>
          <p:cNvPicPr>
            <a:picLocks noChangeAspect="1"/>
          </p:cNvPicPr>
          <p:nvPr/>
        </p:nvPicPr>
        <p:blipFill>
          <a:blip r:embed="rId6">
            <a:extLst/>
          </a:blip>
          <a:srcRect l="29601" t="23380" r="29601" b="23380"/>
          <a:stretch>
            <a:fillRect/>
          </a:stretch>
        </p:blipFill>
        <p:spPr>
          <a:xfrm>
            <a:off x="6058296" y="6858000"/>
            <a:ext cx="9948114" cy="73023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o15.png" descr="o15.png"/>
          <p:cNvPicPr>
            <a:picLocks noChangeAspect="1"/>
          </p:cNvPicPr>
          <p:nvPr/>
        </p:nvPicPr>
        <p:blipFill>
          <a:blip r:embed="rId2">
            <a:extLst/>
          </a:blip>
          <a:srcRect l="33515" t="0" r="34870" b="0"/>
          <a:stretch>
            <a:fillRect/>
          </a:stretch>
        </p:blipFill>
        <p:spPr>
          <a:xfrm>
            <a:off x="11286728" y="-1506604"/>
            <a:ext cx="77087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6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16834246" y="-2213714"/>
            <a:ext cx="7549833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7" name="o10.png" descr="o10.png"/>
          <p:cNvPicPr>
            <a:picLocks noChangeAspect="1"/>
          </p:cNvPicPr>
          <p:nvPr/>
        </p:nvPicPr>
        <p:blipFill>
          <a:blip r:embed="rId4">
            <a:extLst/>
          </a:blip>
          <a:srcRect l="27808" t="29601" r="38333" b="29601"/>
          <a:stretch>
            <a:fillRect/>
          </a:stretch>
        </p:blipFill>
        <p:spPr>
          <a:xfrm>
            <a:off x="481603" y="-244541"/>
            <a:ext cx="8255895" cy="5595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o13.png" descr="o13.png"/>
          <p:cNvPicPr>
            <a:picLocks noChangeAspect="1"/>
          </p:cNvPicPr>
          <p:nvPr/>
        </p:nvPicPr>
        <p:blipFill>
          <a:blip r:embed="rId5">
            <a:extLst/>
          </a:blip>
          <a:srcRect l="34124" t="0" r="36065" b="0"/>
          <a:stretch>
            <a:fillRect/>
          </a:stretch>
        </p:blipFill>
        <p:spPr>
          <a:xfrm>
            <a:off x="0" y="1291365"/>
            <a:ext cx="7268873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9" name="o11.png" descr="o11.png"/>
          <p:cNvPicPr>
            <a:picLocks noChangeAspect="1"/>
          </p:cNvPicPr>
          <p:nvPr/>
        </p:nvPicPr>
        <p:blipFill>
          <a:blip r:embed="rId6">
            <a:extLst/>
          </a:blip>
          <a:srcRect l="31910" t="22349" r="31910" b="22349"/>
          <a:stretch>
            <a:fillRect/>
          </a:stretch>
        </p:blipFill>
        <p:spPr>
          <a:xfrm>
            <a:off x="3634382" y="2811462"/>
            <a:ext cx="8822049" cy="7585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0" name="w26¨.png" descr="w26¨.png"/>
          <p:cNvPicPr>
            <a:picLocks noChangeAspect="1"/>
          </p:cNvPicPr>
          <p:nvPr/>
        </p:nvPicPr>
        <p:blipFill>
          <a:blip r:embed="rId7">
            <a:extLst/>
          </a:blip>
          <a:srcRect l="34017" t="20509" r="25439" b="24170"/>
          <a:stretch>
            <a:fillRect/>
          </a:stretch>
        </p:blipFill>
        <p:spPr>
          <a:xfrm>
            <a:off x="13832058" y="6602809"/>
            <a:ext cx="9886054" cy="75876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61" name="w28.png" descr="w28.png"/>
          <p:cNvPicPr>
            <a:picLocks noChangeAspect="1"/>
          </p:cNvPicPr>
          <p:nvPr/>
        </p:nvPicPr>
        <p:blipFill>
          <a:blip r:embed="rId8">
            <a:extLst/>
          </a:blip>
          <a:srcRect l="26461" t="0" r="26461" b="0"/>
          <a:stretch>
            <a:fillRect/>
          </a:stretch>
        </p:blipFill>
        <p:spPr>
          <a:xfrm>
            <a:off x="6686346" y="5396706"/>
            <a:ext cx="7359510" cy="87934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w34.png" descr="w34.png"/>
          <p:cNvPicPr>
            <a:picLocks noChangeAspect="1"/>
          </p:cNvPicPr>
          <p:nvPr/>
        </p:nvPicPr>
        <p:blipFill>
          <a:blip r:embed="rId2">
            <a:extLst/>
          </a:blip>
          <a:srcRect l="30996" t="17907" r="35728" b="26289"/>
          <a:stretch>
            <a:fillRect/>
          </a:stretch>
        </p:blipFill>
        <p:spPr>
          <a:xfrm>
            <a:off x="0" y="0"/>
            <a:ext cx="8113768" cy="76539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w27.png" descr="w27.png"/>
          <p:cNvPicPr>
            <a:picLocks noChangeAspect="1"/>
          </p:cNvPicPr>
          <p:nvPr/>
        </p:nvPicPr>
        <p:blipFill>
          <a:blip r:embed="rId3">
            <a:extLst/>
          </a:blip>
          <a:srcRect l="21689" t="21449" r="21689" b="21449"/>
          <a:stretch>
            <a:fillRect/>
          </a:stretch>
        </p:blipFill>
        <p:spPr>
          <a:xfrm>
            <a:off x="-524272" y="7230996"/>
            <a:ext cx="13806476" cy="7832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w33.png" descr="w33.png"/>
          <p:cNvPicPr>
            <a:picLocks noChangeAspect="1"/>
          </p:cNvPicPr>
          <p:nvPr/>
        </p:nvPicPr>
        <p:blipFill>
          <a:blip r:embed="rId4">
            <a:extLst/>
          </a:blip>
          <a:srcRect l="31936" t="16315" r="31936" b="16315"/>
          <a:stretch>
            <a:fillRect/>
          </a:stretch>
        </p:blipFill>
        <p:spPr>
          <a:xfrm>
            <a:off x="15124067" y="-793155"/>
            <a:ext cx="8809442" cy="924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w24.png" descr="w24.png"/>
          <p:cNvPicPr>
            <a:picLocks noChangeAspect="1"/>
          </p:cNvPicPr>
          <p:nvPr/>
        </p:nvPicPr>
        <p:blipFill>
          <a:blip r:embed="rId5">
            <a:extLst/>
          </a:blip>
          <a:srcRect l="31910" t="15957" r="39409" b="19717"/>
          <a:stretch>
            <a:fillRect/>
          </a:stretch>
        </p:blipFill>
        <p:spPr>
          <a:xfrm>
            <a:off x="8695332" y="2324034"/>
            <a:ext cx="6993373" cy="8822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w35.png" descr="w35.png"/>
          <p:cNvPicPr>
            <a:picLocks noChangeAspect="1"/>
          </p:cNvPicPr>
          <p:nvPr/>
        </p:nvPicPr>
        <p:blipFill>
          <a:blip r:embed="rId6">
            <a:extLst/>
          </a:blip>
          <a:srcRect l="36091" t="7999" r="36091" b="7999"/>
          <a:stretch>
            <a:fillRect/>
          </a:stretch>
        </p:blipFill>
        <p:spPr>
          <a:xfrm>
            <a:off x="18325588" y="3353648"/>
            <a:ext cx="6782824" cy="11521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25.png" descr="25.png"/>
          <p:cNvPicPr>
            <a:picLocks noChangeAspect="1"/>
          </p:cNvPicPr>
          <p:nvPr/>
        </p:nvPicPr>
        <p:blipFill>
          <a:blip r:embed="rId7">
            <a:extLst/>
          </a:blip>
          <a:srcRect l="29990" t="12087" r="27490" b="1346"/>
          <a:stretch>
            <a:fillRect/>
          </a:stretch>
        </p:blipFill>
        <p:spPr>
          <a:xfrm>
            <a:off x="5069834" y="-1037564"/>
            <a:ext cx="10367809" cy="11873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w22.png" descr="w22.png"/>
          <p:cNvPicPr>
            <a:picLocks noChangeAspect="1"/>
          </p:cNvPicPr>
          <p:nvPr/>
        </p:nvPicPr>
        <p:blipFill>
          <a:blip r:embed="rId8">
            <a:extLst/>
          </a:blip>
          <a:srcRect l="36870" t="9126" r="31397" b="9126"/>
          <a:stretch>
            <a:fillRect/>
          </a:stretch>
        </p:blipFill>
        <p:spPr>
          <a:xfrm>
            <a:off x="11569059" y="6012656"/>
            <a:ext cx="7737674" cy="112124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03.png" descr="03.png"/>
          <p:cNvPicPr>
            <a:picLocks noChangeAspect="1"/>
          </p:cNvPicPr>
          <p:nvPr/>
        </p:nvPicPr>
        <p:blipFill>
          <a:blip r:embed="rId2">
            <a:extLst/>
          </a:blip>
          <a:srcRect l="32966" t="18728" r="32966" b="18728"/>
          <a:stretch>
            <a:fillRect/>
          </a:stretch>
        </p:blipFill>
        <p:spPr>
          <a:xfrm>
            <a:off x="-771642" y="-273116"/>
            <a:ext cx="15462785" cy="1596801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The Design problem…"/>
          <p:cNvSpPr txBox="1"/>
          <p:nvPr>
            <p:ph type="ctrTitle"/>
          </p:nvPr>
        </p:nvSpPr>
        <p:spPr>
          <a:xfrm>
            <a:off x="1270000" y="2330024"/>
            <a:ext cx="18059294" cy="10001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defRPr spc="-119" sz="12000">
                <a:solidFill>
                  <a:srgbClr val="FFFFFF"/>
                </a:solidFill>
              </a:defRPr>
            </a:pPr>
            <a:r>
              <a:t>The Design problem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How I was solving it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The solution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What I learned</a:t>
            </a:r>
          </a:p>
        </p:txBody>
      </p:sp>
      <p:sp>
        <p:nvSpPr>
          <p:cNvPr id="186" name="The structure of my talk"/>
          <p:cNvSpPr txBox="1"/>
          <p:nvPr/>
        </p:nvSpPr>
        <p:spPr>
          <a:xfrm>
            <a:off x="1433709" y="10676073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structure of my talk</a:t>
            </a:r>
          </a:p>
        </p:txBody>
      </p:sp>
      <p:sp>
        <p:nvSpPr>
          <p:cNvPr id="187" name="01…"/>
          <p:cNvSpPr txBox="1"/>
          <p:nvPr/>
        </p:nvSpPr>
        <p:spPr>
          <a:xfrm>
            <a:off x="20814189" y="2330024"/>
            <a:ext cx="2106526" cy="10001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r">
              <a:lnSpc>
                <a:spcPct val="80000"/>
              </a:lnSpc>
              <a:defRPr cap="all" spc="-119" sz="12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01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02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03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CAE8F2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616" t="25608" r="33616" b="25608"/>
          <a:stretch>
            <a:fillRect/>
          </a:stretch>
        </p:blipFill>
        <p:spPr>
          <a:xfrm>
            <a:off x="7966941" y="0"/>
            <a:ext cx="17881973" cy="14975283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Circle"/>
          <p:cNvSpPr/>
          <p:nvPr/>
        </p:nvSpPr>
        <p:spPr>
          <a:xfrm>
            <a:off x="15108581" y="4296647"/>
            <a:ext cx="5986319" cy="5986319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91" name="They'll be bored. Best to keep the intrigue."/>
          <p:cNvSpPr txBox="1"/>
          <p:nvPr/>
        </p:nvSpPr>
        <p:spPr>
          <a:xfrm>
            <a:off x="16162357" y="6499207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They'll be bored. Best to keep the intrigue.</a:t>
            </a:r>
          </a:p>
        </p:txBody>
      </p:sp>
      <p:sp>
        <p:nvSpPr>
          <p:cNvPr id="192" name="Never tell people…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Never tell people 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what you're about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to tell them.</a:t>
            </a:r>
          </a:p>
        </p:txBody>
      </p:sp>
      <p:sp>
        <p:nvSpPr>
          <p:cNvPr id="193" name="My…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My</a:t>
            </a:r>
          </a:p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Rule #1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7671196" y="0"/>
            <a:ext cx="16712986" cy="16601987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Circle"/>
          <p:cNvSpPr/>
          <p:nvPr/>
        </p:nvSpPr>
        <p:spPr>
          <a:xfrm>
            <a:off x="15765699" y="3864840"/>
            <a:ext cx="5986320" cy="5986320"/>
          </a:xfrm>
          <a:prstGeom prst="ellipse">
            <a:avLst/>
          </a:prstGeom>
          <a:solidFill>
            <a:srgbClr val="CAE8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97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9590178" y="-1496494"/>
            <a:ext cx="4032968" cy="7326810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Always start the day with hot coffee and a donut"/>
          <p:cNvSpPr txBox="1"/>
          <p:nvPr/>
        </p:nvSpPr>
        <p:spPr>
          <a:xfrm>
            <a:off x="16819475" y="5910937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Always start the day with hot coffee and a donut</a:t>
            </a:r>
          </a:p>
        </p:txBody>
      </p:sp>
      <p:sp>
        <p:nvSpPr>
          <p:cNvPr id="199" name="I've never done a public talk. And I'm terrified of public speaking.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I've never done a public talk. And I'm terrified of public speaking.</a:t>
            </a:r>
          </a:p>
        </p:txBody>
      </p:sp>
      <p:sp>
        <p:nvSpPr>
          <p:cNvPr id="200" name="something personal.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something personal.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b44.png" descr="b44.png"/>
          <p:cNvPicPr>
            <a:picLocks noChangeAspect="1"/>
          </p:cNvPicPr>
          <p:nvPr/>
        </p:nvPicPr>
        <p:blipFill>
          <a:blip r:embed="rId2">
            <a:extLst/>
          </a:blip>
          <a:srcRect l="25058" t="18168" r="25058" b="18168"/>
          <a:stretch>
            <a:fillRect/>
          </a:stretch>
        </p:blipFill>
        <p:spPr>
          <a:xfrm>
            <a:off x="3518288" y="3405454"/>
            <a:ext cx="14780443" cy="1061048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Describe the…"/>
          <p:cNvSpPr txBox="1"/>
          <p:nvPr>
            <p:ph type="ctrTitle"/>
          </p:nvPr>
        </p:nvSpPr>
        <p:spPr>
          <a:xfrm>
            <a:off x="1270000" y="3761054"/>
            <a:ext cx="12353223" cy="284353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 spc="-119" sz="12000">
                <a:solidFill>
                  <a:srgbClr val="FFFFFF"/>
                </a:solidFill>
              </a:defRPr>
            </a:pPr>
            <a:r>
              <a:t>Describe the 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problem.</a:t>
            </a:r>
          </a:p>
        </p:txBody>
      </p:sp>
      <p:sp>
        <p:nvSpPr>
          <p:cNvPr id="204" name="So now I had two weeks to come up…"/>
          <p:cNvSpPr txBox="1"/>
          <p:nvPr/>
        </p:nvSpPr>
        <p:spPr>
          <a:xfrm>
            <a:off x="1270000" y="6604587"/>
            <a:ext cx="12353223" cy="4111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So now I had two weeks to come up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with a talk...</a:t>
            </a:r>
          </a:p>
        </p:txBody>
      </p:sp>
      <p:pic>
        <p:nvPicPr>
          <p:cNvPr id="205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878" t="0" r="878" b="0"/>
          <a:stretch>
            <a:fillRect/>
          </a:stretch>
        </p:blipFill>
        <p:spPr>
          <a:xfrm>
            <a:off x="13887640" y="2368097"/>
            <a:ext cx="8821952" cy="8979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BBE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laceholderImage.png" descr="PlaceholderImage.png"/>
          <p:cNvPicPr>
            <a:picLocks noChangeAspect="1"/>
          </p:cNvPicPr>
          <p:nvPr/>
        </p:nvPicPr>
        <p:blipFill>
          <a:blip r:embed="rId2">
            <a:extLst/>
          </a:blip>
          <a:srcRect l="14241" t="0" r="14241" b="0"/>
          <a:stretch>
            <a:fillRect/>
          </a:stretch>
        </p:blipFill>
        <p:spPr>
          <a:xfrm>
            <a:off x="14554215" y="-18115"/>
            <a:ext cx="9835241" cy="13752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b40.png" descr="b40.png"/>
          <p:cNvPicPr>
            <a:picLocks noChangeAspect="1"/>
          </p:cNvPicPr>
          <p:nvPr/>
        </p:nvPicPr>
        <p:blipFill>
          <a:blip r:embed="rId3">
            <a:extLst/>
          </a:blip>
          <a:srcRect l="40318" t="15722" r="36689" b="24697"/>
          <a:stretch>
            <a:fillRect/>
          </a:stretch>
        </p:blipFill>
        <p:spPr>
          <a:xfrm>
            <a:off x="9058090" y="2033534"/>
            <a:ext cx="9606920" cy="140031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w27.png" descr="w27.png"/>
          <p:cNvPicPr>
            <a:picLocks noChangeAspect="1"/>
          </p:cNvPicPr>
          <p:nvPr/>
        </p:nvPicPr>
        <p:blipFill>
          <a:blip r:embed="rId4">
            <a:extLst/>
          </a:blip>
          <a:srcRect l="21689" t="21449" r="21689" b="21449"/>
          <a:stretch>
            <a:fillRect/>
          </a:stretch>
        </p:blipFill>
        <p:spPr>
          <a:xfrm rot="18475622">
            <a:off x="5947281" y="315439"/>
            <a:ext cx="7675837" cy="4354274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...and to get rid of…"/>
          <p:cNvSpPr txBox="1"/>
          <p:nvPr/>
        </p:nvSpPr>
        <p:spPr>
          <a:xfrm>
            <a:off x="1270000" y="5619420"/>
            <a:ext cx="10275738" cy="567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...and to get rid of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my stage fright.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ebas Neue Regular"/>
        <a:ea typeface="Bebas Neue Regular"/>
        <a:cs typeface="Bebas Neue Regular"/>
      </a:majorFont>
      <a:minorFont>
        <a:latin typeface="Archivo Bold"/>
        <a:ea typeface="Archivo Bold"/>
        <a:cs typeface="Archivo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ebas Neue Regular"/>
        <a:ea typeface="Bebas Neue Regular"/>
        <a:cs typeface="Bebas Neue Regular"/>
      </a:majorFont>
      <a:minorFont>
        <a:latin typeface="Archivo Bold"/>
        <a:ea typeface="Archivo Bold"/>
        <a:cs typeface="Archivo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