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75" r:id="rId2"/>
    <p:sldId id="279" r:id="rId3"/>
    <p:sldId id="276" r:id="rId4"/>
    <p:sldId id="259" r:id="rId5"/>
    <p:sldId id="261" r:id="rId6"/>
    <p:sldId id="262" r:id="rId7"/>
    <p:sldId id="263" r:id="rId8"/>
    <p:sldId id="272" r:id="rId9"/>
    <p:sldId id="264" r:id="rId10"/>
    <p:sldId id="277" r:id="rId11"/>
    <p:sldId id="290" r:id="rId12"/>
    <p:sldId id="280" r:id="rId13"/>
    <p:sldId id="269" r:id="rId14"/>
    <p:sldId id="268" r:id="rId15"/>
    <p:sldId id="270" r:id="rId16"/>
    <p:sldId id="271" r:id="rId17"/>
    <p:sldId id="292" r:id="rId18"/>
    <p:sldId id="285" r:id="rId19"/>
    <p:sldId id="291" r:id="rId20"/>
    <p:sldId id="287" r:id="rId21"/>
    <p:sldId id="283" r:id="rId22"/>
    <p:sldId id="284" r:id="rId23"/>
    <p:sldId id="293" r:id="rId24"/>
    <p:sldId id="286" r:id="rId25"/>
    <p:sldId id="289" r:id="rId26"/>
    <p:sldId id="273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" id="{B92F6B9D-5DAC-43F2-8CD6-E2FB44FA22D8}">
          <p14:sldIdLst>
            <p14:sldId id="275"/>
            <p14:sldId id="279"/>
          </p14:sldIdLst>
        </p14:section>
        <p14:section name="Text" id="{E2356AC2-2C58-420C-A73D-20FEFA895EA5}">
          <p14:sldIdLst>
            <p14:sldId id="276"/>
            <p14:sldId id="259"/>
            <p14:sldId id="261"/>
            <p14:sldId id="262"/>
          </p14:sldIdLst>
        </p14:section>
        <p14:section name="Picture" id="{5145016C-6E80-478C-9C78-65B2A88099C0}">
          <p14:sldIdLst>
            <p14:sldId id="263"/>
            <p14:sldId id="272"/>
            <p14:sldId id="264"/>
            <p14:sldId id="277"/>
            <p14:sldId id="290"/>
            <p14:sldId id="280"/>
          </p14:sldIdLst>
        </p14:section>
        <p14:section name="Quotes" id="{A6CB02F7-86E7-482E-BA02-DF4269DE40CF}">
          <p14:sldIdLst>
            <p14:sldId id="269"/>
            <p14:sldId id="268"/>
          </p14:sldIdLst>
        </p14:section>
        <p14:section name="Infographic" id="{D3E29986-ED35-4C02-BAD2-7A1BDE75A9D6}">
          <p14:sldIdLst>
            <p14:sldId id="270"/>
            <p14:sldId id="271"/>
            <p14:sldId id="292"/>
            <p14:sldId id="285"/>
            <p14:sldId id="291"/>
            <p14:sldId id="287"/>
            <p14:sldId id="283"/>
            <p14:sldId id="284"/>
            <p14:sldId id="293"/>
            <p14:sldId id="286"/>
          </p14:sldIdLst>
        </p14:section>
        <p14:section name="Closing" id="{5BD2E7CE-2E04-491A-AEF9-2002F124F884}">
          <p14:sldIdLst>
            <p14:sldId id="289"/>
            <p14:sldId id="273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821F"/>
    <a:srgbClr val="F9BF30"/>
    <a:srgbClr val="BABAC2"/>
    <a:srgbClr val="FFFFFF"/>
    <a:srgbClr val="EB15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784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518" y="9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3" d="100"/>
          <a:sy n="93" d="100"/>
        </p:scale>
        <p:origin x="3168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AF422E-D74D-46B9-AB01-15178AF3AA17}" type="datetimeFigureOut">
              <a:rPr lang="en-US" smtClean="0"/>
              <a:t>6/22/2018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2A856-5844-46C3-8DB5-778B7F0BC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5969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B27DB0-F6FF-4338-AD0C-60E32880752F}" type="datetimeFigureOut">
              <a:rPr lang="en-US" smtClean="0"/>
              <a:t>6/22/2018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FFAD16-93C4-4128-912C-A06D0861F2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4949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6873328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9057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/>
          <p:cNvSpPr>
            <a:spLocks noGrp="1"/>
          </p:cNvSpPr>
          <p:nvPr>
            <p:ph type="pic" sz="quarter" idx="10"/>
          </p:nvPr>
        </p:nvSpPr>
        <p:spPr>
          <a:xfrm>
            <a:off x="-1296649" y="1116768"/>
            <a:ext cx="14780301" cy="2630774"/>
          </a:xfrm>
          <a:custGeom>
            <a:avLst/>
            <a:gdLst>
              <a:gd name="connsiteX0" fmla="*/ 9285777 w 10538084"/>
              <a:gd name="connsiteY0" fmla="*/ 0 h 1791324"/>
              <a:gd name="connsiteX1" fmla="*/ 10538084 w 10538084"/>
              <a:gd name="connsiteY1" fmla="*/ 0 h 1791324"/>
              <a:gd name="connsiteX2" fmla="*/ 9624312 w 10538084"/>
              <a:gd name="connsiteY2" fmla="*/ 1791324 h 1791324"/>
              <a:gd name="connsiteX3" fmla="*/ 8372005 w 10538084"/>
              <a:gd name="connsiteY3" fmla="*/ 1791324 h 1791324"/>
              <a:gd name="connsiteX4" fmla="*/ 7884198 w 10538084"/>
              <a:gd name="connsiteY4" fmla="*/ 0 h 1791324"/>
              <a:gd name="connsiteX5" fmla="*/ 9136505 w 10538084"/>
              <a:gd name="connsiteY5" fmla="*/ 0 h 1791324"/>
              <a:gd name="connsiteX6" fmla="*/ 8222733 w 10538084"/>
              <a:gd name="connsiteY6" fmla="*/ 1791324 h 1791324"/>
              <a:gd name="connsiteX7" fmla="*/ 6970426 w 10538084"/>
              <a:gd name="connsiteY7" fmla="*/ 1791324 h 1791324"/>
              <a:gd name="connsiteX8" fmla="*/ 6482617 w 10538084"/>
              <a:gd name="connsiteY8" fmla="*/ 0 h 1791324"/>
              <a:gd name="connsiteX9" fmla="*/ 7734924 w 10538084"/>
              <a:gd name="connsiteY9" fmla="*/ 0 h 1791324"/>
              <a:gd name="connsiteX10" fmla="*/ 6821152 w 10538084"/>
              <a:gd name="connsiteY10" fmla="*/ 1791324 h 1791324"/>
              <a:gd name="connsiteX11" fmla="*/ 5568845 w 10538084"/>
              <a:gd name="connsiteY11" fmla="*/ 1791324 h 1791324"/>
              <a:gd name="connsiteX12" fmla="*/ 5118512 w 10538084"/>
              <a:gd name="connsiteY12" fmla="*/ 0 h 1791324"/>
              <a:gd name="connsiteX13" fmla="*/ 6370819 w 10538084"/>
              <a:gd name="connsiteY13" fmla="*/ 0 h 1791324"/>
              <a:gd name="connsiteX14" fmla="*/ 5457047 w 10538084"/>
              <a:gd name="connsiteY14" fmla="*/ 1791324 h 1791324"/>
              <a:gd name="connsiteX15" fmla="*/ 4204740 w 10538084"/>
              <a:gd name="connsiteY15" fmla="*/ 1791324 h 1791324"/>
              <a:gd name="connsiteX16" fmla="*/ 3716931 w 10538084"/>
              <a:gd name="connsiteY16" fmla="*/ 0 h 1791324"/>
              <a:gd name="connsiteX17" fmla="*/ 4969238 w 10538084"/>
              <a:gd name="connsiteY17" fmla="*/ 0 h 1791324"/>
              <a:gd name="connsiteX18" fmla="*/ 4055466 w 10538084"/>
              <a:gd name="connsiteY18" fmla="*/ 1791324 h 1791324"/>
              <a:gd name="connsiteX19" fmla="*/ 2803160 w 10538084"/>
              <a:gd name="connsiteY19" fmla="*/ 1791324 h 1791324"/>
              <a:gd name="connsiteX20" fmla="*/ 2315352 w 10538084"/>
              <a:gd name="connsiteY20" fmla="*/ 0 h 1791324"/>
              <a:gd name="connsiteX21" fmla="*/ 3567659 w 10538084"/>
              <a:gd name="connsiteY21" fmla="*/ 0 h 1791324"/>
              <a:gd name="connsiteX22" fmla="*/ 2653888 w 10538084"/>
              <a:gd name="connsiteY22" fmla="*/ 1791324 h 1791324"/>
              <a:gd name="connsiteX23" fmla="*/ 1401581 w 10538084"/>
              <a:gd name="connsiteY23" fmla="*/ 1791324 h 1791324"/>
              <a:gd name="connsiteX24" fmla="*/ 913772 w 10538084"/>
              <a:gd name="connsiteY24" fmla="*/ 0 h 1791324"/>
              <a:gd name="connsiteX25" fmla="*/ 2166078 w 10538084"/>
              <a:gd name="connsiteY25" fmla="*/ 0 h 1791324"/>
              <a:gd name="connsiteX26" fmla="*/ 1252307 w 10538084"/>
              <a:gd name="connsiteY26" fmla="*/ 1791324 h 1791324"/>
              <a:gd name="connsiteX27" fmla="*/ 0 w 10538084"/>
              <a:gd name="connsiteY27" fmla="*/ 1791324 h 17913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0538084" h="1791324">
                <a:moveTo>
                  <a:pt x="9285777" y="0"/>
                </a:moveTo>
                <a:lnTo>
                  <a:pt x="10538084" y="0"/>
                </a:lnTo>
                <a:lnTo>
                  <a:pt x="9624312" y="1791324"/>
                </a:lnTo>
                <a:lnTo>
                  <a:pt x="8372005" y="1791324"/>
                </a:lnTo>
                <a:close/>
                <a:moveTo>
                  <a:pt x="7884198" y="0"/>
                </a:moveTo>
                <a:lnTo>
                  <a:pt x="9136505" y="0"/>
                </a:lnTo>
                <a:lnTo>
                  <a:pt x="8222733" y="1791324"/>
                </a:lnTo>
                <a:lnTo>
                  <a:pt x="6970426" y="1791324"/>
                </a:lnTo>
                <a:close/>
                <a:moveTo>
                  <a:pt x="6482617" y="0"/>
                </a:moveTo>
                <a:lnTo>
                  <a:pt x="7734924" y="0"/>
                </a:lnTo>
                <a:lnTo>
                  <a:pt x="6821152" y="1791324"/>
                </a:lnTo>
                <a:lnTo>
                  <a:pt x="5568845" y="1791324"/>
                </a:lnTo>
                <a:close/>
                <a:moveTo>
                  <a:pt x="5118512" y="0"/>
                </a:moveTo>
                <a:lnTo>
                  <a:pt x="6370819" y="0"/>
                </a:lnTo>
                <a:lnTo>
                  <a:pt x="5457047" y="1791324"/>
                </a:lnTo>
                <a:lnTo>
                  <a:pt x="4204740" y="1791324"/>
                </a:lnTo>
                <a:close/>
                <a:moveTo>
                  <a:pt x="3716931" y="0"/>
                </a:moveTo>
                <a:lnTo>
                  <a:pt x="4969238" y="0"/>
                </a:lnTo>
                <a:lnTo>
                  <a:pt x="4055466" y="1791324"/>
                </a:lnTo>
                <a:lnTo>
                  <a:pt x="2803160" y="1791324"/>
                </a:lnTo>
                <a:close/>
                <a:moveTo>
                  <a:pt x="2315352" y="0"/>
                </a:moveTo>
                <a:lnTo>
                  <a:pt x="3567659" y="0"/>
                </a:lnTo>
                <a:lnTo>
                  <a:pt x="2653888" y="1791324"/>
                </a:lnTo>
                <a:lnTo>
                  <a:pt x="1401581" y="1791324"/>
                </a:lnTo>
                <a:close/>
                <a:moveTo>
                  <a:pt x="913772" y="0"/>
                </a:moveTo>
                <a:lnTo>
                  <a:pt x="2166078" y="0"/>
                </a:lnTo>
                <a:lnTo>
                  <a:pt x="1252307" y="1791324"/>
                </a:lnTo>
                <a:lnTo>
                  <a:pt x="0" y="17913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8" name="Round Single Corner Rectangle 17"/>
          <p:cNvSpPr/>
          <p:nvPr userDrawn="1"/>
        </p:nvSpPr>
        <p:spPr>
          <a:xfrm rot="5400000">
            <a:off x="0" y="0"/>
            <a:ext cx="759279" cy="759279"/>
          </a:xfrm>
          <a:prstGeom prst="round1Rect">
            <a:avLst>
              <a:gd name="adj" fmla="val 4247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 userDrawn="1"/>
        </p:nvSpPr>
        <p:spPr>
          <a:xfrm>
            <a:off x="9412662" y="6400892"/>
            <a:ext cx="251062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900" b="0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</a:rPr>
              <a:t>© 2018 </a:t>
            </a:r>
            <a:r>
              <a:rPr lang="en-US" sz="900" b="1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Minimal</a:t>
            </a:r>
            <a:r>
              <a:rPr lang="en-US" sz="900" b="1" i="0" baseline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 – Presentation template</a:t>
            </a:r>
            <a:endParaRPr lang="en-US" sz="900" b="0" i="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0" name="Rectangle 19"/>
          <p:cNvSpPr/>
          <p:nvPr userDrawn="1"/>
        </p:nvSpPr>
        <p:spPr>
          <a:xfrm>
            <a:off x="177500" y="241139"/>
            <a:ext cx="40427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1FF971EA-3A6D-44E0-AE21-1C9457776B3F}" type="slidenum">
              <a:rPr lang="en-US" sz="1200" b="1" smtClean="0">
                <a:solidFill>
                  <a:schemeClr val="bg1"/>
                </a:solidFill>
                <a:latin typeface="+mn-lt"/>
              </a:rPr>
              <a:pPr algn="ctr"/>
              <a:t>‹#›</a:t>
            </a:fld>
            <a:endParaRPr lang="en-US" sz="1100" b="1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21" name="Straight Connector 20"/>
          <p:cNvCxnSpPr/>
          <p:nvPr userDrawn="1"/>
        </p:nvCxnSpPr>
        <p:spPr>
          <a:xfrm flipH="1">
            <a:off x="7249886" y="6523264"/>
            <a:ext cx="211455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88619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26"/>
          <p:cNvSpPr>
            <a:spLocks noGrp="1"/>
          </p:cNvSpPr>
          <p:nvPr>
            <p:ph type="pic" sz="quarter" idx="10" hasCustomPrompt="1"/>
          </p:nvPr>
        </p:nvSpPr>
        <p:spPr>
          <a:xfrm flipH="1">
            <a:off x="1972573" y="2235328"/>
            <a:ext cx="2314575" cy="2312988"/>
          </a:xfrm>
          <a:prstGeom prst="round1Rect">
            <a:avLst>
              <a:gd name="adj" fmla="val 20880"/>
            </a:avLst>
          </a:prstGeom>
          <a:solidFill>
            <a:schemeClr val="bg1">
              <a:lumMod val="75000"/>
            </a:schemeClr>
          </a:solidFill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 smtClean="0"/>
              <a:t>Click image placeholder insert your picture, and “Send to back”</a:t>
            </a:r>
          </a:p>
        </p:txBody>
      </p:sp>
      <p:sp>
        <p:nvSpPr>
          <p:cNvPr id="28" name="Picture Placeholder 26"/>
          <p:cNvSpPr>
            <a:spLocks noGrp="1"/>
          </p:cNvSpPr>
          <p:nvPr>
            <p:ph type="pic" sz="quarter" idx="11" hasCustomPrompt="1"/>
          </p:nvPr>
        </p:nvSpPr>
        <p:spPr>
          <a:xfrm>
            <a:off x="5010409" y="2235328"/>
            <a:ext cx="2314575" cy="231298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bg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 smtClean="0"/>
              <a:t>Click image placeholder insert your picture, and “Send to back”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9" name="Picture Placeholder 26"/>
          <p:cNvSpPr>
            <a:spLocks noGrp="1"/>
          </p:cNvSpPr>
          <p:nvPr>
            <p:ph type="pic" sz="quarter" idx="12" hasCustomPrompt="1"/>
          </p:nvPr>
        </p:nvSpPr>
        <p:spPr>
          <a:xfrm>
            <a:off x="7936074" y="2235328"/>
            <a:ext cx="2314575" cy="2312988"/>
          </a:xfrm>
          <a:prstGeom prst="round1Rect">
            <a:avLst>
              <a:gd name="adj" fmla="val 26064"/>
            </a:avLst>
          </a:prstGeom>
          <a:solidFill>
            <a:schemeClr val="bg1">
              <a:lumMod val="75000"/>
            </a:schemeClr>
          </a:solidFill>
        </p:spPr>
        <p:txBody>
          <a:bodyPr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bg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 smtClean="0"/>
              <a:t>Click image placeholder insert your picture, and “Send to back”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9" name="Round Single Corner Rectangle 8"/>
          <p:cNvSpPr/>
          <p:nvPr userDrawn="1"/>
        </p:nvSpPr>
        <p:spPr>
          <a:xfrm rot="5400000">
            <a:off x="0" y="0"/>
            <a:ext cx="759279" cy="759279"/>
          </a:xfrm>
          <a:prstGeom prst="round1Rect">
            <a:avLst>
              <a:gd name="adj" fmla="val 4247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9412662" y="6400892"/>
            <a:ext cx="251062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900" b="0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</a:rPr>
              <a:t>© 2018 </a:t>
            </a:r>
            <a:r>
              <a:rPr lang="en-US" sz="900" b="1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Minimal</a:t>
            </a:r>
            <a:r>
              <a:rPr lang="en-US" sz="900" b="1" i="0" baseline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 – Presentation template</a:t>
            </a:r>
            <a:endParaRPr lang="en-US" sz="900" b="0" i="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177500" y="241139"/>
            <a:ext cx="40427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1FF971EA-3A6D-44E0-AE21-1C9457776B3F}" type="slidenum">
              <a:rPr lang="en-US" sz="1200" b="1" smtClean="0">
                <a:solidFill>
                  <a:schemeClr val="bg1"/>
                </a:solidFill>
                <a:latin typeface="+mn-lt"/>
              </a:rPr>
              <a:pPr algn="ctr"/>
              <a:t>‹#›</a:t>
            </a:fld>
            <a:endParaRPr lang="en-US" sz="1100" b="1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7249886" y="6523264"/>
            <a:ext cx="211455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17129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14"/>
          <p:cNvSpPr>
            <a:spLocks noGrp="1"/>
          </p:cNvSpPr>
          <p:nvPr>
            <p:ph type="pic" sz="quarter" idx="10" hasCustomPrompt="1"/>
          </p:nvPr>
        </p:nvSpPr>
        <p:spPr>
          <a:xfrm>
            <a:off x="2078971" y="1686141"/>
            <a:ext cx="2500559" cy="2089404"/>
          </a:xfr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Add image and send to back</a:t>
            </a:r>
            <a:endParaRPr lang="en-US" dirty="0"/>
          </a:p>
        </p:txBody>
      </p:sp>
      <p:sp>
        <p:nvSpPr>
          <p:cNvPr id="11" name="Picture Placeholder 14"/>
          <p:cNvSpPr>
            <a:spLocks noGrp="1"/>
          </p:cNvSpPr>
          <p:nvPr>
            <p:ph type="pic" sz="quarter" idx="11" hasCustomPrompt="1"/>
          </p:nvPr>
        </p:nvSpPr>
        <p:spPr>
          <a:xfrm>
            <a:off x="4845001" y="1686141"/>
            <a:ext cx="2500559" cy="2089404"/>
          </a:xfr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Add image and send to back</a:t>
            </a:r>
            <a:endParaRPr lang="en-US" dirty="0"/>
          </a:p>
        </p:txBody>
      </p:sp>
      <p:sp>
        <p:nvSpPr>
          <p:cNvPr id="14" name="Picture Placeholder 14"/>
          <p:cNvSpPr>
            <a:spLocks noGrp="1"/>
          </p:cNvSpPr>
          <p:nvPr>
            <p:ph type="pic" sz="quarter" idx="12" hasCustomPrompt="1"/>
          </p:nvPr>
        </p:nvSpPr>
        <p:spPr>
          <a:xfrm>
            <a:off x="7611030" y="1686141"/>
            <a:ext cx="2500559" cy="2089404"/>
          </a:xfr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Add image and send to back</a:t>
            </a:r>
            <a:endParaRPr lang="en-US" dirty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3" hasCustomPrompt="1"/>
          </p:nvPr>
        </p:nvSpPr>
        <p:spPr>
          <a:xfrm>
            <a:off x="2078971" y="4016337"/>
            <a:ext cx="2500559" cy="2089404"/>
          </a:xfr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Add image and send to back</a:t>
            </a:r>
            <a:endParaRPr lang="en-US" dirty="0"/>
          </a:p>
        </p:txBody>
      </p:sp>
      <p:sp>
        <p:nvSpPr>
          <p:cNvPr id="16" name="Picture Placeholder 14"/>
          <p:cNvSpPr>
            <a:spLocks noGrp="1"/>
          </p:cNvSpPr>
          <p:nvPr>
            <p:ph type="pic" sz="quarter" idx="14" hasCustomPrompt="1"/>
          </p:nvPr>
        </p:nvSpPr>
        <p:spPr>
          <a:xfrm>
            <a:off x="4845001" y="4016337"/>
            <a:ext cx="2500559" cy="2089404"/>
          </a:xfr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Add image and send to back</a:t>
            </a:r>
            <a:endParaRPr lang="en-US" dirty="0"/>
          </a:p>
        </p:txBody>
      </p:sp>
      <p:sp>
        <p:nvSpPr>
          <p:cNvPr id="17" name="Picture Placeholder 14"/>
          <p:cNvSpPr>
            <a:spLocks noGrp="1"/>
          </p:cNvSpPr>
          <p:nvPr>
            <p:ph type="pic" sz="quarter" idx="15" hasCustomPrompt="1"/>
          </p:nvPr>
        </p:nvSpPr>
        <p:spPr>
          <a:xfrm>
            <a:off x="7611030" y="4016337"/>
            <a:ext cx="2500559" cy="2089404"/>
          </a:xfr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Add image and send to back</a:t>
            </a:r>
            <a:endParaRPr lang="en-US" dirty="0"/>
          </a:p>
        </p:txBody>
      </p:sp>
      <p:sp>
        <p:nvSpPr>
          <p:cNvPr id="18" name="Round Single Corner Rectangle 17"/>
          <p:cNvSpPr/>
          <p:nvPr userDrawn="1"/>
        </p:nvSpPr>
        <p:spPr>
          <a:xfrm rot="5400000">
            <a:off x="0" y="0"/>
            <a:ext cx="759279" cy="759279"/>
          </a:xfrm>
          <a:prstGeom prst="round1Rect">
            <a:avLst>
              <a:gd name="adj" fmla="val 4247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 userDrawn="1"/>
        </p:nvSpPr>
        <p:spPr>
          <a:xfrm>
            <a:off x="9412662" y="6400892"/>
            <a:ext cx="251062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900" b="0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</a:rPr>
              <a:t>© 2018 </a:t>
            </a:r>
            <a:r>
              <a:rPr lang="en-US" sz="900" b="1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Minimal</a:t>
            </a:r>
            <a:r>
              <a:rPr lang="en-US" sz="900" b="1" i="0" baseline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 – Presentation template</a:t>
            </a:r>
            <a:endParaRPr lang="en-US" sz="900" b="0" i="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0" name="Rectangle 19"/>
          <p:cNvSpPr/>
          <p:nvPr userDrawn="1"/>
        </p:nvSpPr>
        <p:spPr>
          <a:xfrm>
            <a:off x="177500" y="241139"/>
            <a:ext cx="40427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1FF971EA-3A6D-44E0-AE21-1C9457776B3F}" type="slidenum">
              <a:rPr lang="en-US" sz="1200" b="1" smtClean="0">
                <a:solidFill>
                  <a:schemeClr val="bg1"/>
                </a:solidFill>
                <a:latin typeface="+mn-lt"/>
              </a:rPr>
              <a:pPr algn="ctr"/>
              <a:t>‹#›</a:t>
            </a:fld>
            <a:endParaRPr lang="en-US" sz="1100" b="1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21" name="Straight Connector 20"/>
          <p:cNvCxnSpPr/>
          <p:nvPr userDrawn="1"/>
        </p:nvCxnSpPr>
        <p:spPr>
          <a:xfrm flipH="1">
            <a:off x="7249886" y="6523264"/>
            <a:ext cx="211455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49788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pad2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133051" y="956199"/>
            <a:ext cx="4946005" cy="6857107"/>
          </a:xfrm>
          <a:prstGeom prst="rect">
            <a:avLst/>
          </a:prstGeom>
        </p:spPr>
      </p:pic>
      <p:sp>
        <p:nvSpPr>
          <p:cNvPr id="3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815674" y="2489464"/>
            <a:ext cx="5238749" cy="3911428"/>
          </a:xfrm>
          <a:solidFill>
            <a:schemeClr val="bg1">
              <a:lumMod val="65000"/>
            </a:schemeClr>
          </a:solidFill>
        </p:spPr>
        <p:txBody>
          <a:bodyPr>
            <a:no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aseline="0">
                <a:solidFill>
                  <a:schemeClr val="bg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 smtClean="0"/>
              <a:t>Click image placeholder insert your picture, and “Send to back”</a:t>
            </a:r>
          </a:p>
        </p:txBody>
      </p:sp>
      <p:sp>
        <p:nvSpPr>
          <p:cNvPr id="9" name="Round Single Corner Rectangle 8"/>
          <p:cNvSpPr/>
          <p:nvPr userDrawn="1"/>
        </p:nvSpPr>
        <p:spPr>
          <a:xfrm rot="5400000">
            <a:off x="0" y="0"/>
            <a:ext cx="759279" cy="759279"/>
          </a:xfrm>
          <a:prstGeom prst="round1Rect">
            <a:avLst>
              <a:gd name="adj" fmla="val 4247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9412662" y="6400892"/>
            <a:ext cx="251062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900" b="0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</a:rPr>
              <a:t>© 2018 </a:t>
            </a:r>
            <a:r>
              <a:rPr lang="en-US" sz="900" b="1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Minimal</a:t>
            </a:r>
            <a:r>
              <a:rPr lang="en-US" sz="900" b="1" i="0" baseline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 – Presentation template</a:t>
            </a:r>
            <a:endParaRPr lang="en-US" sz="900" b="0" i="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177500" y="241139"/>
            <a:ext cx="40427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1FF971EA-3A6D-44E0-AE21-1C9457776B3F}" type="slidenum">
              <a:rPr lang="en-US" sz="1200" b="1" smtClean="0">
                <a:solidFill>
                  <a:schemeClr val="bg1"/>
                </a:solidFill>
                <a:latin typeface="+mn-lt"/>
              </a:rPr>
              <a:pPr algn="ctr"/>
              <a:t>‹#›</a:t>
            </a:fld>
            <a:endParaRPr lang="en-US" sz="1100" b="1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7249886" y="6523264"/>
            <a:ext cx="211455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8217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6474" y="1945678"/>
            <a:ext cx="4759053" cy="3855540"/>
          </a:xfrm>
          <a:prstGeom prst="rect">
            <a:avLst/>
          </a:prstGeom>
        </p:spPr>
      </p:pic>
      <p:sp>
        <p:nvSpPr>
          <p:cNvPr id="5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3978875" y="2208940"/>
            <a:ext cx="4234250" cy="2404311"/>
          </a:xfr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Round Single Corner Rectangle 6"/>
          <p:cNvSpPr/>
          <p:nvPr userDrawn="1"/>
        </p:nvSpPr>
        <p:spPr>
          <a:xfrm rot="5400000">
            <a:off x="0" y="0"/>
            <a:ext cx="759279" cy="759279"/>
          </a:xfrm>
          <a:prstGeom prst="round1Rect">
            <a:avLst>
              <a:gd name="adj" fmla="val 4247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9412662" y="6400892"/>
            <a:ext cx="251062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900" b="0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</a:rPr>
              <a:t>© 2018 </a:t>
            </a:r>
            <a:r>
              <a:rPr lang="en-US" sz="900" b="1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Minimal</a:t>
            </a:r>
            <a:r>
              <a:rPr lang="en-US" sz="900" b="1" i="0" baseline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 – Presentation template</a:t>
            </a:r>
            <a:endParaRPr lang="en-US" sz="900" b="0" i="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177500" y="241139"/>
            <a:ext cx="40427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1FF971EA-3A6D-44E0-AE21-1C9457776B3F}" type="slidenum">
              <a:rPr lang="en-US" sz="1200" b="1" smtClean="0">
                <a:solidFill>
                  <a:schemeClr val="bg1"/>
                </a:solidFill>
                <a:latin typeface="+mn-lt"/>
              </a:rPr>
              <a:pPr algn="ctr"/>
              <a:t>‹#›</a:t>
            </a:fld>
            <a:endParaRPr lang="en-US" sz="1100" b="1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7249886" y="6523264"/>
            <a:ext cx="211455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2402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6873328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ound Single Corner Rectangle 1"/>
          <p:cNvSpPr/>
          <p:nvPr userDrawn="1"/>
        </p:nvSpPr>
        <p:spPr>
          <a:xfrm rot="5400000">
            <a:off x="0" y="0"/>
            <a:ext cx="759279" cy="759279"/>
          </a:xfrm>
          <a:prstGeom prst="round1Rect">
            <a:avLst>
              <a:gd name="adj" fmla="val 4247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9412662" y="6400892"/>
            <a:ext cx="251062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900" b="0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</a:rPr>
              <a:t>© 2018 </a:t>
            </a:r>
            <a:r>
              <a:rPr lang="en-US" sz="900" b="1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Minimal</a:t>
            </a:r>
            <a:r>
              <a:rPr lang="en-US" sz="900" b="1" i="0" baseline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 – Presentation template</a:t>
            </a:r>
            <a:endParaRPr lang="en-US" sz="900" b="0" i="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177500" y="241139"/>
            <a:ext cx="40427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1FF971EA-3A6D-44E0-AE21-1C9457776B3F}" type="slidenum">
              <a:rPr lang="en-US" sz="1200" b="1" smtClean="0">
                <a:solidFill>
                  <a:schemeClr val="bg1"/>
                </a:solidFill>
                <a:latin typeface="+mn-lt"/>
              </a:rPr>
              <a:pPr algn="ctr"/>
              <a:t>‹#›</a:t>
            </a:fld>
            <a:endParaRPr lang="en-US" sz="1100" b="1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7249886" y="6523264"/>
            <a:ext cx="211455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35722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 Single Corner Rectangle 3"/>
          <p:cNvSpPr/>
          <p:nvPr userDrawn="1"/>
        </p:nvSpPr>
        <p:spPr>
          <a:xfrm rot="5400000">
            <a:off x="0" y="0"/>
            <a:ext cx="759279" cy="759279"/>
          </a:xfrm>
          <a:prstGeom prst="round1Rect">
            <a:avLst>
              <a:gd name="adj" fmla="val 4247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9412662" y="6400892"/>
            <a:ext cx="251062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900" b="0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</a:rPr>
              <a:t>© 2018 </a:t>
            </a:r>
            <a:r>
              <a:rPr lang="en-US" sz="900" b="1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Minimal</a:t>
            </a:r>
            <a:r>
              <a:rPr lang="en-US" sz="900" b="1" i="0" baseline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 – Presentation template</a:t>
            </a:r>
            <a:endParaRPr lang="en-US" sz="900" b="0" i="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177500" y="241139"/>
            <a:ext cx="40427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1FF971EA-3A6D-44E0-AE21-1C9457776B3F}" type="slidenum">
              <a:rPr lang="en-US" sz="1200" b="1" smtClean="0">
                <a:solidFill>
                  <a:schemeClr val="bg1"/>
                </a:solidFill>
                <a:latin typeface="+mn-lt"/>
              </a:rPr>
              <a:pPr algn="ctr"/>
              <a:t>‹#›</a:t>
            </a:fld>
            <a:endParaRPr lang="en-US" sz="1100" b="1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7249886" y="6523264"/>
            <a:ext cx="211455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1866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ingle Corner Rectangle 7"/>
          <p:cNvSpPr/>
          <p:nvPr userDrawn="1"/>
        </p:nvSpPr>
        <p:spPr>
          <a:xfrm rot="5400000">
            <a:off x="0" y="0"/>
            <a:ext cx="759279" cy="759279"/>
          </a:xfrm>
          <a:prstGeom prst="round1Rect">
            <a:avLst>
              <a:gd name="adj" fmla="val 4247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9412662" y="6400892"/>
            <a:ext cx="251062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900" b="0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</a:rPr>
              <a:t>© 2018 </a:t>
            </a:r>
            <a:r>
              <a:rPr lang="en-US" sz="900" b="1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Minimal</a:t>
            </a:r>
            <a:r>
              <a:rPr lang="en-US" sz="900" b="1" i="0" baseline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 – Presentation template</a:t>
            </a:r>
            <a:endParaRPr lang="en-US" sz="900" b="0" i="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177500" y="241139"/>
            <a:ext cx="40427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1FF971EA-3A6D-44E0-AE21-1C9457776B3F}" type="slidenum">
              <a:rPr lang="en-US" sz="1200" b="1" smtClean="0">
                <a:solidFill>
                  <a:schemeClr val="bg1"/>
                </a:solidFill>
                <a:latin typeface="+mn-lt"/>
              </a:rPr>
              <a:pPr algn="ctr"/>
              <a:t>‹#›</a:t>
            </a:fld>
            <a:endParaRPr lang="en-US" sz="1100" b="1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7249886" y="6523264"/>
            <a:ext cx="211455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68648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and Conten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ingle Corner Rectangle 7"/>
          <p:cNvSpPr/>
          <p:nvPr userDrawn="1"/>
        </p:nvSpPr>
        <p:spPr>
          <a:xfrm rot="5400000">
            <a:off x="0" y="0"/>
            <a:ext cx="759279" cy="759279"/>
          </a:xfrm>
          <a:prstGeom prst="round1Rect">
            <a:avLst>
              <a:gd name="adj" fmla="val 4247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9515256" y="6400892"/>
            <a:ext cx="2408030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900" b="0" i="0" dirty="0" smtClean="0">
                <a:solidFill>
                  <a:schemeClr val="bg1"/>
                </a:solidFill>
                <a:effectLst/>
                <a:latin typeface="+mn-lt"/>
              </a:rPr>
              <a:t>© 2018 </a:t>
            </a:r>
            <a:r>
              <a:rPr lang="en-US" sz="900" b="1" i="0" dirty="0" smtClean="0">
                <a:solidFill>
                  <a:schemeClr val="bg1"/>
                </a:solidFill>
                <a:effectLst/>
                <a:latin typeface="+mj-lt"/>
              </a:rPr>
              <a:t>Minimal</a:t>
            </a:r>
            <a:r>
              <a:rPr lang="en-US" sz="900" b="1" i="0" baseline="0" dirty="0" smtClean="0">
                <a:solidFill>
                  <a:schemeClr val="bg1"/>
                </a:solidFill>
                <a:effectLst/>
                <a:latin typeface="+mj-lt"/>
              </a:rPr>
              <a:t> – Presentation template</a:t>
            </a:r>
            <a:endParaRPr lang="en-US" sz="900" b="0" i="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177500" y="241139"/>
            <a:ext cx="40427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1FF971EA-3A6D-44E0-AE21-1C9457776B3F}" type="slidenum">
              <a:rPr lang="en-US" sz="1200" b="1" smtClean="0">
                <a:solidFill>
                  <a:schemeClr val="bg1"/>
                </a:solidFill>
                <a:latin typeface="+mn-lt"/>
              </a:rPr>
              <a:pPr algn="ctr"/>
              <a:t>‹#›</a:t>
            </a:fld>
            <a:endParaRPr lang="en-US" sz="1100" b="1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7249886" y="6523264"/>
            <a:ext cx="211455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64119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and Conten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 Single Corner Rectangle 3"/>
          <p:cNvSpPr/>
          <p:nvPr userDrawn="1"/>
        </p:nvSpPr>
        <p:spPr>
          <a:xfrm rot="5400000">
            <a:off x="0" y="0"/>
            <a:ext cx="759279" cy="759279"/>
          </a:xfrm>
          <a:prstGeom prst="round1Rect">
            <a:avLst>
              <a:gd name="adj" fmla="val 4247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 userDrawn="1"/>
        </p:nvSpPr>
        <p:spPr>
          <a:xfrm>
            <a:off x="9515256" y="6400892"/>
            <a:ext cx="2408030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900" b="0" i="0" dirty="0" smtClean="0">
                <a:solidFill>
                  <a:schemeClr val="bg1"/>
                </a:solidFill>
                <a:effectLst/>
                <a:latin typeface="+mn-lt"/>
              </a:rPr>
              <a:t>© 2018 </a:t>
            </a:r>
            <a:r>
              <a:rPr lang="en-US" sz="900" b="1" i="0" dirty="0" smtClean="0">
                <a:solidFill>
                  <a:schemeClr val="bg1"/>
                </a:solidFill>
                <a:effectLst/>
                <a:latin typeface="+mj-lt"/>
              </a:rPr>
              <a:t>Minimal</a:t>
            </a:r>
            <a:r>
              <a:rPr lang="en-US" sz="900" b="1" i="0" baseline="0" dirty="0" smtClean="0">
                <a:solidFill>
                  <a:schemeClr val="bg1"/>
                </a:solidFill>
                <a:effectLst/>
                <a:latin typeface="+mj-lt"/>
              </a:rPr>
              <a:t> – Presentation template</a:t>
            </a:r>
            <a:endParaRPr lang="en-US" sz="900" b="0" i="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177500" y="241139"/>
            <a:ext cx="40427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1FF971EA-3A6D-44E0-AE21-1C9457776B3F}" type="slidenum">
              <a:rPr lang="en-US" sz="1200" b="1" smtClean="0">
                <a:solidFill>
                  <a:schemeClr val="bg1"/>
                </a:solidFill>
                <a:latin typeface="+mn-lt"/>
              </a:rPr>
              <a:pPr algn="ctr"/>
              <a:t>‹#›</a:t>
            </a:fld>
            <a:endParaRPr lang="en-US" sz="1100" b="1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7249886" y="6523264"/>
            <a:ext cx="211455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4170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endParaRPr lang="en-US" dirty="0"/>
          </a:p>
        </p:txBody>
      </p:sp>
      <p:sp>
        <p:nvSpPr>
          <p:cNvPr id="6" name="Round Single Corner Rectangle 5"/>
          <p:cNvSpPr/>
          <p:nvPr userDrawn="1"/>
        </p:nvSpPr>
        <p:spPr>
          <a:xfrm rot="5400000">
            <a:off x="0" y="0"/>
            <a:ext cx="759279" cy="759279"/>
          </a:xfrm>
          <a:prstGeom prst="round1Rect">
            <a:avLst>
              <a:gd name="adj" fmla="val 4247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9412662" y="6400892"/>
            <a:ext cx="251062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900" b="0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</a:rPr>
              <a:t>© 2018 </a:t>
            </a:r>
            <a:r>
              <a:rPr lang="en-US" sz="900" b="1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Minimal</a:t>
            </a:r>
            <a:r>
              <a:rPr lang="en-US" sz="900" b="1" i="0" baseline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 – Presentation template</a:t>
            </a:r>
            <a:endParaRPr lang="en-US" sz="900" b="0" i="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177500" y="241139"/>
            <a:ext cx="40427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1FF971EA-3A6D-44E0-AE21-1C9457776B3F}" type="slidenum">
              <a:rPr lang="en-US" sz="1200" b="1" smtClean="0">
                <a:solidFill>
                  <a:schemeClr val="bg1"/>
                </a:solidFill>
                <a:latin typeface="+mn-lt"/>
              </a:rPr>
              <a:pPr algn="ctr"/>
              <a:t>‹#›</a:t>
            </a:fld>
            <a:endParaRPr lang="en-US" sz="1100" b="1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7249886" y="6523264"/>
            <a:ext cx="211455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4932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7" hasCustomPrompt="1"/>
          </p:nvPr>
        </p:nvSpPr>
        <p:spPr>
          <a:xfrm>
            <a:off x="6181725" y="1304925"/>
            <a:ext cx="4000500" cy="4000500"/>
          </a:xfrm>
          <a:prstGeom prst="round1Rect">
            <a:avLst>
              <a:gd name="adj" fmla="val 25285"/>
            </a:avLst>
          </a:prstGeom>
          <a:solidFill>
            <a:schemeClr val="bg1">
              <a:lumMod val="75000"/>
            </a:schemeClr>
          </a:solidFill>
        </p:spPr>
        <p:txBody>
          <a:bodyPr>
            <a:normAutofit/>
          </a:bodyPr>
          <a:lstStyle>
            <a:lvl1pPr>
              <a:defRPr sz="200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image placeholder insert your picture, and “Send to back”</a:t>
            </a:r>
            <a:endParaRPr lang="en-US" dirty="0"/>
          </a:p>
        </p:txBody>
      </p:sp>
      <p:sp>
        <p:nvSpPr>
          <p:cNvPr id="9" name="Round Single Corner Rectangle 8"/>
          <p:cNvSpPr/>
          <p:nvPr userDrawn="1"/>
        </p:nvSpPr>
        <p:spPr>
          <a:xfrm rot="5400000">
            <a:off x="0" y="0"/>
            <a:ext cx="759279" cy="759279"/>
          </a:xfrm>
          <a:prstGeom prst="round1Rect">
            <a:avLst>
              <a:gd name="adj" fmla="val 4247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9412662" y="6400892"/>
            <a:ext cx="251062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900" b="0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</a:rPr>
              <a:t>© 2018 </a:t>
            </a:r>
            <a:r>
              <a:rPr lang="en-US" sz="900" b="1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Minimal</a:t>
            </a:r>
            <a:r>
              <a:rPr lang="en-US" sz="900" b="1" i="0" baseline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 – Presentation template</a:t>
            </a:r>
            <a:endParaRPr lang="en-US" sz="900" b="0" i="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177500" y="241139"/>
            <a:ext cx="40427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1FF971EA-3A6D-44E0-AE21-1C9457776B3F}" type="slidenum">
              <a:rPr lang="en-US" sz="1200" b="1" smtClean="0">
                <a:solidFill>
                  <a:schemeClr val="bg1"/>
                </a:solidFill>
                <a:latin typeface="+mn-lt"/>
              </a:rPr>
              <a:pPr algn="ctr"/>
              <a:t>‹#›</a:t>
            </a:fld>
            <a:endParaRPr lang="en-US" sz="1100" b="1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7249886" y="6523264"/>
            <a:ext cx="211455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252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icture Placeholder 59"/>
          <p:cNvSpPr>
            <a:spLocks noGrp="1"/>
          </p:cNvSpPr>
          <p:nvPr>
            <p:ph type="pic" sz="quarter" idx="10"/>
          </p:nvPr>
        </p:nvSpPr>
        <p:spPr>
          <a:xfrm>
            <a:off x="65071" y="105277"/>
            <a:ext cx="12061859" cy="6647447"/>
          </a:xfrm>
          <a:custGeom>
            <a:avLst/>
            <a:gdLst>
              <a:gd name="connsiteX0" fmla="*/ 10780888 w 12061859"/>
              <a:gd name="connsiteY0" fmla="*/ 5366476 h 6647447"/>
              <a:gd name="connsiteX1" fmla="*/ 12061859 w 12061859"/>
              <a:gd name="connsiteY1" fmla="*/ 5366476 h 6647447"/>
              <a:gd name="connsiteX2" fmla="*/ 12061859 w 12061859"/>
              <a:gd name="connsiteY2" fmla="*/ 6647447 h 6647447"/>
              <a:gd name="connsiteX3" fmla="*/ 10780888 w 12061859"/>
              <a:gd name="connsiteY3" fmla="*/ 6647447 h 6647447"/>
              <a:gd name="connsiteX4" fmla="*/ 9433277 w 12061859"/>
              <a:gd name="connsiteY4" fmla="*/ 5366476 h 6647447"/>
              <a:gd name="connsiteX5" fmla="*/ 10714248 w 12061859"/>
              <a:gd name="connsiteY5" fmla="*/ 5366476 h 6647447"/>
              <a:gd name="connsiteX6" fmla="*/ 10714248 w 12061859"/>
              <a:gd name="connsiteY6" fmla="*/ 6647447 h 6647447"/>
              <a:gd name="connsiteX7" fmla="*/ 9433277 w 12061859"/>
              <a:gd name="connsiteY7" fmla="*/ 6647447 h 6647447"/>
              <a:gd name="connsiteX8" fmla="*/ 8085666 w 12061859"/>
              <a:gd name="connsiteY8" fmla="*/ 5366476 h 6647447"/>
              <a:gd name="connsiteX9" fmla="*/ 9366637 w 12061859"/>
              <a:gd name="connsiteY9" fmla="*/ 5366476 h 6647447"/>
              <a:gd name="connsiteX10" fmla="*/ 9366637 w 12061859"/>
              <a:gd name="connsiteY10" fmla="*/ 6647447 h 6647447"/>
              <a:gd name="connsiteX11" fmla="*/ 8085666 w 12061859"/>
              <a:gd name="connsiteY11" fmla="*/ 6647447 h 6647447"/>
              <a:gd name="connsiteX12" fmla="*/ 6738055 w 12061859"/>
              <a:gd name="connsiteY12" fmla="*/ 5366476 h 6647447"/>
              <a:gd name="connsiteX13" fmla="*/ 8019026 w 12061859"/>
              <a:gd name="connsiteY13" fmla="*/ 5366476 h 6647447"/>
              <a:gd name="connsiteX14" fmla="*/ 8019026 w 12061859"/>
              <a:gd name="connsiteY14" fmla="*/ 6647447 h 6647447"/>
              <a:gd name="connsiteX15" fmla="*/ 6738055 w 12061859"/>
              <a:gd name="connsiteY15" fmla="*/ 6647447 h 6647447"/>
              <a:gd name="connsiteX16" fmla="*/ 5390444 w 12061859"/>
              <a:gd name="connsiteY16" fmla="*/ 5366476 h 6647447"/>
              <a:gd name="connsiteX17" fmla="*/ 6671415 w 12061859"/>
              <a:gd name="connsiteY17" fmla="*/ 5366476 h 6647447"/>
              <a:gd name="connsiteX18" fmla="*/ 6671415 w 12061859"/>
              <a:gd name="connsiteY18" fmla="*/ 6647447 h 6647447"/>
              <a:gd name="connsiteX19" fmla="*/ 5390444 w 12061859"/>
              <a:gd name="connsiteY19" fmla="*/ 6647447 h 6647447"/>
              <a:gd name="connsiteX20" fmla="*/ 4042833 w 12061859"/>
              <a:gd name="connsiteY20" fmla="*/ 5366476 h 6647447"/>
              <a:gd name="connsiteX21" fmla="*/ 5323803 w 12061859"/>
              <a:gd name="connsiteY21" fmla="*/ 5366476 h 6647447"/>
              <a:gd name="connsiteX22" fmla="*/ 5323803 w 12061859"/>
              <a:gd name="connsiteY22" fmla="*/ 6647447 h 6647447"/>
              <a:gd name="connsiteX23" fmla="*/ 4042833 w 12061859"/>
              <a:gd name="connsiteY23" fmla="*/ 6647447 h 6647447"/>
              <a:gd name="connsiteX24" fmla="*/ 2695222 w 12061859"/>
              <a:gd name="connsiteY24" fmla="*/ 5366476 h 6647447"/>
              <a:gd name="connsiteX25" fmla="*/ 3976193 w 12061859"/>
              <a:gd name="connsiteY25" fmla="*/ 5366476 h 6647447"/>
              <a:gd name="connsiteX26" fmla="*/ 3976193 w 12061859"/>
              <a:gd name="connsiteY26" fmla="*/ 6647447 h 6647447"/>
              <a:gd name="connsiteX27" fmla="*/ 2695222 w 12061859"/>
              <a:gd name="connsiteY27" fmla="*/ 6647447 h 6647447"/>
              <a:gd name="connsiteX28" fmla="*/ 1347611 w 12061859"/>
              <a:gd name="connsiteY28" fmla="*/ 5366476 h 6647447"/>
              <a:gd name="connsiteX29" fmla="*/ 2628582 w 12061859"/>
              <a:gd name="connsiteY29" fmla="*/ 5366476 h 6647447"/>
              <a:gd name="connsiteX30" fmla="*/ 2628582 w 12061859"/>
              <a:gd name="connsiteY30" fmla="*/ 6647447 h 6647447"/>
              <a:gd name="connsiteX31" fmla="*/ 1347611 w 12061859"/>
              <a:gd name="connsiteY31" fmla="*/ 6647447 h 6647447"/>
              <a:gd name="connsiteX32" fmla="*/ 0 w 12061859"/>
              <a:gd name="connsiteY32" fmla="*/ 5366476 h 6647447"/>
              <a:gd name="connsiteX33" fmla="*/ 1280971 w 12061859"/>
              <a:gd name="connsiteY33" fmla="*/ 5366476 h 6647447"/>
              <a:gd name="connsiteX34" fmla="*/ 1280971 w 12061859"/>
              <a:gd name="connsiteY34" fmla="*/ 6647447 h 6647447"/>
              <a:gd name="connsiteX35" fmla="*/ 0 w 12061859"/>
              <a:gd name="connsiteY35" fmla="*/ 6647447 h 6647447"/>
              <a:gd name="connsiteX36" fmla="*/ 10780888 w 12061859"/>
              <a:gd name="connsiteY36" fmla="*/ 4024856 h 6647447"/>
              <a:gd name="connsiteX37" fmla="*/ 12061859 w 12061859"/>
              <a:gd name="connsiteY37" fmla="*/ 4024856 h 6647447"/>
              <a:gd name="connsiteX38" fmla="*/ 12061859 w 12061859"/>
              <a:gd name="connsiteY38" fmla="*/ 5305827 h 6647447"/>
              <a:gd name="connsiteX39" fmla="*/ 10780888 w 12061859"/>
              <a:gd name="connsiteY39" fmla="*/ 5305827 h 6647447"/>
              <a:gd name="connsiteX40" fmla="*/ 9433277 w 12061859"/>
              <a:gd name="connsiteY40" fmla="*/ 4024856 h 6647447"/>
              <a:gd name="connsiteX41" fmla="*/ 10714248 w 12061859"/>
              <a:gd name="connsiteY41" fmla="*/ 4024856 h 6647447"/>
              <a:gd name="connsiteX42" fmla="*/ 10714248 w 12061859"/>
              <a:gd name="connsiteY42" fmla="*/ 5305827 h 6647447"/>
              <a:gd name="connsiteX43" fmla="*/ 9433277 w 12061859"/>
              <a:gd name="connsiteY43" fmla="*/ 5305827 h 6647447"/>
              <a:gd name="connsiteX44" fmla="*/ 8085666 w 12061859"/>
              <a:gd name="connsiteY44" fmla="*/ 4024856 h 6647447"/>
              <a:gd name="connsiteX45" fmla="*/ 9366637 w 12061859"/>
              <a:gd name="connsiteY45" fmla="*/ 4024856 h 6647447"/>
              <a:gd name="connsiteX46" fmla="*/ 9366637 w 12061859"/>
              <a:gd name="connsiteY46" fmla="*/ 5305827 h 6647447"/>
              <a:gd name="connsiteX47" fmla="*/ 8085666 w 12061859"/>
              <a:gd name="connsiteY47" fmla="*/ 5305827 h 6647447"/>
              <a:gd name="connsiteX48" fmla="*/ 6738055 w 12061859"/>
              <a:gd name="connsiteY48" fmla="*/ 4024856 h 6647447"/>
              <a:gd name="connsiteX49" fmla="*/ 8019026 w 12061859"/>
              <a:gd name="connsiteY49" fmla="*/ 4024856 h 6647447"/>
              <a:gd name="connsiteX50" fmla="*/ 8019026 w 12061859"/>
              <a:gd name="connsiteY50" fmla="*/ 5305827 h 6647447"/>
              <a:gd name="connsiteX51" fmla="*/ 6738055 w 12061859"/>
              <a:gd name="connsiteY51" fmla="*/ 5305827 h 6647447"/>
              <a:gd name="connsiteX52" fmla="*/ 5390445 w 12061859"/>
              <a:gd name="connsiteY52" fmla="*/ 4024856 h 6647447"/>
              <a:gd name="connsiteX53" fmla="*/ 6671415 w 12061859"/>
              <a:gd name="connsiteY53" fmla="*/ 4024856 h 6647447"/>
              <a:gd name="connsiteX54" fmla="*/ 6671415 w 12061859"/>
              <a:gd name="connsiteY54" fmla="*/ 5305827 h 6647447"/>
              <a:gd name="connsiteX55" fmla="*/ 5390445 w 12061859"/>
              <a:gd name="connsiteY55" fmla="*/ 5305827 h 6647447"/>
              <a:gd name="connsiteX56" fmla="*/ 4042834 w 12061859"/>
              <a:gd name="connsiteY56" fmla="*/ 4024856 h 6647447"/>
              <a:gd name="connsiteX57" fmla="*/ 5323803 w 12061859"/>
              <a:gd name="connsiteY57" fmla="*/ 4024856 h 6647447"/>
              <a:gd name="connsiteX58" fmla="*/ 5323803 w 12061859"/>
              <a:gd name="connsiteY58" fmla="*/ 5305827 h 6647447"/>
              <a:gd name="connsiteX59" fmla="*/ 4042834 w 12061859"/>
              <a:gd name="connsiteY59" fmla="*/ 5305827 h 6647447"/>
              <a:gd name="connsiteX60" fmla="*/ 2695224 w 12061859"/>
              <a:gd name="connsiteY60" fmla="*/ 4024856 h 6647447"/>
              <a:gd name="connsiteX61" fmla="*/ 3976195 w 12061859"/>
              <a:gd name="connsiteY61" fmla="*/ 4024856 h 6647447"/>
              <a:gd name="connsiteX62" fmla="*/ 3976195 w 12061859"/>
              <a:gd name="connsiteY62" fmla="*/ 5305827 h 6647447"/>
              <a:gd name="connsiteX63" fmla="*/ 2695224 w 12061859"/>
              <a:gd name="connsiteY63" fmla="*/ 5305827 h 6647447"/>
              <a:gd name="connsiteX64" fmla="*/ 1347612 w 12061859"/>
              <a:gd name="connsiteY64" fmla="*/ 4024856 h 6647447"/>
              <a:gd name="connsiteX65" fmla="*/ 2628584 w 12061859"/>
              <a:gd name="connsiteY65" fmla="*/ 4024856 h 6647447"/>
              <a:gd name="connsiteX66" fmla="*/ 2628584 w 12061859"/>
              <a:gd name="connsiteY66" fmla="*/ 5305827 h 6647447"/>
              <a:gd name="connsiteX67" fmla="*/ 1347612 w 12061859"/>
              <a:gd name="connsiteY67" fmla="*/ 5305827 h 6647447"/>
              <a:gd name="connsiteX68" fmla="*/ 2 w 12061859"/>
              <a:gd name="connsiteY68" fmla="*/ 4024856 h 6647447"/>
              <a:gd name="connsiteX69" fmla="*/ 1280973 w 12061859"/>
              <a:gd name="connsiteY69" fmla="*/ 4024856 h 6647447"/>
              <a:gd name="connsiteX70" fmla="*/ 1280973 w 12061859"/>
              <a:gd name="connsiteY70" fmla="*/ 5305827 h 6647447"/>
              <a:gd name="connsiteX71" fmla="*/ 2 w 12061859"/>
              <a:gd name="connsiteY71" fmla="*/ 5305827 h 6647447"/>
              <a:gd name="connsiteX72" fmla="*/ 6738055 w 12061859"/>
              <a:gd name="connsiteY72" fmla="*/ 2683239 h 6647447"/>
              <a:gd name="connsiteX73" fmla="*/ 8019026 w 12061859"/>
              <a:gd name="connsiteY73" fmla="*/ 2683239 h 6647447"/>
              <a:gd name="connsiteX74" fmla="*/ 8019026 w 12061859"/>
              <a:gd name="connsiteY74" fmla="*/ 3964207 h 6647447"/>
              <a:gd name="connsiteX75" fmla="*/ 6738055 w 12061859"/>
              <a:gd name="connsiteY75" fmla="*/ 3964207 h 6647447"/>
              <a:gd name="connsiteX76" fmla="*/ 5390445 w 12061859"/>
              <a:gd name="connsiteY76" fmla="*/ 2683239 h 6647447"/>
              <a:gd name="connsiteX77" fmla="*/ 6671415 w 12061859"/>
              <a:gd name="connsiteY77" fmla="*/ 2683239 h 6647447"/>
              <a:gd name="connsiteX78" fmla="*/ 6671415 w 12061859"/>
              <a:gd name="connsiteY78" fmla="*/ 3964207 h 6647447"/>
              <a:gd name="connsiteX79" fmla="*/ 5390445 w 12061859"/>
              <a:gd name="connsiteY79" fmla="*/ 3964207 h 6647447"/>
              <a:gd name="connsiteX80" fmla="*/ 4042836 w 12061859"/>
              <a:gd name="connsiteY80" fmla="*/ 2683239 h 6647447"/>
              <a:gd name="connsiteX81" fmla="*/ 5323803 w 12061859"/>
              <a:gd name="connsiteY81" fmla="*/ 2683239 h 6647447"/>
              <a:gd name="connsiteX82" fmla="*/ 5323803 w 12061859"/>
              <a:gd name="connsiteY82" fmla="*/ 3964207 h 6647447"/>
              <a:gd name="connsiteX83" fmla="*/ 4042836 w 12061859"/>
              <a:gd name="connsiteY83" fmla="*/ 3964207 h 6647447"/>
              <a:gd name="connsiteX84" fmla="*/ 2695226 w 12061859"/>
              <a:gd name="connsiteY84" fmla="*/ 2683239 h 6647447"/>
              <a:gd name="connsiteX85" fmla="*/ 3976197 w 12061859"/>
              <a:gd name="connsiteY85" fmla="*/ 2683239 h 6647447"/>
              <a:gd name="connsiteX86" fmla="*/ 3976197 w 12061859"/>
              <a:gd name="connsiteY86" fmla="*/ 3964207 h 6647447"/>
              <a:gd name="connsiteX87" fmla="*/ 2695226 w 12061859"/>
              <a:gd name="connsiteY87" fmla="*/ 3964207 h 6647447"/>
              <a:gd name="connsiteX88" fmla="*/ 1347614 w 12061859"/>
              <a:gd name="connsiteY88" fmla="*/ 2683239 h 6647447"/>
              <a:gd name="connsiteX89" fmla="*/ 2628586 w 12061859"/>
              <a:gd name="connsiteY89" fmla="*/ 2683239 h 6647447"/>
              <a:gd name="connsiteX90" fmla="*/ 2628586 w 12061859"/>
              <a:gd name="connsiteY90" fmla="*/ 3964207 h 6647447"/>
              <a:gd name="connsiteX91" fmla="*/ 1347614 w 12061859"/>
              <a:gd name="connsiteY91" fmla="*/ 3964207 h 6647447"/>
              <a:gd name="connsiteX92" fmla="*/ 4 w 12061859"/>
              <a:gd name="connsiteY92" fmla="*/ 2683239 h 6647447"/>
              <a:gd name="connsiteX93" fmla="*/ 1280974 w 12061859"/>
              <a:gd name="connsiteY93" fmla="*/ 2683239 h 6647447"/>
              <a:gd name="connsiteX94" fmla="*/ 1280974 w 12061859"/>
              <a:gd name="connsiteY94" fmla="*/ 3964207 h 6647447"/>
              <a:gd name="connsiteX95" fmla="*/ 4 w 12061859"/>
              <a:gd name="connsiteY95" fmla="*/ 3964207 h 6647447"/>
              <a:gd name="connsiteX96" fmla="*/ 10780888 w 12061859"/>
              <a:gd name="connsiteY96" fmla="*/ 2683238 h 6647447"/>
              <a:gd name="connsiteX97" fmla="*/ 12061859 w 12061859"/>
              <a:gd name="connsiteY97" fmla="*/ 2683238 h 6647447"/>
              <a:gd name="connsiteX98" fmla="*/ 12061859 w 12061859"/>
              <a:gd name="connsiteY98" fmla="*/ 3964207 h 6647447"/>
              <a:gd name="connsiteX99" fmla="*/ 10780888 w 12061859"/>
              <a:gd name="connsiteY99" fmla="*/ 3964207 h 6647447"/>
              <a:gd name="connsiteX100" fmla="*/ 9433277 w 12061859"/>
              <a:gd name="connsiteY100" fmla="*/ 2683238 h 6647447"/>
              <a:gd name="connsiteX101" fmla="*/ 10714248 w 12061859"/>
              <a:gd name="connsiteY101" fmla="*/ 2683238 h 6647447"/>
              <a:gd name="connsiteX102" fmla="*/ 10714248 w 12061859"/>
              <a:gd name="connsiteY102" fmla="*/ 3964207 h 6647447"/>
              <a:gd name="connsiteX103" fmla="*/ 9433277 w 12061859"/>
              <a:gd name="connsiteY103" fmla="*/ 3964207 h 6647447"/>
              <a:gd name="connsiteX104" fmla="*/ 8085666 w 12061859"/>
              <a:gd name="connsiteY104" fmla="*/ 2683238 h 6647447"/>
              <a:gd name="connsiteX105" fmla="*/ 9366637 w 12061859"/>
              <a:gd name="connsiteY105" fmla="*/ 2683238 h 6647447"/>
              <a:gd name="connsiteX106" fmla="*/ 9366637 w 12061859"/>
              <a:gd name="connsiteY106" fmla="*/ 3964207 h 6647447"/>
              <a:gd name="connsiteX107" fmla="*/ 8085666 w 12061859"/>
              <a:gd name="connsiteY107" fmla="*/ 3964207 h 6647447"/>
              <a:gd name="connsiteX108" fmla="*/ 2695227 w 12061859"/>
              <a:gd name="connsiteY108" fmla="*/ 1341620 h 6647447"/>
              <a:gd name="connsiteX109" fmla="*/ 3976198 w 12061859"/>
              <a:gd name="connsiteY109" fmla="*/ 1341620 h 6647447"/>
              <a:gd name="connsiteX110" fmla="*/ 3976198 w 12061859"/>
              <a:gd name="connsiteY110" fmla="*/ 2622590 h 6647447"/>
              <a:gd name="connsiteX111" fmla="*/ 2695227 w 12061859"/>
              <a:gd name="connsiteY111" fmla="*/ 2622590 h 6647447"/>
              <a:gd name="connsiteX112" fmla="*/ 1347615 w 12061859"/>
              <a:gd name="connsiteY112" fmla="*/ 1341620 h 6647447"/>
              <a:gd name="connsiteX113" fmla="*/ 2628588 w 12061859"/>
              <a:gd name="connsiteY113" fmla="*/ 1341620 h 6647447"/>
              <a:gd name="connsiteX114" fmla="*/ 2628588 w 12061859"/>
              <a:gd name="connsiteY114" fmla="*/ 2622590 h 6647447"/>
              <a:gd name="connsiteX115" fmla="*/ 1347615 w 12061859"/>
              <a:gd name="connsiteY115" fmla="*/ 2622590 h 6647447"/>
              <a:gd name="connsiteX116" fmla="*/ 5 w 12061859"/>
              <a:gd name="connsiteY116" fmla="*/ 1341620 h 6647447"/>
              <a:gd name="connsiteX117" fmla="*/ 1280975 w 12061859"/>
              <a:gd name="connsiteY117" fmla="*/ 1341620 h 6647447"/>
              <a:gd name="connsiteX118" fmla="*/ 1280975 w 12061859"/>
              <a:gd name="connsiteY118" fmla="*/ 2622590 h 6647447"/>
              <a:gd name="connsiteX119" fmla="*/ 5 w 12061859"/>
              <a:gd name="connsiteY119" fmla="*/ 2622590 h 6647447"/>
              <a:gd name="connsiteX120" fmla="*/ 10780888 w 12061859"/>
              <a:gd name="connsiteY120" fmla="*/ 1341619 h 6647447"/>
              <a:gd name="connsiteX121" fmla="*/ 12061859 w 12061859"/>
              <a:gd name="connsiteY121" fmla="*/ 1341619 h 6647447"/>
              <a:gd name="connsiteX122" fmla="*/ 12061859 w 12061859"/>
              <a:gd name="connsiteY122" fmla="*/ 2622590 h 6647447"/>
              <a:gd name="connsiteX123" fmla="*/ 10780888 w 12061859"/>
              <a:gd name="connsiteY123" fmla="*/ 2622590 h 6647447"/>
              <a:gd name="connsiteX124" fmla="*/ 9433277 w 12061859"/>
              <a:gd name="connsiteY124" fmla="*/ 1341619 h 6647447"/>
              <a:gd name="connsiteX125" fmla="*/ 10714248 w 12061859"/>
              <a:gd name="connsiteY125" fmla="*/ 1341619 h 6647447"/>
              <a:gd name="connsiteX126" fmla="*/ 10714248 w 12061859"/>
              <a:gd name="connsiteY126" fmla="*/ 2622590 h 6647447"/>
              <a:gd name="connsiteX127" fmla="*/ 9433277 w 12061859"/>
              <a:gd name="connsiteY127" fmla="*/ 2622590 h 6647447"/>
              <a:gd name="connsiteX128" fmla="*/ 8085666 w 12061859"/>
              <a:gd name="connsiteY128" fmla="*/ 1341619 h 6647447"/>
              <a:gd name="connsiteX129" fmla="*/ 9366637 w 12061859"/>
              <a:gd name="connsiteY129" fmla="*/ 1341619 h 6647447"/>
              <a:gd name="connsiteX130" fmla="*/ 9366637 w 12061859"/>
              <a:gd name="connsiteY130" fmla="*/ 2622590 h 6647447"/>
              <a:gd name="connsiteX131" fmla="*/ 8085666 w 12061859"/>
              <a:gd name="connsiteY131" fmla="*/ 2622590 h 6647447"/>
              <a:gd name="connsiteX132" fmla="*/ 6738055 w 12061859"/>
              <a:gd name="connsiteY132" fmla="*/ 1341619 h 6647447"/>
              <a:gd name="connsiteX133" fmla="*/ 8019026 w 12061859"/>
              <a:gd name="connsiteY133" fmla="*/ 1341619 h 6647447"/>
              <a:gd name="connsiteX134" fmla="*/ 8019026 w 12061859"/>
              <a:gd name="connsiteY134" fmla="*/ 2622590 h 6647447"/>
              <a:gd name="connsiteX135" fmla="*/ 6738055 w 12061859"/>
              <a:gd name="connsiteY135" fmla="*/ 2622590 h 6647447"/>
              <a:gd name="connsiteX136" fmla="*/ 5390445 w 12061859"/>
              <a:gd name="connsiteY136" fmla="*/ 1341619 h 6647447"/>
              <a:gd name="connsiteX137" fmla="*/ 6671415 w 12061859"/>
              <a:gd name="connsiteY137" fmla="*/ 1341619 h 6647447"/>
              <a:gd name="connsiteX138" fmla="*/ 6671415 w 12061859"/>
              <a:gd name="connsiteY138" fmla="*/ 2622590 h 6647447"/>
              <a:gd name="connsiteX139" fmla="*/ 5390445 w 12061859"/>
              <a:gd name="connsiteY139" fmla="*/ 2622590 h 6647447"/>
              <a:gd name="connsiteX140" fmla="*/ 4042837 w 12061859"/>
              <a:gd name="connsiteY140" fmla="*/ 1341619 h 6647447"/>
              <a:gd name="connsiteX141" fmla="*/ 5323803 w 12061859"/>
              <a:gd name="connsiteY141" fmla="*/ 1341619 h 6647447"/>
              <a:gd name="connsiteX142" fmla="*/ 5323803 w 12061859"/>
              <a:gd name="connsiteY142" fmla="*/ 2622590 h 6647447"/>
              <a:gd name="connsiteX143" fmla="*/ 4042837 w 12061859"/>
              <a:gd name="connsiteY143" fmla="*/ 2622590 h 6647447"/>
              <a:gd name="connsiteX144" fmla="*/ 10780888 w 12061859"/>
              <a:gd name="connsiteY144" fmla="*/ 0 h 6647447"/>
              <a:gd name="connsiteX145" fmla="*/ 12061859 w 12061859"/>
              <a:gd name="connsiteY145" fmla="*/ 0 h 6647447"/>
              <a:gd name="connsiteX146" fmla="*/ 12061859 w 12061859"/>
              <a:gd name="connsiteY146" fmla="*/ 1280971 h 6647447"/>
              <a:gd name="connsiteX147" fmla="*/ 10780888 w 12061859"/>
              <a:gd name="connsiteY147" fmla="*/ 1280971 h 6647447"/>
              <a:gd name="connsiteX148" fmla="*/ 9433277 w 12061859"/>
              <a:gd name="connsiteY148" fmla="*/ 0 h 6647447"/>
              <a:gd name="connsiteX149" fmla="*/ 10714248 w 12061859"/>
              <a:gd name="connsiteY149" fmla="*/ 0 h 6647447"/>
              <a:gd name="connsiteX150" fmla="*/ 10714248 w 12061859"/>
              <a:gd name="connsiteY150" fmla="*/ 1280971 h 6647447"/>
              <a:gd name="connsiteX151" fmla="*/ 9433277 w 12061859"/>
              <a:gd name="connsiteY151" fmla="*/ 1280971 h 6647447"/>
              <a:gd name="connsiteX152" fmla="*/ 8085666 w 12061859"/>
              <a:gd name="connsiteY152" fmla="*/ 0 h 6647447"/>
              <a:gd name="connsiteX153" fmla="*/ 9366637 w 12061859"/>
              <a:gd name="connsiteY153" fmla="*/ 0 h 6647447"/>
              <a:gd name="connsiteX154" fmla="*/ 9366637 w 12061859"/>
              <a:gd name="connsiteY154" fmla="*/ 1280971 h 6647447"/>
              <a:gd name="connsiteX155" fmla="*/ 8085666 w 12061859"/>
              <a:gd name="connsiteY155" fmla="*/ 1280971 h 6647447"/>
              <a:gd name="connsiteX156" fmla="*/ 6738055 w 12061859"/>
              <a:gd name="connsiteY156" fmla="*/ 0 h 6647447"/>
              <a:gd name="connsiteX157" fmla="*/ 8019026 w 12061859"/>
              <a:gd name="connsiteY157" fmla="*/ 0 h 6647447"/>
              <a:gd name="connsiteX158" fmla="*/ 8019026 w 12061859"/>
              <a:gd name="connsiteY158" fmla="*/ 1280971 h 6647447"/>
              <a:gd name="connsiteX159" fmla="*/ 6738055 w 12061859"/>
              <a:gd name="connsiteY159" fmla="*/ 1280971 h 6647447"/>
              <a:gd name="connsiteX160" fmla="*/ 5390445 w 12061859"/>
              <a:gd name="connsiteY160" fmla="*/ 0 h 6647447"/>
              <a:gd name="connsiteX161" fmla="*/ 6671415 w 12061859"/>
              <a:gd name="connsiteY161" fmla="*/ 0 h 6647447"/>
              <a:gd name="connsiteX162" fmla="*/ 6671415 w 12061859"/>
              <a:gd name="connsiteY162" fmla="*/ 1280971 h 6647447"/>
              <a:gd name="connsiteX163" fmla="*/ 5390445 w 12061859"/>
              <a:gd name="connsiteY163" fmla="*/ 1280971 h 6647447"/>
              <a:gd name="connsiteX164" fmla="*/ 4042839 w 12061859"/>
              <a:gd name="connsiteY164" fmla="*/ 0 h 6647447"/>
              <a:gd name="connsiteX165" fmla="*/ 5323803 w 12061859"/>
              <a:gd name="connsiteY165" fmla="*/ 0 h 6647447"/>
              <a:gd name="connsiteX166" fmla="*/ 5323803 w 12061859"/>
              <a:gd name="connsiteY166" fmla="*/ 1280971 h 6647447"/>
              <a:gd name="connsiteX167" fmla="*/ 4042839 w 12061859"/>
              <a:gd name="connsiteY167" fmla="*/ 1280971 h 6647447"/>
              <a:gd name="connsiteX168" fmla="*/ 2695228 w 12061859"/>
              <a:gd name="connsiteY168" fmla="*/ 0 h 6647447"/>
              <a:gd name="connsiteX169" fmla="*/ 3976200 w 12061859"/>
              <a:gd name="connsiteY169" fmla="*/ 0 h 6647447"/>
              <a:gd name="connsiteX170" fmla="*/ 3976200 w 12061859"/>
              <a:gd name="connsiteY170" fmla="*/ 1280972 h 6647447"/>
              <a:gd name="connsiteX171" fmla="*/ 2695228 w 12061859"/>
              <a:gd name="connsiteY171" fmla="*/ 1280972 h 6647447"/>
              <a:gd name="connsiteX172" fmla="*/ 1347617 w 12061859"/>
              <a:gd name="connsiteY172" fmla="*/ 0 h 6647447"/>
              <a:gd name="connsiteX173" fmla="*/ 2628589 w 12061859"/>
              <a:gd name="connsiteY173" fmla="*/ 0 h 6647447"/>
              <a:gd name="connsiteX174" fmla="*/ 2628589 w 12061859"/>
              <a:gd name="connsiteY174" fmla="*/ 1280972 h 6647447"/>
              <a:gd name="connsiteX175" fmla="*/ 1347617 w 12061859"/>
              <a:gd name="connsiteY175" fmla="*/ 1280972 h 6647447"/>
              <a:gd name="connsiteX176" fmla="*/ 7 w 12061859"/>
              <a:gd name="connsiteY176" fmla="*/ 0 h 6647447"/>
              <a:gd name="connsiteX177" fmla="*/ 1280977 w 12061859"/>
              <a:gd name="connsiteY177" fmla="*/ 0 h 6647447"/>
              <a:gd name="connsiteX178" fmla="*/ 1280977 w 12061859"/>
              <a:gd name="connsiteY178" fmla="*/ 1280972 h 6647447"/>
              <a:gd name="connsiteX179" fmla="*/ 7 w 12061859"/>
              <a:gd name="connsiteY179" fmla="*/ 1280972 h 6647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</a:cxnLst>
            <a:rect l="l" t="t" r="r" b="b"/>
            <a:pathLst>
              <a:path w="12061859" h="6647447">
                <a:moveTo>
                  <a:pt x="10780888" y="5366476"/>
                </a:moveTo>
                <a:lnTo>
                  <a:pt x="12061859" y="5366476"/>
                </a:lnTo>
                <a:lnTo>
                  <a:pt x="12061859" y="6647447"/>
                </a:lnTo>
                <a:lnTo>
                  <a:pt x="10780888" y="6647447"/>
                </a:lnTo>
                <a:close/>
                <a:moveTo>
                  <a:pt x="9433277" y="5366476"/>
                </a:moveTo>
                <a:lnTo>
                  <a:pt x="10714248" y="5366476"/>
                </a:lnTo>
                <a:lnTo>
                  <a:pt x="10714248" y="6647447"/>
                </a:lnTo>
                <a:lnTo>
                  <a:pt x="9433277" y="6647447"/>
                </a:lnTo>
                <a:close/>
                <a:moveTo>
                  <a:pt x="8085666" y="5366476"/>
                </a:moveTo>
                <a:lnTo>
                  <a:pt x="9366637" y="5366476"/>
                </a:lnTo>
                <a:lnTo>
                  <a:pt x="9366637" y="6647447"/>
                </a:lnTo>
                <a:lnTo>
                  <a:pt x="8085666" y="6647447"/>
                </a:lnTo>
                <a:close/>
                <a:moveTo>
                  <a:pt x="6738055" y="5366476"/>
                </a:moveTo>
                <a:lnTo>
                  <a:pt x="8019026" y="5366476"/>
                </a:lnTo>
                <a:lnTo>
                  <a:pt x="8019026" y="6647447"/>
                </a:lnTo>
                <a:lnTo>
                  <a:pt x="6738055" y="6647447"/>
                </a:lnTo>
                <a:close/>
                <a:moveTo>
                  <a:pt x="5390444" y="5366476"/>
                </a:moveTo>
                <a:lnTo>
                  <a:pt x="6671415" y="5366476"/>
                </a:lnTo>
                <a:lnTo>
                  <a:pt x="6671415" y="6647447"/>
                </a:lnTo>
                <a:lnTo>
                  <a:pt x="5390444" y="6647447"/>
                </a:lnTo>
                <a:close/>
                <a:moveTo>
                  <a:pt x="4042833" y="5366476"/>
                </a:moveTo>
                <a:lnTo>
                  <a:pt x="5323803" y="5366476"/>
                </a:lnTo>
                <a:lnTo>
                  <a:pt x="5323803" y="6647447"/>
                </a:lnTo>
                <a:lnTo>
                  <a:pt x="4042833" y="6647447"/>
                </a:lnTo>
                <a:close/>
                <a:moveTo>
                  <a:pt x="2695222" y="5366476"/>
                </a:moveTo>
                <a:lnTo>
                  <a:pt x="3976193" y="5366476"/>
                </a:lnTo>
                <a:lnTo>
                  <a:pt x="3976193" y="6647447"/>
                </a:lnTo>
                <a:lnTo>
                  <a:pt x="2695222" y="6647447"/>
                </a:lnTo>
                <a:close/>
                <a:moveTo>
                  <a:pt x="1347611" y="5366476"/>
                </a:moveTo>
                <a:lnTo>
                  <a:pt x="2628582" y="5366476"/>
                </a:lnTo>
                <a:lnTo>
                  <a:pt x="2628582" y="6647447"/>
                </a:lnTo>
                <a:lnTo>
                  <a:pt x="1347611" y="6647447"/>
                </a:lnTo>
                <a:close/>
                <a:moveTo>
                  <a:pt x="0" y="5366476"/>
                </a:moveTo>
                <a:lnTo>
                  <a:pt x="1280971" y="5366476"/>
                </a:lnTo>
                <a:lnTo>
                  <a:pt x="1280971" y="6647447"/>
                </a:lnTo>
                <a:lnTo>
                  <a:pt x="0" y="6647447"/>
                </a:lnTo>
                <a:close/>
                <a:moveTo>
                  <a:pt x="10780888" y="4024856"/>
                </a:moveTo>
                <a:lnTo>
                  <a:pt x="12061859" y="4024856"/>
                </a:lnTo>
                <a:lnTo>
                  <a:pt x="12061859" y="5305827"/>
                </a:lnTo>
                <a:lnTo>
                  <a:pt x="10780888" y="5305827"/>
                </a:lnTo>
                <a:close/>
                <a:moveTo>
                  <a:pt x="9433277" y="4024856"/>
                </a:moveTo>
                <a:lnTo>
                  <a:pt x="10714248" y="4024856"/>
                </a:lnTo>
                <a:lnTo>
                  <a:pt x="10714248" y="5305827"/>
                </a:lnTo>
                <a:lnTo>
                  <a:pt x="9433277" y="5305827"/>
                </a:lnTo>
                <a:close/>
                <a:moveTo>
                  <a:pt x="8085666" y="4024856"/>
                </a:moveTo>
                <a:lnTo>
                  <a:pt x="9366637" y="4024856"/>
                </a:lnTo>
                <a:lnTo>
                  <a:pt x="9366637" y="5305827"/>
                </a:lnTo>
                <a:lnTo>
                  <a:pt x="8085666" y="5305827"/>
                </a:lnTo>
                <a:close/>
                <a:moveTo>
                  <a:pt x="6738055" y="4024856"/>
                </a:moveTo>
                <a:lnTo>
                  <a:pt x="8019026" y="4024856"/>
                </a:lnTo>
                <a:lnTo>
                  <a:pt x="8019026" y="5305827"/>
                </a:lnTo>
                <a:lnTo>
                  <a:pt x="6738055" y="5305827"/>
                </a:lnTo>
                <a:close/>
                <a:moveTo>
                  <a:pt x="5390445" y="4024856"/>
                </a:moveTo>
                <a:lnTo>
                  <a:pt x="6671415" y="4024856"/>
                </a:lnTo>
                <a:lnTo>
                  <a:pt x="6671415" y="5305827"/>
                </a:lnTo>
                <a:lnTo>
                  <a:pt x="5390445" y="5305827"/>
                </a:lnTo>
                <a:close/>
                <a:moveTo>
                  <a:pt x="4042834" y="4024856"/>
                </a:moveTo>
                <a:lnTo>
                  <a:pt x="5323803" y="4024856"/>
                </a:lnTo>
                <a:lnTo>
                  <a:pt x="5323803" y="5305827"/>
                </a:lnTo>
                <a:lnTo>
                  <a:pt x="4042834" y="5305827"/>
                </a:lnTo>
                <a:close/>
                <a:moveTo>
                  <a:pt x="2695224" y="4024856"/>
                </a:moveTo>
                <a:lnTo>
                  <a:pt x="3976195" y="4024856"/>
                </a:lnTo>
                <a:lnTo>
                  <a:pt x="3976195" y="5305827"/>
                </a:lnTo>
                <a:lnTo>
                  <a:pt x="2695224" y="5305827"/>
                </a:lnTo>
                <a:close/>
                <a:moveTo>
                  <a:pt x="1347612" y="4024856"/>
                </a:moveTo>
                <a:lnTo>
                  <a:pt x="2628584" y="4024856"/>
                </a:lnTo>
                <a:lnTo>
                  <a:pt x="2628584" y="5305827"/>
                </a:lnTo>
                <a:lnTo>
                  <a:pt x="1347612" y="5305827"/>
                </a:lnTo>
                <a:close/>
                <a:moveTo>
                  <a:pt x="2" y="4024856"/>
                </a:moveTo>
                <a:lnTo>
                  <a:pt x="1280973" y="4024856"/>
                </a:lnTo>
                <a:lnTo>
                  <a:pt x="1280973" y="5305827"/>
                </a:lnTo>
                <a:lnTo>
                  <a:pt x="2" y="5305827"/>
                </a:lnTo>
                <a:close/>
                <a:moveTo>
                  <a:pt x="6738055" y="2683239"/>
                </a:moveTo>
                <a:lnTo>
                  <a:pt x="8019026" y="2683239"/>
                </a:lnTo>
                <a:lnTo>
                  <a:pt x="8019026" y="3964207"/>
                </a:lnTo>
                <a:lnTo>
                  <a:pt x="6738055" y="3964207"/>
                </a:lnTo>
                <a:close/>
                <a:moveTo>
                  <a:pt x="5390445" y="2683239"/>
                </a:moveTo>
                <a:lnTo>
                  <a:pt x="6671415" y="2683239"/>
                </a:lnTo>
                <a:lnTo>
                  <a:pt x="6671415" y="3964207"/>
                </a:lnTo>
                <a:lnTo>
                  <a:pt x="5390445" y="3964207"/>
                </a:lnTo>
                <a:close/>
                <a:moveTo>
                  <a:pt x="4042836" y="2683239"/>
                </a:moveTo>
                <a:lnTo>
                  <a:pt x="5323803" y="2683239"/>
                </a:lnTo>
                <a:lnTo>
                  <a:pt x="5323803" y="3964207"/>
                </a:lnTo>
                <a:lnTo>
                  <a:pt x="4042836" y="3964207"/>
                </a:lnTo>
                <a:close/>
                <a:moveTo>
                  <a:pt x="2695226" y="2683239"/>
                </a:moveTo>
                <a:lnTo>
                  <a:pt x="3976197" y="2683239"/>
                </a:lnTo>
                <a:lnTo>
                  <a:pt x="3976197" y="3964207"/>
                </a:lnTo>
                <a:lnTo>
                  <a:pt x="2695226" y="3964207"/>
                </a:lnTo>
                <a:close/>
                <a:moveTo>
                  <a:pt x="1347614" y="2683239"/>
                </a:moveTo>
                <a:lnTo>
                  <a:pt x="2628586" y="2683239"/>
                </a:lnTo>
                <a:lnTo>
                  <a:pt x="2628586" y="3964207"/>
                </a:lnTo>
                <a:lnTo>
                  <a:pt x="1347614" y="3964207"/>
                </a:lnTo>
                <a:close/>
                <a:moveTo>
                  <a:pt x="4" y="2683239"/>
                </a:moveTo>
                <a:lnTo>
                  <a:pt x="1280974" y="2683239"/>
                </a:lnTo>
                <a:lnTo>
                  <a:pt x="1280974" y="3964207"/>
                </a:lnTo>
                <a:lnTo>
                  <a:pt x="4" y="3964207"/>
                </a:lnTo>
                <a:close/>
                <a:moveTo>
                  <a:pt x="10780888" y="2683238"/>
                </a:moveTo>
                <a:lnTo>
                  <a:pt x="12061859" y="2683238"/>
                </a:lnTo>
                <a:lnTo>
                  <a:pt x="12061859" y="3964207"/>
                </a:lnTo>
                <a:lnTo>
                  <a:pt x="10780888" y="3964207"/>
                </a:lnTo>
                <a:close/>
                <a:moveTo>
                  <a:pt x="9433277" y="2683238"/>
                </a:moveTo>
                <a:lnTo>
                  <a:pt x="10714248" y="2683238"/>
                </a:lnTo>
                <a:lnTo>
                  <a:pt x="10714248" y="3964207"/>
                </a:lnTo>
                <a:lnTo>
                  <a:pt x="9433277" y="3964207"/>
                </a:lnTo>
                <a:close/>
                <a:moveTo>
                  <a:pt x="8085666" y="2683238"/>
                </a:moveTo>
                <a:lnTo>
                  <a:pt x="9366637" y="2683238"/>
                </a:lnTo>
                <a:lnTo>
                  <a:pt x="9366637" y="3964207"/>
                </a:lnTo>
                <a:lnTo>
                  <a:pt x="8085666" y="3964207"/>
                </a:lnTo>
                <a:close/>
                <a:moveTo>
                  <a:pt x="2695227" y="1341620"/>
                </a:moveTo>
                <a:lnTo>
                  <a:pt x="3976198" y="1341620"/>
                </a:lnTo>
                <a:lnTo>
                  <a:pt x="3976198" y="2622590"/>
                </a:lnTo>
                <a:lnTo>
                  <a:pt x="2695227" y="2622590"/>
                </a:lnTo>
                <a:close/>
                <a:moveTo>
                  <a:pt x="1347615" y="1341620"/>
                </a:moveTo>
                <a:lnTo>
                  <a:pt x="2628588" y="1341620"/>
                </a:lnTo>
                <a:lnTo>
                  <a:pt x="2628588" y="2622590"/>
                </a:lnTo>
                <a:lnTo>
                  <a:pt x="1347615" y="2622590"/>
                </a:lnTo>
                <a:close/>
                <a:moveTo>
                  <a:pt x="5" y="1341620"/>
                </a:moveTo>
                <a:lnTo>
                  <a:pt x="1280975" y="1341620"/>
                </a:lnTo>
                <a:lnTo>
                  <a:pt x="1280975" y="2622590"/>
                </a:lnTo>
                <a:lnTo>
                  <a:pt x="5" y="2622590"/>
                </a:lnTo>
                <a:close/>
                <a:moveTo>
                  <a:pt x="10780888" y="1341619"/>
                </a:moveTo>
                <a:lnTo>
                  <a:pt x="12061859" y="1341619"/>
                </a:lnTo>
                <a:lnTo>
                  <a:pt x="12061859" y="2622590"/>
                </a:lnTo>
                <a:lnTo>
                  <a:pt x="10780888" y="2622590"/>
                </a:lnTo>
                <a:close/>
                <a:moveTo>
                  <a:pt x="9433277" y="1341619"/>
                </a:moveTo>
                <a:lnTo>
                  <a:pt x="10714248" y="1341619"/>
                </a:lnTo>
                <a:lnTo>
                  <a:pt x="10714248" y="2622590"/>
                </a:lnTo>
                <a:lnTo>
                  <a:pt x="9433277" y="2622590"/>
                </a:lnTo>
                <a:close/>
                <a:moveTo>
                  <a:pt x="8085666" y="1341619"/>
                </a:moveTo>
                <a:lnTo>
                  <a:pt x="9366637" y="1341619"/>
                </a:lnTo>
                <a:lnTo>
                  <a:pt x="9366637" y="2622590"/>
                </a:lnTo>
                <a:lnTo>
                  <a:pt x="8085666" y="2622590"/>
                </a:lnTo>
                <a:close/>
                <a:moveTo>
                  <a:pt x="6738055" y="1341619"/>
                </a:moveTo>
                <a:lnTo>
                  <a:pt x="8019026" y="1341619"/>
                </a:lnTo>
                <a:lnTo>
                  <a:pt x="8019026" y="2622590"/>
                </a:lnTo>
                <a:lnTo>
                  <a:pt x="6738055" y="2622590"/>
                </a:lnTo>
                <a:close/>
                <a:moveTo>
                  <a:pt x="5390445" y="1341619"/>
                </a:moveTo>
                <a:lnTo>
                  <a:pt x="6671415" y="1341619"/>
                </a:lnTo>
                <a:lnTo>
                  <a:pt x="6671415" y="2622590"/>
                </a:lnTo>
                <a:lnTo>
                  <a:pt x="5390445" y="2622590"/>
                </a:lnTo>
                <a:close/>
                <a:moveTo>
                  <a:pt x="4042837" y="1341619"/>
                </a:moveTo>
                <a:lnTo>
                  <a:pt x="5323803" y="1341619"/>
                </a:lnTo>
                <a:lnTo>
                  <a:pt x="5323803" y="2622590"/>
                </a:lnTo>
                <a:lnTo>
                  <a:pt x="4042837" y="2622590"/>
                </a:lnTo>
                <a:close/>
                <a:moveTo>
                  <a:pt x="10780888" y="0"/>
                </a:moveTo>
                <a:lnTo>
                  <a:pt x="12061859" y="0"/>
                </a:lnTo>
                <a:lnTo>
                  <a:pt x="12061859" y="1280971"/>
                </a:lnTo>
                <a:lnTo>
                  <a:pt x="10780888" y="1280971"/>
                </a:lnTo>
                <a:close/>
                <a:moveTo>
                  <a:pt x="9433277" y="0"/>
                </a:moveTo>
                <a:lnTo>
                  <a:pt x="10714248" y="0"/>
                </a:lnTo>
                <a:lnTo>
                  <a:pt x="10714248" y="1280971"/>
                </a:lnTo>
                <a:lnTo>
                  <a:pt x="9433277" y="1280971"/>
                </a:lnTo>
                <a:close/>
                <a:moveTo>
                  <a:pt x="8085666" y="0"/>
                </a:moveTo>
                <a:lnTo>
                  <a:pt x="9366637" y="0"/>
                </a:lnTo>
                <a:lnTo>
                  <a:pt x="9366637" y="1280971"/>
                </a:lnTo>
                <a:lnTo>
                  <a:pt x="8085666" y="1280971"/>
                </a:lnTo>
                <a:close/>
                <a:moveTo>
                  <a:pt x="6738055" y="0"/>
                </a:moveTo>
                <a:lnTo>
                  <a:pt x="8019026" y="0"/>
                </a:lnTo>
                <a:lnTo>
                  <a:pt x="8019026" y="1280971"/>
                </a:lnTo>
                <a:lnTo>
                  <a:pt x="6738055" y="1280971"/>
                </a:lnTo>
                <a:close/>
                <a:moveTo>
                  <a:pt x="5390445" y="0"/>
                </a:moveTo>
                <a:lnTo>
                  <a:pt x="6671415" y="0"/>
                </a:lnTo>
                <a:lnTo>
                  <a:pt x="6671415" y="1280971"/>
                </a:lnTo>
                <a:lnTo>
                  <a:pt x="5390445" y="1280971"/>
                </a:lnTo>
                <a:close/>
                <a:moveTo>
                  <a:pt x="4042839" y="0"/>
                </a:moveTo>
                <a:lnTo>
                  <a:pt x="5323803" y="0"/>
                </a:lnTo>
                <a:lnTo>
                  <a:pt x="5323803" y="1280971"/>
                </a:lnTo>
                <a:lnTo>
                  <a:pt x="4042839" y="1280971"/>
                </a:lnTo>
                <a:close/>
                <a:moveTo>
                  <a:pt x="2695228" y="0"/>
                </a:moveTo>
                <a:lnTo>
                  <a:pt x="3976200" y="0"/>
                </a:lnTo>
                <a:lnTo>
                  <a:pt x="3976200" y="1280972"/>
                </a:lnTo>
                <a:lnTo>
                  <a:pt x="2695228" y="1280972"/>
                </a:lnTo>
                <a:close/>
                <a:moveTo>
                  <a:pt x="1347617" y="0"/>
                </a:moveTo>
                <a:lnTo>
                  <a:pt x="2628589" y="0"/>
                </a:lnTo>
                <a:lnTo>
                  <a:pt x="2628589" y="1280972"/>
                </a:lnTo>
                <a:lnTo>
                  <a:pt x="1347617" y="1280972"/>
                </a:lnTo>
                <a:close/>
                <a:moveTo>
                  <a:pt x="7" y="0"/>
                </a:moveTo>
                <a:lnTo>
                  <a:pt x="1280977" y="0"/>
                </a:lnTo>
                <a:lnTo>
                  <a:pt x="1280977" y="1280972"/>
                </a:lnTo>
                <a:lnTo>
                  <a:pt x="7" y="128097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2859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4468A1-4B87-439B-82EC-C3C09A9F3392}" type="datetimeFigureOut">
              <a:rPr lang="en-US" smtClean="0"/>
              <a:t>6/22/2018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F971EA-3A6D-44E0-AE21-1C9457776B3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7346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3" r:id="rId2"/>
    <p:sldLayoutId id="2147483666" r:id="rId3"/>
    <p:sldLayoutId id="2147483671" r:id="rId4"/>
    <p:sldLayoutId id="2147483664" r:id="rId5"/>
    <p:sldLayoutId id="2147483669" r:id="rId6"/>
    <p:sldLayoutId id="2147483660" r:id="rId7"/>
    <p:sldLayoutId id="2147483650" r:id="rId8"/>
    <p:sldLayoutId id="2147483672" r:id="rId9"/>
    <p:sldLayoutId id="2147483655" r:id="rId10"/>
    <p:sldLayoutId id="2147483659" r:id="rId11"/>
    <p:sldLayoutId id="2147483668" r:id="rId12"/>
    <p:sldLayoutId id="2147483667" r:id="rId13"/>
    <p:sldLayoutId id="2147483670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Box 87"/>
          <p:cNvSpPr txBox="1"/>
          <p:nvPr/>
        </p:nvSpPr>
        <p:spPr>
          <a:xfrm>
            <a:off x="3209879" y="2782701"/>
            <a:ext cx="57722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Planning</a:t>
            </a:r>
            <a:endParaRPr lang="en-US" sz="48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44889" y="3907441"/>
            <a:ext cx="5102223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Presentation template for your personal and commercial needs, designed and presented by </a:t>
            </a:r>
            <a:r>
              <a:rPr lang="en-US" sz="11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Aqr</a:t>
            </a:r>
            <a:r>
              <a:rPr lang="en-US" sz="11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Typeface</a:t>
            </a:r>
            <a:endParaRPr lang="en-US" sz="11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5744529" y="2009606"/>
            <a:ext cx="702942" cy="663153"/>
            <a:chOff x="3498850" y="1541463"/>
            <a:chExt cx="504825" cy="476250"/>
          </a:xfrm>
          <a:solidFill>
            <a:schemeClr val="accent1"/>
          </a:solidFill>
        </p:grpSpPr>
        <p:sp>
          <p:nvSpPr>
            <p:cNvPr id="14" name="Oval 5"/>
            <p:cNvSpPr>
              <a:spLocks noChangeArrowheads="1"/>
            </p:cNvSpPr>
            <p:nvPr/>
          </p:nvSpPr>
          <p:spPr bwMode="auto">
            <a:xfrm>
              <a:off x="3743325" y="1801813"/>
              <a:ext cx="61913" cy="619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6"/>
            <p:cNvSpPr>
              <a:spLocks noEditPoints="1"/>
            </p:cNvSpPr>
            <p:nvPr/>
          </p:nvSpPr>
          <p:spPr bwMode="auto">
            <a:xfrm>
              <a:off x="3498850" y="1541463"/>
              <a:ext cx="504825" cy="476250"/>
            </a:xfrm>
            <a:custGeom>
              <a:avLst/>
              <a:gdLst>
                <a:gd name="T0" fmla="*/ 116 w 132"/>
                <a:gd name="T1" fmla="*/ 48 h 124"/>
                <a:gd name="T2" fmla="*/ 116 w 132"/>
                <a:gd name="T3" fmla="*/ 22 h 124"/>
                <a:gd name="T4" fmla="*/ 104 w 132"/>
                <a:gd name="T5" fmla="*/ 0 h 124"/>
                <a:gd name="T6" fmla="*/ 22 w 132"/>
                <a:gd name="T7" fmla="*/ 0 h 124"/>
                <a:gd name="T8" fmla="*/ 0 w 132"/>
                <a:gd name="T9" fmla="*/ 102 h 124"/>
                <a:gd name="T10" fmla="*/ 94 w 132"/>
                <a:gd name="T11" fmla="*/ 124 h 124"/>
                <a:gd name="T12" fmla="*/ 116 w 132"/>
                <a:gd name="T13" fmla="*/ 96 h 124"/>
                <a:gd name="T14" fmla="*/ 116 w 132"/>
                <a:gd name="T15" fmla="*/ 48 h 124"/>
                <a:gd name="T16" fmla="*/ 88 w 132"/>
                <a:gd name="T17" fmla="*/ 8 h 124"/>
                <a:gd name="T18" fmla="*/ 108 w 132"/>
                <a:gd name="T19" fmla="*/ 12 h 124"/>
                <a:gd name="T20" fmla="*/ 108 w 132"/>
                <a:gd name="T21" fmla="*/ 24 h 124"/>
                <a:gd name="T22" fmla="*/ 104 w 132"/>
                <a:gd name="T23" fmla="*/ 36 h 124"/>
                <a:gd name="T24" fmla="*/ 104 w 132"/>
                <a:gd name="T25" fmla="*/ 32 h 124"/>
                <a:gd name="T26" fmla="*/ 104 w 132"/>
                <a:gd name="T27" fmla="*/ 16 h 124"/>
                <a:gd name="T28" fmla="*/ 16 w 132"/>
                <a:gd name="T29" fmla="*/ 12 h 124"/>
                <a:gd name="T30" fmla="*/ 12 w 132"/>
                <a:gd name="T31" fmla="*/ 24 h 124"/>
                <a:gd name="T32" fmla="*/ 8 w 132"/>
                <a:gd name="T33" fmla="*/ 22 h 124"/>
                <a:gd name="T34" fmla="*/ 100 w 132"/>
                <a:gd name="T35" fmla="*/ 20 h 124"/>
                <a:gd name="T36" fmla="*/ 16 w 132"/>
                <a:gd name="T37" fmla="*/ 16 h 124"/>
                <a:gd name="T38" fmla="*/ 100 w 132"/>
                <a:gd name="T39" fmla="*/ 20 h 124"/>
                <a:gd name="T40" fmla="*/ 100 w 132"/>
                <a:gd name="T41" fmla="*/ 28 h 124"/>
                <a:gd name="T42" fmla="*/ 16 w 132"/>
                <a:gd name="T43" fmla="*/ 24 h 124"/>
                <a:gd name="T44" fmla="*/ 100 w 132"/>
                <a:gd name="T45" fmla="*/ 32 h 124"/>
                <a:gd name="T46" fmla="*/ 88 w 132"/>
                <a:gd name="T47" fmla="*/ 36 h 124"/>
                <a:gd name="T48" fmla="*/ 16 w 132"/>
                <a:gd name="T49" fmla="*/ 35 h 124"/>
                <a:gd name="T50" fmla="*/ 100 w 132"/>
                <a:gd name="T51" fmla="*/ 32 h 124"/>
                <a:gd name="T52" fmla="*/ 94 w 132"/>
                <a:gd name="T53" fmla="*/ 116 h 124"/>
                <a:gd name="T54" fmla="*/ 8 w 132"/>
                <a:gd name="T55" fmla="*/ 102 h 124"/>
                <a:gd name="T56" fmla="*/ 22 w 132"/>
                <a:gd name="T57" fmla="*/ 44 h 124"/>
                <a:gd name="T58" fmla="*/ 104 w 132"/>
                <a:gd name="T59" fmla="*/ 44 h 124"/>
                <a:gd name="T60" fmla="*/ 108 w 132"/>
                <a:gd name="T61" fmla="*/ 56 h 124"/>
                <a:gd name="T62" fmla="*/ 52 w 132"/>
                <a:gd name="T63" fmla="*/ 76 h 124"/>
                <a:gd name="T64" fmla="*/ 108 w 132"/>
                <a:gd name="T65" fmla="*/ 96 h 124"/>
                <a:gd name="T66" fmla="*/ 113 w 132"/>
                <a:gd name="T67" fmla="*/ 88 h 124"/>
                <a:gd name="T68" fmla="*/ 60 w 132"/>
                <a:gd name="T69" fmla="*/ 76 h 124"/>
                <a:gd name="T70" fmla="*/ 108 w 132"/>
                <a:gd name="T71" fmla="*/ 64 h 124"/>
                <a:gd name="T72" fmla="*/ 115 w 132"/>
                <a:gd name="T73" fmla="*/ 59 h 124"/>
                <a:gd name="T74" fmla="*/ 120 w 132"/>
                <a:gd name="T75" fmla="*/ 7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2" h="124">
                  <a:moveTo>
                    <a:pt x="116" y="48"/>
                  </a:moveTo>
                  <a:cubicBezTo>
                    <a:pt x="116" y="48"/>
                    <a:pt x="116" y="48"/>
                    <a:pt x="116" y="48"/>
                  </a:cubicBezTo>
                  <a:cubicBezTo>
                    <a:pt x="116" y="24"/>
                    <a:pt x="116" y="24"/>
                    <a:pt x="116" y="24"/>
                  </a:cubicBezTo>
                  <a:cubicBezTo>
                    <a:pt x="116" y="22"/>
                    <a:pt x="116" y="22"/>
                    <a:pt x="116" y="22"/>
                  </a:cubicBezTo>
                  <a:cubicBezTo>
                    <a:pt x="116" y="12"/>
                    <a:pt x="116" y="12"/>
                    <a:pt x="116" y="12"/>
                  </a:cubicBezTo>
                  <a:cubicBezTo>
                    <a:pt x="116" y="5"/>
                    <a:pt x="111" y="0"/>
                    <a:pt x="104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4"/>
                    <a:pt x="10" y="124"/>
                    <a:pt x="22" y="124"/>
                  </a:cubicBezTo>
                  <a:cubicBezTo>
                    <a:pt x="94" y="124"/>
                    <a:pt x="94" y="124"/>
                    <a:pt x="94" y="124"/>
                  </a:cubicBezTo>
                  <a:cubicBezTo>
                    <a:pt x="106" y="124"/>
                    <a:pt x="116" y="114"/>
                    <a:pt x="116" y="102"/>
                  </a:cubicBezTo>
                  <a:cubicBezTo>
                    <a:pt x="116" y="96"/>
                    <a:pt x="116" y="96"/>
                    <a:pt x="116" y="96"/>
                  </a:cubicBezTo>
                  <a:cubicBezTo>
                    <a:pt x="116" y="96"/>
                    <a:pt x="116" y="96"/>
                    <a:pt x="116" y="96"/>
                  </a:cubicBezTo>
                  <a:cubicBezTo>
                    <a:pt x="132" y="84"/>
                    <a:pt x="132" y="60"/>
                    <a:pt x="116" y="48"/>
                  </a:cubicBezTo>
                  <a:close/>
                  <a:moveTo>
                    <a:pt x="22" y="8"/>
                  </a:moveTo>
                  <a:cubicBezTo>
                    <a:pt x="88" y="8"/>
                    <a:pt x="88" y="8"/>
                    <a:pt x="88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6" y="8"/>
                    <a:pt x="108" y="10"/>
                    <a:pt x="108" y="12"/>
                  </a:cubicBezTo>
                  <a:cubicBezTo>
                    <a:pt x="108" y="22"/>
                    <a:pt x="108" y="22"/>
                    <a:pt x="108" y="22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37"/>
                    <a:pt x="108" y="37"/>
                    <a:pt x="108" y="37"/>
                  </a:cubicBezTo>
                  <a:cubicBezTo>
                    <a:pt x="107" y="36"/>
                    <a:pt x="105" y="36"/>
                    <a:pt x="104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4" y="16"/>
                    <a:pt x="104" y="16"/>
                    <a:pt x="104" y="16"/>
                  </a:cubicBezTo>
                  <a:cubicBezTo>
                    <a:pt x="104" y="14"/>
                    <a:pt x="102" y="12"/>
                    <a:pt x="100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4" y="12"/>
                    <a:pt x="12" y="14"/>
                    <a:pt x="12" y="16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0" y="29"/>
                    <a:pt x="8" y="26"/>
                    <a:pt x="8" y="22"/>
                  </a:cubicBezTo>
                  <a:cubicBezTo>
                    <a:pt x="8" y="14"/>
                    <a:pt x="14" y="8"/>
                    <a:pt x="22" y="8"/>
                  </a:cubicBezTo>
                  <a:close/>
                  <a:moveTo>
                    <a:pt x="100" y="20"/>
                  </a:moveTo>
                  <a:cubicBezTo>
                    <a:pt x="16" y="20"/>
                    <a:pt x="16" y="20"/>
                    <a:pt x="16" y="20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00" y="16"/>
                    <a:pt x="100" y="16"/>
                    <a:pt x="100" y="16"/>
                  </a:cubicBezTo>
                  <a:lnTo>
                    <a:pt x="100" y="20"/>
                  </a:lnTo>
                  <a:close/>
                  <a:moveTo>
                    <a:pt x="100" y="24"/>
                  </a:moveTo>
                  <a:cubicBezTo>
                    <a:pt x="100" y="28"/>
                    <a:pt x="100" y="28"/>
                    <a:pt x="100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6" y="24"/>
                    <a:pt x="16" y="24"/>
                    <a:pt x="16" y="24"/>
                  </a:cubicBezTo>
                  <a:lnTo>
                    <a:pt x="100" y="24"/>
                  </a:lnTo>
                  <a:close/>
                  <a:moveTo>
                    <a:pt x="100" y="32"/>
                  </a:moveTo>
                  <a:cubicBezTo>
                    <a:pt x="100" y="36"/>
                    <a:pt x="100" y="36"/>
                    <a:pt x="100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22" y="36"/>
                    <a:pt x="22" y="36"/>
                    <a:pt x="22" y="36"/>
                  </a:cubicBezTo>
                  <a:cubicBezTo>
                    <a:pt x="20" y="36"/>
                    <a:pt x="18" y="35"/>
                    <a:pt x="16" y="35"/>
                  </a:cubicBezTo>
                  <a:cubicBezTo>
                    <a:pt x="16" y="32"/>
                    <a:pt x="16" y="32"/>
                    <a:pt x="16" y="32"/>
                  </a:cubicBezTo>
                  <a:lnTo>
                    <a:pt x="100" y="32"/>
                  </a:lnTo>
                  <a:close/>
                  <a:moveTo>
                    <a:pt x="108" y="102"/>
                  </a:moveTo>
                  <a:cubicBezTo>
                    <a:pt x="108" y="110"/>
                    <a:pt x="102" y="116"/>
                    <a:pt x="94" y="116"/>
                  </a:cubicBezTo>
                  <a:cubicBezTo>
                    <a:pt x="22" y="116"/>
                    <a:pt x="22" y="116"/>
                    <a:pt x="22" y="116"/>
                  </a:cubicBezTo>
                  <a:cubicBezTo>
                    <a:pt x="14" y="116"/>
                    <a:pt x="8" y="110"/>
                    <a:pt x="8" y="102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12" y="42"/>
                    <a:pt x="17" y="44"/>
                    <a:pt x="22" y="44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104" y="44"/>
                    <a:pt x="104" y="44"/>
                    <a:pt x="104" y="44"/>
                  </a:cubicBezTo>
                  <a:cubicBezTo>
                    <a:pt x="106" y="44"/>
                    <a:pt x="108" y="46"/>
                    <a:pt x="108" y="48"/>
                  </a:cubicBezTo>
                  <a:cubicBezTo>
                    <a:pt x="108" y="56"/>
                    <a:pt x="108" y="56"/>
                    <a:pt x="108" y="56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61" y="56"/>
                    <a:pt x="52" y="65"/>
                    <a:pt x="52" y="76"/>
                  </a:cubicBezTo>
                  <a:cubicBezTo>
                    <a:pt x="52" y="87"/>
                    <a:pt x="61" y="96"/>
                    <a:pt x="72" y="96"/>
                  </a:cubicBezTo>
                  <a:cubicBezTo>
                    <a:pt x="108" y="96"/>
                    <a:pt x="108" y="96"/>
                    <a:pt x="108" y="96"/>
                  </a:cubicBezTo>
                  <a:lnTo>
                    <a:pt x="108" y="102"/>
                  </a:lnTo>
                  <a:close/>
                  <a:moveTo>
                    <a:pt x="113" y="88"/>
                  </a:moveTo>
                  <a:cubicBezTo>
                    <a:pt x="72" y="88"/>
                    <a:pt x="72" y="88"/>
                    <a:pt x="72" y="88"/>
                  </a:cubicBezTo>
                  <a:cubicBezTo>
                    <a:pt x="65" y="88"/>
                    <a:pt x="60" y="83"/>
                    <a:pt x="60" y="76"/>
                  </a:cubicBezTo>
                  <a:cubicBezTo>
                    <a:pt x="60" y="69"/>
                    <a:pt x="65" y="64"/>
                    <a:pt x="72" y="64"/>
                  </a:cubicBezTo>
                  <a:cubicBezTo>
                    <a:pt x="108" y="64"/>
                    <a:pt x="108" y="64"/>
                    <a:pt x="108" y="64"/>
                  </a:cubicBezTo>
                  <a:cubicBezTo>
                    <a:pt x="110" y="64"/>
                    <a:pt x="113" y="63"/>
                    <a:pt x="114" y="61"/>
                  </a:cubicBezTo>
                  <a:cubicBezTo>
                    <a:pt x="115" y="60"/>
                    <a:pt x="115" y="60"/>
                    <a:pt x="115" y="59"/>
                  </a:cubicBezTo>
                  <a:cubicBezTo>
                    <a:pt x="115" y="59"/>
                    <a:pt x="116" y="59"/>
                    <a:pt x="116" y="59"/>
                  </a:cubicBezTo>
                  <a:cubicBezTo>
                    <a:pt x="118" y="62"/>
                    <a:pt x="120" y="67"/>
                    <a:pt x="120" y="72"/>
                  </a:cubicBezTo>
                  <a:cubicBezTo>
                    <a:pt x="120" y="78"/>
                    <a:pt x="118" y="84"/>
                    <a:pt x="113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010159" y="5040563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18" name="Rectangle 17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408805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23"/>
          <p:cNvSpPr>
            <a:spLocks noEditPoints="1"/>
          </p:cNvSpPr>
          <p:nvPr/>
        </p:nvSpPr>
        <p:spPr bwMode="auto">
          <a:xfrm>
            <a:off x="8856900" y="-18889"/>
            <a:ext cx="3941423" cy="3016467"/>
          </a:xfrm>
          <a:custGeom>
            <a:avLst/>
            <a:gdLst>
              <a:gd name="T0" fmla="*/ 348 w 348"/>
              <a:gd name="T1" fmla="*/ 70 h 265"/>
              <a:gd name="T2" fmla="*/ 342 w 348"/>
              <a:gd name="T3" fmla="*/ 234 h 265"/>
              <a:gd name="T4" fmla="*/ 269 w 348"/>
              <a:gd name="T5" fmla="*/ 240 h 265"/>
              <a:gd name="T6" fmla="*/ 269 w 348"/>
              <a:gd name="T7" fmla="*/ 232 h 265"/>
              <a:gd name="T8" fmla="*/ 336 w 348"/>
              <a:gd name="T9" fmla="*/ 228 h 265"/>
              <a:gd name="T10" fmla="*/ 339 w 348"/>
              <a:gd name="T11" fmla="*/ 116 h 265"/>
              <a:gd name="T12" fmla="*/ 281 w 348"/>
              <a:gd name="T13" fmla="*/ 157 h 265"/>
              <a:gd name="T14" fmla="*/ 174 w 348"/>
              <a:gd name="T15" fmla="*/ 265 h 265"/>
              <a:gd name="T16" fmla="*/ 66 w 348"/>
              <a:gd name="T17" fmla="*/ 157 h 265"/>
              <a:gd name="T18" fmla="*/ 8 w 348"/>
              <a:gd name="T19" fmla="*/ 116 h 265"/>
              <a:gd name="T20" fmla="*/ 12 w 348"/>
              <a:gd name="T21" fmla="*/ 228 h 265"/>
              <a:gd name="T22" fmla="*/ 70 w 348"/>
              <a:gd name="T23" fmla="*/ 232 h 265"/>
              <a:gd name="T24" fmla="*/ 70 w 348"/>
              <a:gd name="T25" fmla="*/ 240 h 265"/>
              <a:gd name="T26" fmla="*/ 6 w 348"/>
              <a:gd name="T27" fmla="*/ 234 h 265"/>
              <a:gd name="T28" fmla="*/ 0 w 348"/>
              <a:gd name="T29" fmla="*/ 70 h 265"/>
              <a:gd name="T30" fmla="*/ 21 w 348"/>
              <a:gd name="T31" fmla="*/ 50 h 265"/>
              <a:gd name="T32" fmla="*/ 94 w 348"/>
              <a:gd name="T33" fmla="*/ 45 h 265"/>
              <a:gd name="T34" fmla="*/ 99 w 348"/>
              <a:gd name="T35" fmla="*/ 33 h 265"/>
              <a:gd name="T36" fmla="*/ 108 w 348"/>
              <a:gd name="T37" fmla="*/ 8 h 265"/>
              <a:gd name="T38" fmla="*/ 215 w 348"/>
              <a:gd name="T39" fmla="*/ 0 h 265"/>
              <a:gd name="T40" fmla="*/ 248 w 348"/>
              <a:gd name="T41" fmla="*/ 25 h 265"/>
              <a:gd name="T42" fmla="*/ 249 w 348"/>
              <a:gd name="T43" fmla="*/ 39 h 265"/>
              <a:gd name="T44" fmla="*/ 265 w 348"/>
              <a:gd name="T45" fmla="*/ 50 h 265"/>
              <a:gd name="T46" fmla="*/ 342 w 348"/>
              <a:gd name="T47" fmla="*/ 56 h 265"/>
              <a:gd name="T48" fmla="*/ 339 w 348"/>
              <a:gd name="T49" fmla="*/ 70 h 265"/>
              <a:gd name="T50" fmla="*/ 327 w 348"/>
              <a:gd name="T51" fmla="*/ 58 h 265"/>
              <a:gd name="T52" fmla="*/ 246 w 348"/>
              <a:gd name="T53" fmla="*/ 50 h 265"/>
              <a:gd name="T54" fmla="*/ 240 w 348"/>
              <a:gd name="T55" fmla="*/ 25 h 265"/>
              <a:gd name="T56" fmla="*/ 215 w 348"/>
              <a:gd name="T57" fmla="*/ 8 h 265"/>
              <a:gd name="T58" fmla="*/ 114 w 348"/>
              <a:gd name="T59" fmla="*/ 13 h 265"/>
              <a:gd name="T60" fmla="*/ 107 w 348"/>
              <a:gd name="T61" fmla="*/ 33 h 265"/>
              <a:gd name="T62" fmla="*/ 83 w 348"/>
              <a:gd name="T63" fmla="*/ 58 h 265"/>
              <a:gd name="T64" fmla="*/ 12 w 348"/>
              <a:gd name="T65" fmla="*/ 62 h 265"/>
              <a:gd name="T66" fmla="*/ 8 w 348"/>
              <a:gd name="T67" fmla="*/ 108 h 265"/>
              <a:gd name="T68" fmla="*/ 78 w 348"/>
              <a:gd name="T69" fmla="*/ 108 h 265"/>
              <a:gd name="T70" fmla="*/ 174 w 348"/>
              <a:gd name="T71" fmla="*/ 50 h 265"/>
              <a:gd name="T72" fmla="*/ 269 w 348"/>
              <a:gd name="T73" fmla="*/ 108 h 265"/>
              <a:gd name="T74" fmla="*/ 339 w 348"/>
              <a:gd name="T75" fmla="*/ 108 h 265"/>
              <a:gd name="T76" fmla="*/ 74 w 348"/>
              <a:gd name="T77" fmla="*/ 29 h 265"/>
              <a:gd name="T78" fmla="*/ 37 w 348"/>
              <a:gd name="T79" fmla="*/ 25 h 265"/>
              <a:gd name="T80" fmla="*/ 33 w 348"/>
              <a:gd name="T81" fmla="*/ 37 h 265"/>
              <a:gd name="T82" fmla="*/ 25 w 348"/>
              <a:gd name="T83" fmla="*/ 37 h 265"/>
              <a:gd name="T84" fmla="*/ 28 w 348"/>
              <a:gd name="T85" fmla="*/ 20 h 265"/>
              <a:gd name="T86" fmla="*/ 70 w 348"/>
              <a:gd name="T87" fmla="*/ 17 h 265"/>
              <a:gd name="T88" fmla="*/ 83 w 348"/>
              <a:gd name="T89" fmla="*/ 29 h 265"/>
              <a:gd name="T90" fmla="*/ 78 w 348"/>
              <a:gd name="T91" fmla="*/ 41 h 265"/>
              <a:gd name="T92" fmla="*/ 273 w 348"/>
              <a:gd name="T93" fmla="*/ 157 h 265"/>
              <a:gd name="T94" fmla="*/ 174 w 348"/>
              <a:gd name="T95" fmla="*/ 58 h 265"/>
              <a:gd name="T96" fmla="*/ 74 w 348"/>
              <a:gd name="T97" fmla="*/ 157 h 265"/>
              <a:gd name="T98" fmla="*/ 174 w 348"/>
              <a:gd name="T99" fmla="*/ 257 h 265"/>
              <a:gd name="T100" fmla="*/ 273 w 348"/>
              <a:gd name="T101" fmla="*/ 157 h 265"/>
              <a:gd name="T102" fmla="*/ 226 w 348"/>
              <a:gd name="T103" fmla="*/ 210 h 265"/>
              <a:gd name="T104" fmla="*/ 121 w 348"/>
              <a:gd name="T105" fmla="*/ 210 h 265"/>
              <a:gd name="T106" fmla="*/ 121 w 348"/>
              <a:gd name="T107" fmla="*/ 105 h 265"/>
              <a:gd name="T108" fmla="*/ 226 w 348"/>
              <a:gd name="T109" fmla="*/ 105 h 265"/>
              <a:gd name="T110" fmla="*/ 240 w 348"/>
              <a:gd name="T111" fmla="*/ 157 h 265"/>
              <a:gd name="T112" fmla="*/ 174 w 348"/>
              <a:gd name="T113" fmla="*/ 91 h 265"/>
              <a:gd name="T114" fmla="*/ 107 w 348"/>
              <a:gd name="T115" fmla="*/ 157 h 265"/>
              <a:gd name="T116" fmla="*/ 174 w 348"/>
              <a:gd name="T117" fmla="*/ 224 h 265"/>
              <a:gd name="T118" fmla="*/ 240 w 348"/>
              <a:gd name="T119" fmla="*/ 157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48" h="265">
                <a:moveTo>
                  <a:pt x="342" y="56"/>
                </a:moveTo>
                <a:cubicBezTo>
                  <a:pt x="346" y="60"/>
                  <a:pt x="348" y="65"/>
                  <a:pt x="348" y="70"/>
                </a:cubicBezTo>
                <a:cubicBezTo>
                  <a:pt x="348" y="219"/>
                  <a:pt x="348" y="219"/>
                  <a:pt x="348" y="219"/>
                </a:cubicBezTo>
                <a:cubicBezTo>
                  <a:pt x="348" y="225"/>
                  <a:pt x="346" y="230"/>
                  <a:pt x="342" y="234"/>
                </a:cubicBezTo>
                <a:cubicBezTo>
                  <a:pt x="338" y="238"/>
                  <a:pt x="333" y="240"/>
                  <a:pt x="327" y="240"/>
                </a:cubicBezTo>
                <a:cubicBezTo>
                  <a:pt x="269" y="240"/>
                  <a:pt x="269" y="240"/>
                  <a:pt x="269" y="240"/>
                </a:cubicBezTo>
                <a:cubicBezTo>
                  <a:pt x="266" y="240"/>
                  <a:pt x="265" y="239"/>
                  <a:pt x="265" y="236"/>
                </a:cubicBezTo>
                <a:cubicBezTo>
                  <a:pt x="265" y="233"/>
                  <a:pt x="266" y="232"/>
                  <a:pt x="269" y="232"/>
                </a:cubicBezTo>
                <a:cubicBezTo>
                  <a:pt x="327" y="232"/>
                  <a:pt x="327" y="232"/>
                  <a:pt x="327" y="232"/>
                </a:cubicBezTo>
                <a:cubicBezTo>
                  <a:pt x="330" y="232"/>
                  <a:pt x="333" y="231"/>
                  <a:pt x="336" y="228"/>
                </a:cubicBezTo>
                <a:cubicBezTo>
                  <a:pt x="338" y="226"/>
                  <a:pt x="339" y="223"/>
                  <a:pt x="339" y="219"/>
                </a:cubicBezTo>
                <a:cubicBezTo>
                  <a:pt x="339" y="116"/>
                  <a:pt x="339" y="116"/>
                  <a:pt x="339" y="116"/>
                </a:cubicBezTo>
                <a:cubicBezTo>
                  <a:pt x="273" y="116"/>
                  <a:pt x="273" y="116"/>
                  <a:pt x="273" y="116"/>
                </a:cubicBezTo>
                <a:cubicBezTo>
                  <a:pt x="279" y="129"/>
                  <a:pt x="281" y="143"/>
                  <a:pt x="281" y="157"/>
                </a:cubicBezTo>
                <a:cubicBezTo>
                  <a:pt x="281" y="187"/>
                  <a:pt x="271" y="212"/>
                  <a:pt x="250" y="233"/>
                </a:cubicBezTo>
                <a:cubicBezTo>
                  <a:pt x="229" y="254"/>
                  <a:pt x="203" y="265"/>
                  <a:pt x="174" y="265"/>
                </a:cubicBezTo>
                <a:cubicBezTo>
                  <a:pt x="144" y="265"/>
                  <a:pt x="119" y="254"/>
                  <a:pt x="98" y="233"/>
                </a:cubicBezTo>
                <a:cubicBezTo>
                  <a:pt x="77" y="212"/>
                  <a:pt x="66" y="187"/>
                  <a:pt x="66" y="157"/>
                </a:cubicBezTo>
                <a:cubicBezTo>
                  <a:pt x="66" y="143"/>
                  <a:pt x="69" y="129"/>
                  <a:pt x="74" y="116"/>
                </a:cubicBezTo>
                <a:cubicBezTo>
                  <a:pt x="8" y="116"/>
                  <a:pt x="8" y="116"/>
                  <a:pt x="8" y="116"/>
                </a:cubicBezTo>
                <a:cubicBezTo>
                  <a:pt x="8" y="219"/>
                  <a:pt x="8" y="219"/>
                  <a:pt x="8" y="219"/>
                </a:cubicBezTo>
                <a:cubicBezTo>
                  <a:pt x="8" y="223"/>
                  <a:pt x="9" y="226"/>
                  <a:pt x="12" y="228"/>
                </a:cubicBezTo>
                <a:cubicBezTo>
                  <a:pt x="14" y="231"/>
                  <a:pt x="17" y="232"/>
                  <a:pt x="21" y="232"/>
                </a:cubicBezTo>
                <a:cubicBezTo>
                  <a:pt x="70" y="232"/>
                  <a:pt x="70" y="232"/>
                  <a:pt x="70" y="232"/>
                </a:cubicBezTo>
                <a:cubicBezTo>
                  <a:pt x="73" y="232"/>
                  <a:pt x="74" y="233"/>
                  <a:pt x="74" y="236"/>
                </a:cubicBezTo>
                <a:cubicBezTo>
                  <a:pt x="74" y="239"/>
                  <a:pt x="73" y="240"/>
                  <a:pt x="70" y="240"/>
                </a:cubicBezTo>
                <a:cubicBezTo>
                  <a:pt x="21" y="240"/>
                  <a:pt x="21" y="240"/>
                  <a:pt x="21" y="240"/>
                </a:cubicBezTo>
                <a:cubicBezTo>
                  <a:pt x="15" y="240"/>
                  <a:pt x="10" y="238"/>
                  <a:pt x="6" y="234"/>
                </a:cubicBezTo>
                <a:cubicBezTo>
                  <a:pt x="2" y="230"/>
                  <a:pt x="0" y="225"/>
                  <a:pt x="0" y="219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65"/>
                  <a:pt x="2" y="60"/>
                  <a:pt x="6" y="56"/>
                </a:cubicBezTo>
                <a:cubicBezTo>
                  <a:pt x="10" y="52"/>
                  <a:pt x="15" y="50"/>
                  <a:pt x="21" y="50"/>
                </a:cubicBezTo>
                <a:cubicBezTo>
                  <a:pt x="83" y="50"/>
                  <a:pt x="83" y="50"/>
                  <a:pt x="83" y="50"/>
                </a:cubicBezTo>
                <a:cubicBezTo>
                  <a:pt x="87" y="50"/>
                  <a:pt x="91" y="48"/>
                  <a:pt x="94" y="45"/>
                </a:cubicBezTo>
                <a:cubicBezTo>
                  <a:pt x="97" y="42"/>
                  <a:pt x="98" y="40"/>
                  <a:pt x="99" y="38"/>
                </a:cubicBezTo>
                <a:cubicBezTo>
                  <a:pt x="99" y="36"/>
                  <a:pt x="99" y="35"/>
                  <a:pt x="99" y="33"/>
                </a:cubicBezTo>
                <a:cubicBezTo>
                  <a:pt x="99" y="25"/>
                  <a:pt x="99" y="25"/>
                  <a:pt x="99" y="25"/>
                </a:cubicBezTo>
                <a:cubicBezTo>
                  <a:pt x="99" y="19"/>
                  <a:pt x="102" y="13"/>
                  <a:pt x="108" y="8"/>
                </a:cubicBezTo>
                <a:cubicBezTo>
                  <a:pt x="113" y="3"/>
                  <a:pt x="122" y="0"/>
                  <a:pt x="132" y="0"/>
                </a:cubicBezTo>
                <a:cubicBezTo>
                  <a:pt x="215" y="0"/>
                  <a:pt x="215" y="0"/>
                  <a:pt x="215" y="0"/>
                </a:cubicBezTo>
                <a:cubicBezTo>
                  <a:pt x="225" y="0"/>
                  <a:pt x="233" y="3"/>
                  <a:pt x="239" y="8"/>
                </a:cubicBezTo>
                <a:cubicBezTo>
                  <a:pt x="245" y="13"/>
                  <a:pt x="248" y="19"/>
                  <a:pt x="248" y="25"/>
                </a:cubicBezTo>
                <a:cubicBezTo>
                  <a:pt x="248" y="33"/>
                  <a:pt x="248" y="33"/>
                  <a:pt x="248" y="33"/>
                </a:cubicBezTo>
                <a:cubicBezTo>
                  <a:pt x="248" y="35"/>
                  <a:pt x="248" y="37"/>
                  <a:pt x="249" y="39"/>
                </a:cubicBezTo>
                <a:cubicBezTo>
                  <a:pt x="249" y="40"/>
                  <a:pt x="251" y="43"/>
                  <a:pt x="253" y="46"/>
                </a:cubicBezTo>
                <a:cubicBezTo>
                  <a:pt x="256" y="48"/>
                  <a:pt x="260" y="50"/>
                  <a:pt x="265" y="50"/>
                </a:cubicBezTo>
                <a:cubicBezTo>
                  <a:pt x="327" y="50"/>
                  <a:pt x="327" y="50"/>
                  <a:pt x="327" y="50"/>
                </a:cubicBezTo>
                <a:cubicBezTo>
                  <a:pt x="333" y="50"/>
                  <a:pt x="338" y="52"/>
                  <a:pt x="342" y="56"/>
                </a:cubicBezTo>
                <a:close/>
                <a:moveTo>
                  <a:pt x="339" y="108"/>
                </a:moveTo>
                <a:cubicBezTo>
                  <a:pt x="339" y="70"/>
                  <a:pt x="339" y="70"/>
                  <a:pt x="339" y="70"/>
                </a:cubicBezTo>
                <a:cubicBezTo>
                  <a:pt x="339" y="67"/>
                  <a:pt x="338" y="64"/>
                  <a:pt x="336" y="62"/>
                </a:cubicBezTo>
                <a:cubicBezTo>
                  <a:pt x="333" y="59"/>
                  <a:pt x="330" y="58"/>
                  <a:pt x="327" y="58"/>
                </a:cubicBezTo>
                <a:cubicBezTo>
                  <a:pt x="265" y="58"/>
                  <a:pt x="265" y="58"/>
                  <a:pt x="265" y="58"/>
                </a:cubicBezTo>
                <a:cubicBezTo>
                  <a:pt x="256" y="58"/>
                  <a:pt x="250" y="55"/>
                  <a:pt x="246" y="50"/>
                </a:cubicBezTo>
                <a:cubicBezTo>
                  <a:pt x="242" y="45"/>
                  <a:pt x="240" y="39"/>
                  <a:pt x="240" y="33"/>
                </a:cubicBezTo>
                <a:cubicBezTo>
                  <a:pt x="240" y="25"/>
                  <a:pt x="240" y="25"/>
                  <a:pt x="240" y="25"/>
                </a:cubicBezTo>
                <a:cubicBezTo>
                  <a:pt x="240" y="21"/>
                  <a:pt x="238" y="18"/>
                  <a:pt x="233" y="14"/>
                </a:cubicBezTo>
                <a:cubicBezTo>
                  <a:pt x="229" y="10"/>
                  <a:pt x="223" y="8"/>
                  <a:pt x="215" y="8"/>
                </a:cubicBezTo>
                <a:cubicBezTo>
                  <a:pt x="132" y="8"/>
                  <a:pt x="132" y="8"/>
                  <a:pt x="132" y="8"/>
                </a:cubicBezTo>
                <a:cubicBezTo>
                  <a:pt x="124" y="8"/>
                  <a:pt x="118" y="10"/>
                  <a:pt x="114" y="13"/>
                </a:cubicBezTo>
                <a:cubicBezTo>
                  <a:pt x="110" y="17"/>
                  <a:pt x="107" y="21"/>
                  <a:pt x="107" y="25"/>
                </a:cubicBezTo>
                <a:cubicBezTo>
                  <a:pt x="107" y="33"/>
                  <a:pt x="107" y="33"/>
                  <a:pt x="107" y="33"/>
                </a:cubicBezTo>
                <a:cubicBezTo>
                  <a:pt x="107" y="39"/>
                  <a:pt x="105" y="45"/>
                  <a:pt x="101" y="50"/>
                </a:cubicBezTo>
                <a:cubicBezTo>
                  <a:pt x="98" y="55"/>
                  <a:pt x="91" y="58"/>
                  <a:pt x="83" y="58"/>
                </a:cubicBezTo>
                <a:cubicBezTo>
                  <a:pt x="21" y="58"/>
                  <a:pt x="21" y="58"/>
                  <a:pt x="21" y="58"/>
                </a:cubicBezTo>
                <a:cubicBezTo>
                  <a:pt x="17" y="58"/>
                  <a:pt x="14" y="59"/>
                  <a:pt x="12" y="62"/>
                </a:cubicBezTo>
                <a:cubicBezTo>
                  <a:pt x="9" y="64"/>
                  <a:pt x="8" y="67"/>
                  <a:pt x="8" y="70"/>
                </a:cubicBezTo>
                <a:cubicBezTo>
                  <a:pt x="8" y="108"/>
                  <a:pt x="8" y="108"/>
                  <a:pt x="8" y="108"/>
                </a:cubicBezTo>
                <a:cubicBezTo>
                  <a:pt x="76" y="108"/>
                  <a:pt x="76" y="108"/>
                  <a:pt x="76" y="108"/>
                </a:cubicBezTo>
                <a:cubicBezTo>
                  <a:pt x="77" y="108"/>
                  <a:pt x="78" y="108"/>
                  <a:pt x="78" y="108"/>
                </a:cubicBezTo>
                <a:cubicBezTo>
                  <a:pt x="87" y="91"/>
                  <a:pt x="100" y="76"/>
                  <a:pt x="118" y="66"/>
                </a:cubicBezTo>
                <a:cubicBezTo>
                  <a:pt x="135" y="55"/>
                  <a:pt x="153" y="50"/>
                  <a:pt x="174" y="50"/>
                </a:cubicBezTo>
                <a:cubicBezTo>
                  <a:pt x="194" y="50"/>
                  <a:pt x="213" y="55"/>
                  <a:pt x="230" y="66"/>
                </a:cubicBezTo>
                <a:cubicBezTo>
                  <a:pt x="247" y="76"/>
                  <a:pt x="260" y="91"/>
                  <a:pt x="269" y="108"/>
                </a:cubicBezTo>
                <a:cubicBezTo>
                  <a:pt x="270" y="108"/>
                  <a:pt x="270" y="108"/>
                  <a:pt x="271" y="108"/>
                </a:cubicBezTo>
                <a:lnTo>
                  <a:pt x="339" y="108"/>
                </a:lnTo>
                <a:close/>
                <a:moveTo>
                  <a:pt x="74" y="37"/>
                </a:moveTo>
                <a:cubicBezTo>
                  <a:pt x="74" y="29"/>
                  <a:pt x="74" y="29"/>
                  <a:pt x="74" y="29"/>
                </a:cubicBezTo>
                <a:cubicBezTo>
                  <a:pt x="74" y="26"/>
                  <a:pt x="73" y="25"/>
                  <a:pt x="70" y="25"/>
                </a:cubicBezTo>
                <a:cubicBezTo>
                  <a:pt x="37" y="25"/>
                  <a:pt x="37" y="25"/>
                  <a:pt x="37" y="25"/>
                </a:cubicBezTo>
                <a:cubicBezTo>
                  <a:pt x="34" y="25"/>
                  <a:pt x="33" y="26"/>
                  <a:pt x="33" y="29"/>
                </a:cubicBezTo>
                <a:cubicBezTo>
                  <a:pt x="33" y="37"/>
                  <a:pt x="33" y="37"/>
                  <a:pt x="33" y="37"/>
                </a:cubicBezTo>
                <a:cubicBezTo>
                  <a:pt x="33" y="40"/>
                  <a:pt x="32" y="41"/>
                  <a:pt x="29" y="41"/>
                </a:cubicBezTo>
                <a:cubicBezTo>
                  <a:pt x="26" y="41"/>
                  <a:pt x="25" y="40"/>
                  <a:pt x="25" y="37"/>
                </a:cubicBezTo>
                <a:cubicBezTo>
                  <a:pt x="25" y="29"/>
                  <a:pt x="25" y="29"/>
                  <a:pt x="25" y="29"/>
                </a:cubicBezTo>
                <a:cubicBezTo>
                  <a:pt x="25" y="26"/>
                  <a:pt x="26" y="23"/>
                  <a:pt x="28" y="20"/>
                </a:cubicBezTo>
                <a:cubicBezTo>
                  <a:pt x="31" y="18"/>
                  <a:pt x="34" y="17"/>
                  <a:pt x="37" y="17"/>
                </a:cubicBezTo>
                <a:cubicBezTo>
                  <a:pt x="70" y="17"/>
                  <a:pt x="70" y="17"/>
                  <a:pt x="70" y="17"/>
                </a:cubicBezTo>
                <a:cubicBezTo>
                  <a:pt x="74" y="17"/>
                  <a:pt x="77" y="18"/>
                  <a:pt x="79" y="20"/>
                </a:cubicBezTo>
                <a:cubicBezTo>
                  <a:pt x="81" y="23"/>
                  <a:pt x="83" y="26"/>
                  <a:pt x="83" y="29"/>
                </a:cubicBezTo>
                <a:cubicBezTo>
                  <a:pt x="83" y="37"/>
                  <a:pt x="83" y="37"/>
                  <a:pt x="83" y="37"/>
                </a:cubicBezTo>
                <a:cubicBezTo>
                  <a:pt x="83" y="40"/>
                  <a:pt x="81" y="41"/>
                  <a:pt x="78" y="41"/>
                </a:cubicBezTo>
                <a:cubicBezTo>
                  <a:pt x="76" y="41"/>
                  <a:pt x="74" y="40"/>
                  <a:pt x="74" y="37"/>
                </a:cubicBezTo>
                <a:close/>
                <a:moveTo>
                  <a:pt x="273" y="157"/>
                </a:moveTo>
                <a:cubicBezTo>
                  <a:pt x="273" y="130"/>
                  <a:pt x="263" y="107"/>
                  <a:pt x="244" y="87"/>
                </a:cubicBezTo>
                <a:cubicBezTo>
                  <a:pt x="224" y="68"/>
                  <a:pt x="201" y="58"/>
                  <a:pt x="174" y="58"/>
                </a:cubicBezTo>
                <a:cubicBezTo>
                  <a:pt x="146" y="58"/>
                  <a:pt x="123" y="68"/>
                  <a:pt x="104" y="87"/>
                </a:cubicBezTo>
                <a:cubicBezTo>
                  <a:pt x="84" y="107"/>
                  <a:pt x="74" y="130"/>
                  <a:pt x="74" y="157"/>
                </a:cubicBezTo>
                <a:cubicBezTo>
                  <a:pt x="74" y="185"/>
                  <a:pt x="84" y="208"/>
                  <a:pt x="104" y="227"/>
                </a:cubicBezTo>
                <a:cubicBezTo>
                  <a:pt x="123" y="247"/>
                  <a:pt x="146" y="257"/>
                  <a:pt x="174" y="257"/>
                </a:cubicBezTo>
                <a:cubicBezTo>
                  <a:pt x="201" y="257"/>
                  <a:pt x="224" y="247"/>
                  <a:pt x="244" y="227"/>
                </a:cubicBezTo>
                <a:cubicBezTo>
                  <a:pt x="263" y="208"/>
                  <a:pt x="273" y="185"/>
                  <a:pt x="273" y="157"/>
                </a:cubicBezTo>
                <a:close/>
                <a:moveTo>
                  <a:pt x="248" y="157"/>
                </a:moveTo>
                <a:cubicBezTo>
                  <a:pt x="248" y="178"/>
                  <a:pt x="241" y="196"/>
                  <a:pt x="226" y="210"/>
                </a:cubicBezTo>
                <a:cubicBezTo>
                  <a:pt x="212" y="225"/>
                  <a:pt x="194" y="232"/>
                  <a:pt x="174" y="232"/>
                </a:cubicBezTo>
                <a:cubicBezTo>
                  <a:pt x="153" y="232"/>
                  <a:pt x="135" y="225"/>
                  <a:pt x="121" y="210"/>
                </a:cubicBezTo>
                <a:cubicBezTo>
                  <a:pt x="106" y="196"/>
                  <a:pt x="99" y="178"/>
                  <a:pt x="99" y="157"/>
                </a:cubicBezTo>
                <a:cubicBezTo>
                  <a:pt x="99" y="137"/>
                  <a:pt x="106" y="119"/>
                  <a:pt x="121" y="105"/>
                </a:cubicBezTo>
                <a:cubicBezTo>
                  <a:pt x="135" y="90"/>
                  <a:pt x="153" y="83"/>
                  <a:pt x="174" y="83"/>
                </a:cubicBezTo>
                <a:cubicBezTo>
                  <a:pt x="194" y="83"/>
                  <a:pt x="212" y="90"/>
                  <a:pt x="226" y="105"/>
                </a:cubicBezTo>
                <a:cubicBezTo>
                  <a:pt x="241" y="119"/>
                  <a:pt x="248" y="137"/>
                  <a:pt x="248" y="157"/>
                </a:cubicBezTo>
                <a:close/>
                <a:moveTo>
                  <a:pt x="240" y="157"/>
                </a:moveTo>
                <a:cubicBezTo>
                  <a:pt x="240" y="139"/>
                  <a:pt x="233" y="123"/>
                  <a:pt x="221" y="110"/>
                </a:cubicBezTo>
                <a:cubicBezTo>
                  <a:pt x="208" y="98"/>
                  <a:pt x="192" y="91"/>
                  <a:pt x="174" y="91"/>
                </a:cubicBezTo>
                <a:cubicBezTo>
                  <a:pt x="155" y="91"/>
                  <a:pt x="140" y="98"/>
                  <a:pt x="127" y="110"/>
                </a:cubicBezTo>
                <a:cubicBezTo>
                  <a:pt x="114" y="123"/>
                  <a:pt x="107" y="139"/>
                  <a:pt x="107" y="157"/>
                </a:cubicBezTo>
                <a:cubicBezTo>
                  <a:pt x="107" y="176"/>
                  <a:pt x="114" y="191"/>
                  <a:pt x="127" y="204"/>
                </a:cubicBezTo>
                <a:cubicBezTo>
                  <a:pt x="140" y="217"/>
                  <a:pt x="155" y="224"/>
                  <a:pt x="174" y="224"/>
                </a:cubicBezTo>
                <a:cubicBezTo>
                  <a:pt x="192" y="224"/>
                  <a:pt x="208" y="217"/>
                  <a:pt x="221" y="204"/>
                </a:cubicBezTo>
                <a:cubicBezTo>
                  <a:pt x="233" y="191"/>
                  <a:pt x="240" y="176"/>
                  <a:pt x="240" y="157"/>
                </a:cubicBezTo>
                <a:close/>
              </a:path>
            </a:pathLst>
          </a:custGeom>
          <a:solidFill>
            <a:schemeClr val="tx1">
              <a:alpha val="4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5" name="Rectangle 14"/>
          <p:cNvSpPr/>
          <p:nvPr/>
        </p:nvSpPr>
        <p:spPr>
          <a:xfrm>
            <a:off x="4845194" y="3407293"/>
            <a:ext cx="2501615" cy="368252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7"/>
          </a:p>
        </p:txBody>
      </p:sp>
      <p:sp>
        <p:nvSpPr>
          <p:cNvPr id="19" name="Rectangle 18"/>
          <p:cNvSpPr/>
          <p:nvPr/>
        </p:nvSpPr>
        <p:spPr>
          <a:xfrm>
            <a:off x="2079165" y="3407293"/>
            <a:ext cx="2501615" cy="368252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7"/>
          </a:p>
        </p:txBody>
      </p:sp>
      <p:sp>
        <p:nvSpPr>
          <p:cNvPr id="20" name="Rectangle 19"/>
          <p:cNvSpPr/>
          <p:nvPr/>
        </p:nvSpPr>
        <p:spPr>
          <a:xfrm>
            <a:off x="7611222" y="3407293"/>
            <a:ext cx="2501615" cy="368252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7"/>
          </a:p>
        </p:txBody>
      </p:sp>
      <p:sp>
        <p:nvSpPr>
          <p:cNvPr id="21" name="Rectangle 20"/>
          <p:cNvSpPr/>
          <p:nvPr/>
        </p:nvSpPr>
        <p:spPr>
          <a:xfrm>
            <a:off x="4845194" y="5739555"/>
            <a:ext cx="2501615" cy="368252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7"/>
          </a:p>
        </p:txBody>
      </p:sp>
      <p:sp>
        <p:nvSpPr>
          <p:cNvPr id="22" name="Rectangle 21"/>
          <p:cNvSpPr/>
          <p:nvPr/>
        </p:nvSpPr>
        <p:spPr>
          <a:xfrm>
            <a:off x="2079165" y="5739555"/>
            <a:ext cx="2501615" cy="368252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7"/>
          </a:p>
        </p:txBody>
      </p:sp>
      <p:sp>
        <p:nvSpPr>
          <p:cNvPr id="28" name="Rectangle 27"/>
          <p:cNvSpPr/>
          <p:nvPr/>
        </p:nvSpPr>
        <p:spPr>
          <a:xfrm>
            <a:off x="7611222" y="5739555"/>
            <a:ext cx="2501615" cy="368252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7"/>
          </a:p>
        </p:txBody>
      </p:sp>
      <p:sp>
        <p:nvSpPr>
          <p:cNvPr id="29" name="TextBox 28"/>
          <p:cNvSpPr txBox="1"/>
          <p:nvPr/>
        </p:nvSpPr>
        <p:spPr>
          <a:xfrm>
            <a:off x="3252606" y="461550"/>
            <a:ext cx="56867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Fortfolio</a:t>
            </a:r>
            <a:endParaRPr lang="en-US" sz="48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31" name="TextBox 11"/>
          <p:cNvSpPr txBox="1"/>
          <p:nvPr/>
        </p:nvSpPr>
        <p:spPr>
          <a:xfrm>
            <a:off x="2182332" y="3452919"/>
            <a:ext cx="229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>
                <a:solidFill>
                  <a:schemeClr val="bg1"/>
                </a:solidFill>
                <a:latin typeface="+mj-lt"/>
              </a:rPr>
              <a:t>Awesome Title</a:t>
            </a:r>
            <a:endParaRPr lang="id-ID" sz="1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2" name="TextBox 11"/>
          <p:cNvSpPr txBox="1"/>
          <p:nvPr/>
        </p:nvSpPr>
        <p:spPr>
          <a:xfrm>
            <a:off x="4946158" y="3452919"/>
            <a:ext cx="229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>
                <a:solidFill>
                  <a:schemeClr val="bg1"/>
                </a:solidFill>
                <a:latin typeface="+mj-lt"/>
              </a:rPr>
              <a:t>Awesome Title</a:t>
            </a:r>
            <a:endParaRPr lang="id-ID" sz="1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3" name="TextBox 11"/>
          <p:cNvSpPr txBox="1"/>
          <p:nvPr/>
        </p:nvSpPr>
        <p:spPr>
          <a:xfrm>
            <a:off x="7709983" y="3452919"/>
            <a:ext cx="229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>
                <a:solidFill>
                  <a:schemeClr val="bg1"/>
                </a:solidFill>
                <a:latin typeface="+mj-lt"/>
              </a:rPr>
              <a:t>Awesome Title</a:t>
            </a:r>
            <a:endParaRPr lang="id-ID" sz="1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4" name="TextBox 11"/>
          <p:cNvSpPr txBox="1"/>
          <p:nvPr/>
        </p:nvSpPr>
        <p:spPr>
          <a:xfrm>
            <a:off x="2182332" y="5783608"/>
            <a:ext cx="229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>
                <a:solidFill>
                  <a:schemeClr val="bg1"/>
                </a:solidFill>
                <a:latin typeface="+mj-lt"/>
              </a:rPr>
              <a:t>Awesome Title</a:t>
            </a:r>
            <a:endParaRPr lang="id-ID" sz="1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5" name="TextBox 11"/>
          <p:cNvSpPr txBox="1"/>
          <p:nvPr/>
        </p:nvSpPr>
        <p:spPr>
          <a:xfrm>
            <a:off x="4946158" y="5783608"/>
            <a:ext cx="229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>
                <a:solidFill>
                  <a:schemeClr val="bg1"/>
                </a:solidFill>
                <a:latin typeface="+mj-lt"/>
              </a:rPr>
              <a:t>Awesome Title</a:t>
            </a:r>
            <a:endParaRPr lang="id-ID" sz="1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6" name="TextBox 11"/>
          <p:cNvSpPr txBox="1"/>
          <p:nvPr/>
        </p:nvSpPr>
        <p:spPr>
          <a:xfrm>
            <a:off x="7709983" y="5783608"/>
            <a:ext cx="229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>
                <a:solidFill>
                  <a:schemeClr val="bg1"/>
                </a:solidFill>
                <a:latin typeface="+mj-lt"/>
              </a:rPr>
              <a:t>Awesome Title</a:t>
            </a:r>
            <a:endParaRPr lang="id-ID" sz="12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435943" y="6245052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38" name="Rectangle 37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582753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8" name="Freeform 20"/>
          <p:cNvSpPr>
            <a:spLocks noEditPoints="1"/>
          </p:cNvSpPr>
          <p:nvPr/>
        </p:nvSpPr>
        <p:spPr bwMode="auto">
          <a:xfrm>
            <a:off x="-13600" y="0"/>
            <a:ext cx="2973048" cy="2973048"/>
          </a:xfrm>
          <a:custGeom>
            <a:avLst/>
            <a:gdLst>
              <a:gd name="T0" fmla="*/ 0 w 265"/>
              <a:gd name="T1" fmla="*/ 253 h 265"/>
              <a:gd name="T2" fmla="*/ 3 w 265"/>
              <a:gd name="T3" fmla="*/ 4 h 265"/>
              <a:gd name="T4" fmla="*/ 252 w 265"/>
              <a:gd name="T5" fmla="*/ 0 h 265"/>
              <a:gd name="T6" fmla="*/ 265 w 265"/>
              <a:gd name="T7" fmla="*/ 12 h 265"/>
              <a:gd name="T8" fmla="*/ 261 w 265"/>
              <a:gd name="T9" fmla="*/ 261 h 265"/>
              <a:gd name="T10" fmla="*/ 12 w 265"/>
              <a:gd name="T11" fmla="*/ 265 h 265"/>
              <a:gd name="T12" fmla="*/ 8 w 265"/>
              <a:gd name="T13" fmla="*/ 253 h 265"/>
              <a:gd name="T14" fmla="*/ 252 w 265"/>
              <a:gd name="T15" fmla="*/ 257 h 265"/>
              <a:gd name="T16" fmla="*/ 256 w 265"/>
              <a:gd name="T17" fmla="*/ 12 h 265"/>
              <a:gd name="T18" fmla="*/ 12 w 265"/>
              <a:gd name="T19" fmla="*/ 8 h 265"/>
              <a:gd name="T20" fmla="*/ 8 w 265"/>
              <a:gd name="T21" fmla="*/ 253 h 265"/>
              <a:gd name="T22" fmla="*/ 33 w 265"/>
              <a:gd name="T23" fmla="*/ 37 h 265"/>
              <a:gd name="T24" fmla="*/ 227 w 265"/>
              <a:gd name="T25" fmla="*/ 33 h 265"/>
              <a:gd name="T26" fmla="*/ 232 w 265"/>
              <a:gd name="T27" fmla="*/ 203 h 265"/>
              <a:gd name="T28" fmla="*/ 37 w 265"/>
              <a:gd name="T29" fmla="*/ 207 h 265"/>
              <a:gd name="T30" fmla="*/ 41 w 265"/>
              <a:gd name="T31" fmla="*/ 41 h 265"/>
              <a:gd name="T32" fmla="*/ 78 w 265"/>
              <a:gd name="T33" fmla="*/ 103 h 265"/>
              <a:gd name="T34" fmla="*/ 98 w 265"/>
              <a:gd name="T35" fmla="*/ 103 h 265"/>
              <a:gd name="T36" fmla="*/ 187 w 265"/>
              <a:gd name="T37" fmla="*/ 135 h 265"/>
              <a:gd name="T38" fmla="*/ 206 w 265"/>
              <a:gd name="T39" fmla="*/ 136 h 265"/>
              <a:gd name="T40" fmla="*/ 223 w 265"/>
              <a:gd name="T41" fmla="*/ 41 h 265"/>
              <a:gd name="T42" fmla="*/ 223 w 265"/>
              <a:gd name="T43" fmla="*/ 199 h 265"/>
              <a:gd name="T44" fmla="*/ 200 w 265"/>
              <a:gd name="T45" fmla="*/ 141 h 265"/>
              <a:gd name="T46" fmla="*/ 192 w 265"/>
              <a:gd name="T47" fmla="*/ 141 h 265"/>
              <a:gd name="T48" fmla="*/ 157 w 265"/>
              <a:gd name="T49" fmla="*/ 173 h 265"/>
              <a:gd name="T50" fmla="*/ 92 w 265"/>
              <a:gd name="T51" fmla="*/ 109 h 265"/>
              <a:gd name="T52" fmla="*/ 42 w 265"/>
              <a:gd name="T53" fmla="*/ 152 h 265"/>
              <a:gd name="T54" fmla="*/ 41 w 265"/>
              <a:gd name="T55" fmla="*/ 199 h 265"/>
              <a:gd name="T56" fmla="*/ 153 w 265"/>
              <a:gd name="T57" fmla="*/ 87 h 265"/>
              <a:gd name="T58" fmla="*/ 169 w 265"/>
              <a:gd name="T59" fmla="*/ 70 h 265"/>
              <a:gd name="T60" fmla="*/ 186 w 265"/>
              <a:gd name="T61" fmla="*/ 87 h 265"/>
              <a:gd name="T62" fmla="*/ 169 w 265"/>
              <a:gd name="T63" fmla="*/ 103 h 265"/>
              <a:gd name="T64" fmla="*/ 153 w 265"/>
              <a:gd name="T65" fmla="*/ 87 h 265"/>
              <a:gd name="T66" fmla="*/ 164 w 265"/>
              <a:gd name="T67" fmla="*/ 93 h 265"/>
              <a:gd name="T68" fmla="*/ 175 w 265"/>
              <a:gd name="T69" fmla="*/ 93 h 265"/>
              <a:gd name="T70" fmla="*/ 175 w 265"/>
              <a:gd name="T71" fmla="*/ 81 h 265"/>
              <a:gd name="T72" fmla="*/ 164 w 265"/>
              <a:gd name="T73" fmla="*/ 81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65" h="265">
                <a:moveTo>
                  <a:pt x="3" y="261"/>
                </a:moveTo>
                <a:cubicBezTo>
                  <a:pt x="1" y="259"/>
                  <a:pt x="0" y="256"/>
                  <a:pt x="0" y="253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9"/>
                  <a:pt x="1" y="6"/>
                  <a:pt x="3" y="4"/>
                </a:cubicBezTo>
                <a:cubicBezTo>
                  <a:pt x="6" y="1"/>
                  <a:pt x="9" y="0"/>
                  <a:pt x="12" y="0"/>
                </a:cubicBezTo>
                <a:cubicBezTo>
                  <a:pt x="252" y="0"/>
                  <a:pt x="252" y="0"/>
                  <a:pt x="252" y="0"/>
                </a:cubicBezTo>
                <a:cubicBezTo>
                  <a:pt x="256" y="0"/>
                  <a:pt x="259" y="1"/>
                  <a:pt x="261" y="4"/>
                </a:cubicBezTo>
                <a:cubicBezTo>
                  <a:pt x="263" y="6"/>
                  <a:pt x="265" y="9"/>
                  <a:pt x="265" y="12"/>
                </a:cubicBezTo>
                <a:cubicBezTo>
                  <a:pt x="265" y="253"/>
                  <a:pt x="265" y="253"/>
                  <a:pt x="265" y="253"/>
                </a:cubicBezTo>
                <a:cubicBezTo>
                  <a:pt x="265" y="256"/>
                  <a:pt x="263" y="259"/>
                  <a:pt x="261" y="261"/>
                </a:cubicBezTo>
                <a:cubicBezTo>
                  <a:pt x="259" y="264"/>
                  <a:pt x="256" y="265"/>
                  <a:pt x="252" y="265"/>
                </a:cubicBezTo>
                <a:cubicBezTo>
                  <a:pt x="12" y="265"/>
                  <a:pt x="12" y="265"/>
                  <a:pt x="12" y="265"/>
                </a:cubicBezTo>
                <a:cubicBezTo>
                  <a:pt x="9" y="265"/>
                  <a:pt x="6" y="264"/>
                  <a:pt x="3" y="261"/>
                </a:cubicBezTo>
                <a:close/>
                <a:moveTo>
                  <a:pt x="8" y="253"/>
                </a:moveTo>
                <a:cubicBezTo>
                  <a:pt x="8" y="255"/>
                  <a:pt x="9" y="257"/>
                  <a:pt x="12" y="257"/>
                </a:cubicBezTo>
                <a:cubicBezTo>
                  <a:pt x="252" y="257"/>
                  <a:pt x="252" y="257"/>
                  <a:pt x="252" y="257"/>
                </a:cubicBezTo>
                <a:cubicBezTo>
                  <a:pt x="255" y="257"/>
                  <a:pt x="256" y="255"/>
                  <a:pt x="256" y="253"/>
                </a:cubicBezTo>
                <a:cubicBezTo>
                  <a:pt x="256" y="12"/>
                  <a:pt x="256" y="12"/>
                  <a:pt x="256" y="12"/>
                </a:cubicBezTo>
                <a:cubicBezTo>
                  <a:pt x="256" y="10"/>
                  <a:pt x="255" y="8"/>
                  <a:pt x="252" y="8"/>
                </a:cubicBezTo>
                <a:cubicBezTo>
                  <a:pt x="12" y="8"/>
                  <a:pt x="12" y="8"/>
                  <a:pt x="12" y="8"/>
                </a:cubicBezTo>
                <a:cubicBezTo>
                  <a:pt x="9" y="8"/>
                  <a:pt x="8" y="10"/>
                  <a:pt x="8" y="12"/>
                </a:cubicBezTo>
                <a:lnTo>
                  <a:pt x="8" y="253"/>
                </a:lnTo>
                <a:close/>
                <a:moveTo>
                  <a:pt x="33" y="203"/>
                </a:moveTo>
                <a:cubicBezTo>
                  <a:pt x="33" y="37"/>
                  <a:pt x="33" y="37"/>
                  <a:pt x="33" y="37"/>
                </a:cubicBezTo>
                <a:cubicBezTo>
                  <a:pt x="33" y="35"/>
                  <a:pt x="34" y="33"/>
                  <a:pt x="37" y="33"/>
                </a:cubicBezTo>
                <a:cubicBezTo>
                  <a:pt x="227" y="33"/>
                  <a:pt x="227" y="33"/>
                  <a:pt x="227" y="33"/>
                </a:cubicBezTo>
                <a:cubicBezTo>
                  <a:pt x="230" y="33"/>
                  <a:pt x="232" y="35"/>
                  <a:pt x="232" y="37"/>
                </a:cubicBezTo>
                <a:cubicBezTo>
                  <a:pt x="232" y="203"/>
                  <a:pt x="232" y="203"/>
                  <a:pt x="232" y="203"/>
                </a:cubicBezTo>
                <a:cubicBezTo>
                  <a:pt x="232" y="206"/>
                  <a:pt x="230" y="207"/>
                  <a:pt x="227" y="207"/>
                </a:cubicBezTo>
                <a:cubicBezTo>
                  <a:pt x="37" y="207"/>
                  <a:pt x="37" y="207"/>
                  <a:pt x="37" y="207"/>
                </a:cubicBezTo>
                <a:cubicBezTo>
                  <a:pt x="34" y="207"/>
                  <a:pt x="33" y="206"/>
                  <a:pt x="33" y="203"/>
                </a:cubicBezTo>
                <a:close/>
                <a:moveTo>
                  <a:pt x="41" y="41"/>
                </a:moveTo>
                <a:cubicBezTo>
                  <a:pt x="41" y="141"/>
                  <a:pt x="41" y="141"/>
                  <a:pt x="41" y="141"/>
                </a:cubicBezTo>
                <a:cubicBezTo>
                  <a:pt x="78" y="103"/>
                  <a:pt x="78" y="103"/>
                  <a:pt x="78" y="103"/>
                </a:cubicBezTo>
                <a:cubicBezTo>
                  <a:pt x="81" y="101"/>
                  <a:pt x="84" y="99"/>
                  <a:pt x="88" y="99"/>
                </a:cubicBezTo>
                <a:cubicBezTo>
                  <a:pt x="92" y="99"/>
                  <a:pt x="95" y="101"/>
                  <a:pt x="98" y="103"/>
                </a:cubicBezTo>
                <a:cubicBezTo>
                  <a:pt x="158" y="163"/>
                  <a:pt x="158" y="163"/>
                  <a:pt x="158" y="163"/>
                </a:cubicBezTo>
                <a:cubicBezTo>
                  <a:pt x="187" y="135"/>
                  <a:pt x="187" y="135"/>
                  <a:pt x="187" y="135"/>
                </a:cubicBezTo>
                <a:cubicBezTo>
                  <a:pt x="189" y="133"/>
                  <a:pt x="192" y="131"/>
                  <a:pt x="196" y="131"/>
                </a:cubicBezTo>
                <a:cubicBezTo>
                  <a:pt x="200" y="131"/>
                  <a:pt x="203" y="133"/>
                  <a:pt x="206" y="136"/>
                </a:cubicBezTo>
                <a:cubicBezTo>
                  <a:pt x="223" y="154"/>
                  <a:pt x="223" y="154"/>
                  <a:pt x="223" y="154"/>
                </a:cubicBezTo>
                <a:cubicBezTo>
                  <a:pt x="223" y="41"/>
                  <a:pt x="223" y="41"/>
                  <a:pt x="223" y="41"/>
                </a:cubicBezTo>
                <a:lnTo>
                  <a:pt x="41" y="41"/>
                </a:lnTo>
                <a:close/>
                <a:moveTo>
                  <a:pt x="223" y="199"/>
                </a:moveTo>
                <a:cubicBezTo>
                  <a:pt x="223" y="167"/>
                  <a:pt x="223" y="167"/>
                  <a:pt x="223" y="167"/>
                </a:cubicBezTo>
                <a:cubicBezTo>
                  <a:pt x="200" y="141"/>
                  <a:pt x="200" y="141"/>
                  <a:pt x="200" y="141"/>
                </a:cubicBezTo>
                <a:cubicBezTo>
                  <a:pt x="199" y="140"/>
                  <a:pt x="198" y="140"/>
                  <a:pt x="196" y="140"/>
                </a:cubicBezTo>
                <a:cubicBezTo>
                  <a:pt x="195" y="140"/>
                  <a:pt x="193" y="140"/>
                  <a:pt x="192" y="141"/>
                </a:cubicBezTo>
                <a:cubicBezTo>
                  <a:pt x="160" y="172"/>
                  <a:pt x="160" y="172"/>
                  <a:pt x="160" y="172"/>
                </a:cubicBezTo>
                <a:cubicBezTo>
                  <a:pt x="159" y="173"/>
                  <a:pt x="159" y="173"/>
                  <a:pt x="157" y="173"/>
                </a:cubicBezTo>
                <a:cubicBezTo>
                  <a:pt x="156" y="173"/>
                  <a:pt x="155" y="173"/>
                  <a:pt x="154" y="172"/>
                </a:cubicBezTo>
                <a:cubicBezTo>
                  <a:pt x="92" y="109"/>
                  <a:pt x="92" y="109"/>
                  <a:pt x="92" y="109"/>
                </a:cubicBezTo>
                <a:cubicBezTo>
                  <a:pt x="89" y="106"/>
                  <a:pt x="87" y="106"/>
                  <a:pt x="84" y="109"/>
                </a:cubicBezTo>
                <a:cubicBezTo>
                  <a:pt x="42" y="152"/>
                  <a:pt x="42" y="152"/>
                  <a:pt x="42" y="152"/>
                </a:cubicBezTo>
                <a:cubicBezTo>
                  <a:pt x="41" y="152"/>
                  <a:pt x="41" y="152"/>
                  <a:pt x="41" y="152"/>
                </a:cubicBezTo>
                <a:cubicBezTo>
                  <a:pt x="41" y="199"/>
                  <a:pt x="41" y="199"/>
                  <a:pt x="41" y="199"/>
                </a:cubicBezTo>
                <a:lnTo>
                  <a:pt x="223" y="199"/>
                </a:lnTo>
                <a:close/>
                <a:moveTo>
                  <a:pt x="153" y="87"/>
                </a:moveTo>
                <a:cubicBezTo>
                  <a:pt x="153" y="82"/>
                  <a:pt x="155" y="79"/>
                  <a:pt x="158" y="75"/>
                </a:cubicBezTo>
                <a:cubicBezTo>
                  <a:pt x="161" y="72"/>
                  <a:pt x="165" y="70"/>
                  <a:pt x="169" y="70"/>
                </a:cubicBezTo>
                <a:cubicBezTo>
                  <a:pt x="174" y="70"/>
                  <a:pt x="178" y="72"/>
                  <a:pt x="181" y="75"/>
                </a:cubicBezTo>
                <a:cubicBezTo>
                  <a:pt x="184" y="79"/>
                  <a:pt x="186" y="82"/>
                  <a:pt x="186" y="87"/>
                </a:cubicBezTo>
                <a:cubicBezTo>
                  <a:pt x="186" y="91"/>
                  <a:pt x="184" y="95"/>
                  <a:pt x="181" y="99"/>
                </a:cubicBezTo>
                <a:cubicBezTo>
                  <a:pt x="178" y="102"/>
                  <a:pt x="174" y="103"/>
                  <a:pt x="169" y="103"/>
                </a:cubicBezTo>
                <a:cubicBezTo>
                  <a:pt x="165" y="103"/>
                  <a:pt x="161" y="102"/>
                  <a:pt x="158" y="99"/>
                </a:cubicBezTo>
                <a:cubicBezTo>
                  <a:pt x="155" y="95"/>
                  <a:pt x="153" y="91"/>
                  <a:pt x="153" y="87"/>
                </a:cubicBezTo>
                <a:close/>
                <a:moveTo>
                  <a:pt x="161" y="87"/>
                </a:moveTo>
                <a:cubicBezTo>
                  <a:pt x="161" y="89"/>
                  <a:pt x="162" y="91"/>
                  <a:pt x="164" y="93"/>
                </a:cubicBezTo>
                <a:cubicBezTo>
                  <a:pt x="165" y="94"/>
                  <a:pt x="167" y="95"/>
                  <a:pt x="169" y="95"/>
                </a:cubicBezTo>
                <a:cubicBezTo>
                  <a:pt x="172" y="95"/>
                  <a:pt x="174" y="94"/>
                  <a:pt x="175" y="93"/>
                </a:cubicBezTo>
                <a:cubicBezTo>
                  <a:pt x="177" y="91"/>
                  <a:pt x="178" y="89"/>
                  <a:pt x="178" y="87"/>
                </a:cubicBezTo>
                <a:cubicBezTo>
                  <a:pt x="178" y="85"/>
                  <a:pt x="177" y="83"/>
                  <a:pt x="175" y="81"/>
                </a:cubicBezTo>
                <a:cubicBezTo>
                  <a:pt x="174" y="79"/>
                  <a:pt x="172" y="79"/>
                  <a:pt x="169" y="79"/>
                </a:cubicBezTo>
                <a:cubicBezTo>
                  <a:pt x="167" y="79"/>
                  <a:pt x="165" y="79"/>
                  <a:pt x="164" y="81"/>
                </a:cubicBezTo>
                <a:cubicBezTo>
                  <a:pt x="162" y="83"/>
                  <a:pt x="161" y="85"/>
                  <a:pt x="161" y="87"/>
                </a:cubicBezTo>
                <a:close/>
              </a:path>
            </a:pathLst>
          </a:custGeom>
          <a:solidFill>
            <a:schemeClr val="tx1">
              <a:alpha val="4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" name="TextBox 4"/>
          <p:cNvSpPr txBox="1"/>
          <p:nvPr/>
        </p:nvSpPr>
        <p:spPr>
          <a:xfrm>
            <a:off x="3252606" y="626555"/>
            <a:ext cx="56867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Screen Mockup</a:t>
            </a:r>
            <a:endParaRPr lang="en-US" sz="48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780809" y="1997966"/>
            <a:ext cx="30264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02. </a:t>
            </a:r>
            <a:r>
              <a:rPr lang="en-US" sz="1200" b="1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AWESOME </a:t>
            </a:r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TITLE HERE</a:t>
            </a:r>
          </a:p>
          <a:p>
            <a:pPr>
              <a:lnSpc>
                <a:spcPct val="150000"/>
              </a:lnSpc>
            </a:pP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780809" y="3811526"/>
            <a:ext cx="30264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04. </a:t>
            </a:r>
            <a:r>
              <a:rPr lang="en-US" sz="1200" b="1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AWESOME </a:t>
            </a:r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TITLE HERE</a:t>
            </a:r>
          </a:p>
          <a:p>
            <a:pPr>
              <a:lnSpc>
                <a:spcPct val="150000"/>
              </a:lnSpc>
            </a:pP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84772" y="1997966"/>
            <a:ext cx="30264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01. AWESOME TITLE HERE</a:t>
            </a:r>
          </a:p>
          <a:p>
            <a:pPr algn="r">
              <a:lnSpc>
                <a:spcPct val="150000"/>
              </a:lnSpc>
            </a:pP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4772" y="3811526"/>
            <a:ext cx="30264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03. </a:t>
            </a:r>
            <a:r>
              <a:rPr lang="en-US" sz="1200" b="1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AWESOME </a:t>
            </a:r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TITLE HERE</a:t>
            </a:r>
          </a:p>
          <a:p>
            <a:pPr algn="r">
              <a:lnSpc>
                <a:spcPct val="150000"/>
              </a:lnSpc>
            </a:pP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sp>
        <p:nvSpPr>
          <p:cNvPr id="13" name="Round Single Corner Rectangle 12"/>
          <p:cNvSpPr/>
          <p:nvPr/>
        </p:nvSpPr>
        <p:spPr>
          <a:xfrm>
            <a:off x="5625166" y="1647491"/>
            <a:ext cx="941669" cy="919890"/>
          </a:xfrm>
          <a:prstGeom prst="round1Rect">
            <a:avLst>
              <a:gd name="adj" fmla="val 2807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5949907" y="1934324"/>
            <a:ext cx="323770" cy="345619"/>
            <a:chOff x="8342313" y="10972800"/>
            <a:chExt cx="1293813" cy="1381125"/>
          </a:xfrm>
          <a:solidFill>
            <a:schemeClr val="bg1"/>
          </a:solidFill>
        </p:grpSpPr>
        <p:sp>
          <p:nvSpPr>
            <p:cNvPr id="15" name="Freeform 5"/>
            <p:cNvSpPr>
              <a:spLocks noEditPoints="1"/>
            </p:cNvSpPr>
            <p:nvPr/>
          </p:nvSpPr>
          <p:spPr bwMode="auto">
            <a:xfrm>
              <a:off x="8342313" y="10972800"/>
              <a:ext cx="1293813" cy="1381125"/>
            </a:xfrm>
            <a:custGeom>
              <a:avLst/>
              <a:gdLst>
                <a:gd name="T0" fmla="*/ 299 w 345"/>
                <a:gd name="T1" fmla="*/ 0 h 368"/>
                <a:gd name="T2" fmla="*/ 46 w 345"/>
                <a:gd name="T3" fmla="*/ 0 h 368"/>
                <a:gd name="T4" fmla="*/ 0 w 345"/>
                <a:gd name="T5" fmla="*/ 46 h 368"/>
                <a:gd name="T6" fmla="*/ 0 w 345"/>
                <a:gd name="T7" fmla="*/ 322 h 368"/>
                <a:gd name="T8" fmla="*/ 46 w 345"/>
                <a:gd name="T9" fmla="*/ 368 h 368"/>
                <a:gd name="T10" fmla="*/ 299 w 345"/>
                <a:gd name="T11" fmla="*/ 368 h 368"/>
                <a:gd name="T12" fmla="*/ 345 w 345"/>
                <a:gd name="T13" fmla="*/ 322 h 368"/>
                <a:gd name="T14" fmla="*/ 345 w 345"/>
                <a:gd name="T15" fmla="*/ 46 h 368"/>
                <a:gd name="T16" fmla="*/ 299 w 345"/>
                <a:gd name="T17" fmla="*/ 0 h 368"/>
                <a:gd name="T18" fmla="*/ 322 w 345"/>
                <a:gd name="T19" fmla="*/ 322 h 368"/>
                <a:gd name="T20" fmla="*/ 299 w 345"/>
                <a:gd name="T21" fmla="*/ 345 h 368"/>
                <a:gd name="T22" fmla="*/ 46 w 345"/>
                <a:gd name="T23" fmla="*/ 345 h 368"/>
                <a:gd name="T24" fmla="*/ 23 w 345"/>
                <a:gd name="T25" fmla="*/ 322 h 368"/>
                <a:gd name="T26" fmla="*/ 23 w 345"/>
                <a:gd name="T27" fmla="*/ 46 h 368"/>
                <a:gd name="T28" fmla="*/ 46 w 345"/>
                <a:gd name="T29" fmla="*/ 23 h 368"/>
                <a:gd name="T30" fmla="*/ 299 w 345"/>
                <a:gd name="T31" fmla="*/ 23 h 368"/>
                <a:gd name="T32" fmla="*/ 322 w 345"/>
                <a:gd name="T33" fmla="*/ 46 h 368"/>
                <a:gd name="T34" fmla="*/ 322 w 345"/>
                <a:gd name="T35" fmla="*/ 322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45" h="368">
                  <a:moveTo>
                    <a:pt x="299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20" y="0"/>
                    <a:pt x="0" y="21"/>
                    <a:pt x="0" y="46"/>
                  </a:cubicBezTo>
                  <a:cubicBezTo>
                    <a:pt x="0" y="322"/>
                    <a:pt x="0" y="322"/>
                    <a:pt x="0" y="322"/>
                  </a:cubicBezTo>
                  <a:cubicBezTo>
                    <a:pt x="0" y="348"/>
                    <a:pt x="20" y="368"/>
                    <a:pt x="46" y="368"/>
                  </a:cubicBezTo>
                  <a:cubicBezTo>
                    <a:pt x="299" y="368"/>
                    <a:pt x="299" y="368"/>
                    <a:pt x="299" y="368"/>
                  </a:cubicBezTo>
                  <a:cubicBezTo>
                    <a:pt x="324" y="368"/>
                    <a:pt x="345" y="348"/>
                    <a:pt x="345" y="322"/>
                  </a:cubicBezTo>
                  <a:cubicBezTo>
                    <a:pt x="345" y="46"/>
                    <a:pt x="345" y="46"/>
                    <a:pt x="345" y="46"/>
                  </a:cubicBezTo>
                  <a:cubicBezTo>
                    <a:pt x="345" y="21"/>
                    <a:pt x="324" y="0"/>
                    <a:pt x="299" y="0"/>
                  </a:cubicBezTo>
                  <a:close/>
                  <a:moveTo>
                    <a:pt x="322" y="322"/>
                  </a:moveTo>
                  <a:cubicBezTo>
                    <a:pt x="322" y="335"/>
                    <a:pt x="312" y="345"/>
                    <a:pt x="299" y="345"/>
                  </a:cubicBezTo>
                  <a:cubicBezTo>
                    <a:pt x="46" y="345"/>
                    <a:pt x="46" y="345"/>
                    <a:pt x="46" y="345"/>
                  </a:cubicBezTo>
                  <a:cubicBezTo>
                    <a:pt x="33" y="345"/>
                    <a:pt x="23" y="335"/>
                    <a:pt x="23" y="322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3" y="33"/>
                    <a:pt x="33" y="23"/>
                    <a:pt x="46" y="23"/>
                  </a:cubicBezTo>
                  <a:cubicBezTo>
                    <a:pt x="299" y="23"/>
                    <a:pt x="299" y="23"/>
                    <a:pt x="299" y="23"/>
                  </a:cubicBezTo>
                  <a:cubicBezTo>
                    <a:pt x="312" y="23"/>
                    <a:pt x="322" y="33"/>
                    <a:pt x="322" y="46"/>
                  </a:cubicBezTo>
                  <a:lnTo>
                    <a:pt x="322" y="3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6"/>
            <p:cNvSpPr>
              <a:spLocks noEditPoints="1"/>
            </p:cNvSpPr>
            <p:nvPr/>
          </p:nvSpPr>
          <p:spPr bwMode="auto">
            <a:xfrm>
              <a:off x="8513763" y="11145838"/>
              <a:ext cx="949325" cy="863600"/>
            </a:xfrm>
            <a:custGeom>
              <a:avLst/>
              <a:gdLst>
                <a:gd name="T0" fmla="*/ 241 w 253"/>
                <a:gd name="T1" fmla="*/ 0 h 230"/>
                <a:gd name="T2" fmla="*/ 11 w 253"/>
                <a:gd name="T3" fmla="*/ 0 h 230"/>
                <a:gd name="T4" fmla="*/ 0 w 253"/>
                <a:gd name="T5" fmla="*/ 11 h 230"/>
                <a:gd name="T6" fmla="*/ 0 w 253"/>
                <a:gd name="T7" fmla="*/ 219 h 230"/>
                <a:gd name="T8" fmla="*/ 11 w 253"/>
                <a:gd name="T9" fmla="*/ 230 h 230"/>
                <a:gd name="T10" fmla="*/ 241 w 253"/>
                <a:gd name="T11" fmla="*/ 230 h 230"/>
                <a:gd name="T12" fmla="*/ 253 w 253"/>
                <a:gd name="T13" fmla="*/ 219 h 230"/>
                <a:gd name="T14" fmla="*/ 253 w 253"/>
                <a:gd name="T15" fmla="*/ 11 h 230"/>
                <a:gd name="T16" fmla="*/ 241 w 253"/>
                <a:gd name="T17" fmla="*/ 0 h 230"/>
                <a:gd name="T18" fmla="*/ 241 w 253"/>
                <a:gd name="T19" fmla="*/ 11 h 230"/>
                <a:gd name="T20" fmla="*/ 241 w 253"/>
                <a:gd name="T21" fmla="*/ 171 h 230"/>
                <a:gd name="T22" fmla="*/ 204 w 253"/>
                <a:gd name="T23" fmla="*/ 130 h 230"/>
                <a:gd name="T24" fmla="*/ 195 w 253"/>
                <a:gd name="T25" fmla="*/ 127 h 230"/>
                <a:gd name="T26" fmla="*/ 187 w 253"/>
                <a:gd name="T27" fmla="*/ 130 h 230"/>
                <a:gd name="T28" fmla="*/ 157 w 253"/>
                <a:gd name="T29" fmla="*/ 164 h 230"/>
                <a:gd name="T30" fmla="*/ 66 w 253"/>
                <a:gd name="T31" fmla="*/ 61 h 230"/>
                <a:gd name="T32" fmla="*/ 57 w 253"/>
                <a:gd name="T33" fmla="*/ 57 h 230"/>
                <a:gd name="T34" fmla="*/ 49 w 253"/>
                <a:gd name="T35" fmla="*/ 61 h 230"/>
                <a:gd name="T36" fmla="*/ 11 w 253"/>
                <a:gd name="T37" fmla="*/ 105 h 230"/>
                <a:gd name="T38" fmla="*/ 11 w 253"/>
                <a:gd name="T39" fmla="*/ 11 h 230"/>
                <a:gd name="T40" fmla="*/ 241 w 253"/>
                <a:gd name="T41" fmla="*/ 11 h 230"/>
                <a:gd name="T42" fmla="*/ 11 w 253"/>
                <a:gd name="T43" fmla="*/ 122 h 230"/>
                <a:gd name="T44" fmla="*/ 57 w 253"/>
                <a:gd name="T45" fmla="*/ 69 h 230"/>
                <a:gd name="T46" fmla="*/ 150 w 253"/>
                <a:gd name="T47" fmla="*/ 174 h 230"/>
                <a:gd name="T48" fmla="*/ 157 w 253"/>
                <a:gd name="T49" fmla="*/ 182 h 230"/>
                <a:gd name="T50" fmla="*/ 189 w 253"/>
                <a:gd name="T51" fmla="*/ 219 h 230"/>
                <a:gd name="T52" fmla="*/ 11 w 253"/>
                <a:gd name="T53" fmla="*/ 219 h 230"/>
                <a:gd name="T54" fmla="*/ 11 w 253"/>
                <a:gd name="T55" fmla="*/ 122 h 230"/>
                <a:gd name="T56" fmla="*/ 204 w 253"/>
                <a:gd name="T57" fmla="*/ 219 h 230"/>
                <a:gd name="T58" fmla="*/ 165 w 253"/>
                <a:gd name="T59" fmla="*/ 173 h 230"/>
                <a:gd name="T60" fmla="*/ 195 w 253"/>
                <a:gd name="T61" fmla="*/ 138 h 230"/>
                <a:gd name="T62" fmla="*/ 241 w 253"/>
                <a:gd name="T63" fmla="*/ 188 h 230"/>
                <a:gd name="T64" fmla="*/ 241 w 253"/>
                <a:gd name="T65" fmla="*/ 219 h 230"/>
                <a:gd name="T66" fmla="*/ 204 w 253"/>
                <a:gd name="T67" fmla="*/ 219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3" h="230">
                  <a:moveTo>
                    <a:pt x="24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25"/>
                    <a:pt x="5" y="230"/>
                    <a:pt x="11" y="230"/>
                  </a:cubicBezTo>
                  <a:cubicBezTo>
                    <a:pt x="241" y="230"/>
                    <a:pt x="241" y="230"/>
                    <a:pt x="241" y="230"/>
                  </a:cubicBezTo>
                  <a:cubicBezTo>
                    <a:pt x="248" y="230"/>
                    <a:pt x="253" y="225"/>
                    <a:pt x="253" y="219"/>
                  </a:cubicBezTo>
                  <a:cubicBezTo>
                    <a:pt x="253" y="11"/>
                    <a:pt x="253" y="11"/>
                    <a:pt x="253" y="11"/>
                  </a:cubicBezTo>
                  <a:cubicBezTo>
                    <a:pt x="253" y="5"/>
                    <a:pt x="248" y="0"/>
                    <a:pt x="241" y="0"/>
                  </a:cubicBezTo>
                  <a:close/>
                  <a:moveTo>
                    <a:pt x="241" y="11"/>
                  </a:moveTo>
                  <a:cubicBezTo>
                    <a:pt x="241" y="171"/>
                    <a:pt x="241" y="171"/>
                    <a:pt x="241" y="171"/>
                  </a:cubicBezTo>
                  <a:cubicBezTo>
                    <a:pt x="204" y="130"/>
                    <a:pt x="204" y="130"/>
                    <a:pt x="204" y="130"/>
                  </a:cubicBezTo>
                  <a:cubicBezTo>
                    <a:pt x="202" y="128"/>
                    <a:pt x="199" y="127"/>
                    <a:pt x="195" y="127"/>
                  </a:cubicBezTo>
                  <a:cubicBezTo>
                    <a:pt x="192" y="127"/>
                    <a:pt x="189" y="128"/>
                    <a:pt x="187" y="130"/>
                  </a:cubicBezTo>
                  <a:cubicBezTo>
                    <a:pt x="157" y="164"/>
                    <a:pt x="157" y="164"/>
                    <a:pt x="157" y="164"/>
                  </a:cubicBezTo>
                  <a:cubicBezTo>
                    <a:pt x="66" y="61"/>
                    <a:pt x="66" y="61"/>
                    <a:pt x="66" y="61"/>
                  </a:cubicBezTo>
                  <a:cubicBezTo>
                    <a:pt x="64" y="59"/>
                    <a:pt x="61" y="57"/>
                    <a:pt x="57" y="57"/>
                  </a:cubicBezTo>
                  <a:cubicBezTo>
                    <a:pt x="54" y="57"/>
                    <a:pt x="51" y="59"/>
                    <a:pt x="49" y="61"/>
                  </a:cubicBezTo>
                  <a:cubicBezTo>
                    <a:pt x="11" y="105"/>
                    <a:pt x="11" y="105"/>
                    <a:pt x="11" y="105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241" y="11"/>
                  </a:lnTo>
                  <a:close/>
                  <a:moveTo>
                    <a:pt x="11" y="122"/>
                  </a:moveTo>
                  <a:cubicBezTo>
                    <a:pt x="57" y="69"/>
                    <a:pt x="57" y="69"/>
                    <a:pt x="57" y="69"/>
                  </a:cubicBezTo>
                  <a:cubicBezTo>
                    <a:pt x="150" y="174"/>
                    <a:pt x="150" y="174"/>
                    <a:pt x="150" y="174"/>
                  </a:cubicBezTo>
                  <a:cubicBezTo>
                    <a:pt x="157" y="182"/>
                    <a:pt x="157" y="182"/>
                    <a:pt x="157" y="182"/>
                  </a:cubicBezTo>
                  <a:cubicBezTo>
                    <a:pt x="189" y="219"/>
                    <a:pt x="189" y="219"/>
                    <a:pt x="189" y="219"/>
                  </a:cubicBezTo>
                  <a:cubicBezTo>
                    <a:pt x="11" y="219"/>
                    <a:pt x="11" y="219"/>
                    <a:pt x="11" y="219"/>
                  </a:cubicBezTo>
                  <a:lnTo>
                    <a:pt x="11" y="122"/>
                  </a:lnTo>
                  <a:close/>
                  <a:moveTo>
                    <a:pt x="204" y="219"/>
                  </a:moveTo>
                  <a:cubicBezTo>
                    <a:pt x="165" y="173"/>
                    <a:pt x="165" y="173"/>
                    <a:pt x="165" y="173"/>
                  </a:cubicBezTo>
                  <a:cubicBezTo>
                    <a:pt x="195" y="138"/>
                    <a:pt x="195" y="138"/>
                    <a:pt x="195" y="138"/>
                  </a:cubicBezTo>
                  <a:cubicBezTo>
                    <a:pt x="241" y="188"/>
                    <a:pt x="241" y="188"/>
                    <a:pt x="241" y="188"/>
                  </a:cubicBezTo>
                  <a:cubicBezTo>
                    <a:pt x="241" y="219"/>
                    <a:pt x="241" y="219"/>
                    <a:pt x="241" y="219"/>
                  </a:cubicBezTo>
                  <a:lnTo>
                    <a:pt x="204" y="2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7"/>
            <p:cNvSpPr>
              <a:spLocks noEditPoints="1"/>
            </p:cNvSpPr>
            <p:nvPr/>
          </p:nvSpPr>
          <p:spPr bwMode="auto">
            <a:xfrm>
              <a:off x="9032875" y="11272838"/>
              <a:ext cx="258763" cy="263525"/>
            </a:xfrm>
            <a:custGeom>
              <a:avLst/>
              <a:gdLst>
                <a:gd name="T0" fmla="*/ 34 w 69"/>
                <a:gd name="T1" fmla="*/ 70 h 70"/>
                <a:gd name="T2" fmla="*/ 69 w 69"/>
                <a:gd name="T3" fmla="*/ 35 h 70"/>
                <a:gd name="T4" fmla="*/ 34 w 69"/>
                <a:gd name="T5" fmla="*/ 0 h 70"/>
                <a:gd name="T6" fmla="*/ 0 w 69"/>
                <a:gd name="T7" fmla="*/ 35 h 70"/>
                <a:gd name="T8" fmla="*/ 34 w 69"/>
                <a:gd name="T9" fmla="*/ 70 h 70"/>
                <a:gd name="T10" fmla="*/ 34 w 69"/>
                <a:gd name="T11" fmla="*/ 12 h 70"/>
                <a:gd name="T12" fmla="*/ 57 w 69"/>
                <a:gd name="T13" fmla="*/ 35 h 70"/>
                <a:gd name="T14" fmla="*/ 34 w 69"/>
                <a:gd name="T15" fmla="*/ 58 h 70"/>
                <a:gd name="T16" fmla="*/ 11 w 69"/>
                <a:gd name="T17" fmla="*/ 35 h 70"/>
                <a:gd name="T18" fmla="*/ 34 w 69"/>
                <a:gd name="T19" fmla="*/ 1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" h="70">
                  <a:moveTo>
                    <a:pt x="34" y="70"/>
                  </a:moveTo>
                  <a:cubicBezTo>
                    <a:pt x="53" y="70"/>
                    <a:pt x="69" y="54"/>
                    <a:pt x="69" y="35"/>
                  </a:cubicBezTo>
                  <a:cubicBezTo>
                    <a:pt x="69" y="16"/>
                    <a:pt x="53" y="0"/>
                    <a:pt x="34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54"/>
                    <a:pt x="15" y="70"/>
                    <a:pt x="34" y="70"/>
                  </a:cubicBezTo>
                  <a:close/>
                  <a:moveTo>
                    <a:pt x="34" y="12"/>
                  </a:moveTo>
                  <a:cubicBezTo>
                    <a:pt x="47" y="12"/>
                    <a:pt x="57" y="22"/>
                    <a:pt x="57" y="35"/>
                  </a:cubicBezTo>
                  <a:cubicBezTo>
                    <a:pt x="57" y="48"/>
                    <a:pt x="47" y="58"/>
                    <a:pt x="34" y="58"/>
                  </a:cubicBezTo>
                  <a:cubicBezTo>
                    <a:pt x="22" y="58"/>
                    <a:pt x="11" y="48"/>
                    <a:pt x="11" y="35"/>
                  </a:cubicBezTo>
                  <a:cubicBezTo>
                    <a:pt x="11" y="22"/>
                    <a:pt x="22" y="12"/>
                    <a:pt x="3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8876892" y="5278777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20" name="Rectangle 19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1956214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11" name="Group 10"/>
          <p:cNvGrpSpPr/>
          <p:nvPr/>
        </p:nvGrpSpPr>
        <p:grpSpPr>
          <a:xfrm flipH="1">
            <a:off x="8601166" y="30973"/>
            <a:ext cx="3391611" cy="3109466"/>
            <a:chOff x="3830638" y="6626225"/>
            <a:chExt cx="915987" cy="839787"/>
          </a:xfrm>
          <a:solidFill>
            <a:schemeClr val="tx1">
              <a:alpha val="4000"/>
            </a:schemeClr>
          </a:solidFill>
        </p:grpSpPr>
        <p:sp>
          <p:nvSpPr>
            <p:cNvPr id="12" name="Freeform 66"/>
            <p:cNvSpPr>
              <a:spLocks noEditPoints="1"/>
            </p:cNvSpPr>
            <p:nvPr/>
          </p:nvSpPr>
          <p:spPr bwMode="auto">
            <a:xfrm>
              <a:off x="4084638" y="7270750"/>
              <a:ext cx="230187" cy="55562"/>
            </a:xfrm>
            <a:custGeom>
              <a:avLst/>
              <a:gdLst>
                <a:gd name="T0" fmla="*/ 109 w 123"/>
                <a:gd name="T1" fmla="*/ 0 h 29"/>
                <a:gd name="T2" fmla="*/ 14 w 123"/>
                <a:gd name="T3" fmla="*/ 0 h 29"/>
                <a:gd name="T4" fmla="*/ 0 w 123"/>
                <a:gd name="T5" fmla="*/ 14 h 29"/>
                <a:gd name="T6" fmla="*/ 14 w 123"/>
                <a:gd name="T7" fmla="*/ 29 h 29"/>
                <a:gd name="T8" fmla="*/ 109 w 123"/>
                <a:gd name="T9" fmla="*/ 29 h 29"/>
                <a:gd name="T10" fmla="*/ 123 w 123"/>
                <a:gd name="T11" fmla="*/ 14 h 29"/>
                <a:gd name="T12" fmla="*/ 109 w 123"/>
                <a:gd name="T13" fmla="*/ 0 h 29"/>
                <a:gd name="T14" fmla="*/ 109 w 123"/>
                <a:gd name="T15" fmla="*/ 0 h 29"/>
                <a:gd name="T16" fmla="*/ 109 w 123"/>
                <a:gd name="T1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3" h="29">
                  <a:moveTo>
                    <a:pt x="109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7" y="0"/>
                    <a:pt x="0" y="6"/>
                    <a:pt x="0" y="14"/>
                  </a:cubicBezTo>
                  <a:cubicBezTo>
                    <a:pt x="0" y="22"/>
                    <a:pt x="7" y="29"/>
                    <a:pt x="14" y="29"/>
                  </a:cubicBezTo>
                  <a:cubicBezTo>
                    <a:pt x="109" y="29"/>
                    <a:pt x="109" y="29"/>
                    <a:pt x="109" y="29"/>
                  </a:cubicBezTo>
                  <a:cubicBezTo>
                    <a:pt x="117" y="29"/>
                    <a:pt x="123" y="22"/>
                    <a:pt x="123" y="14"/>
                  </a:cubicBezTo>
                  <a:cubicBezTo>
                    <a:pt x="123" y="7"/>
                    <a:pt x="117" y="0"/>
                    <a:pt x="109" y="0"/>
                  </a:cubicBezTo>
                  <a:close/>
                  <a:moveTo>
                    <a:pt x="109" y="0"/>
                  </a:moveTo>
                  <a:cubicBezTo>
                    <a:pt x="109" y="0"/>
                    <a:pt x="109" y="0"/>
                    <a:pt x="10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67"/>
            <p:cNvSpPr>
              <a:spLocks noEditPoints="1"/>
            </p:cNvSpPr>
            <p:nvPr/>
          </p:nvSpPr>
          <p:spPr bwMode="auto">
            <a:xfrm>
              <a:off x="3946525" y="6951663"/>
              <a:ext cx="439737" cy="52387"/>
            </a:xfrm>
            <a:custGeom>
              <a:avLst/>
              <a:gdLst>
                <a:gd name="T0" fmla="*/ 14 w 235"/>
                <a:gd name="T1" fmla="*/ 28 h 28"/>
                <a:gd name="T2" fmla="*/ 221 w 235"/>
                <a:gd name="T3" fmla="*/ 28 h 28"/>
                <a:gd name="T4" fmla="*/ 235 w 235"/>
                <a:gd name="T5" fmla="*/ 14 h 28"/>
                <a:gd name="T6" fmla="*/ 221 w 235"/>
                <a:gd name="T7" fmla="*/ 0 h 28"/>
                <a:gd name="T8" fmla="*/ 14 w 235"/>
                <a:gd name="T9" fmla="*/ 0 h 28"/>
                <a:gd name="T10" fmla="*/ 0 w 235"/>
                <a:gd name="T11" fmla="*/ 14 h 28"/>
                <a:gd name="T12" fmla="*/ 14 w 235"/>
                <a:gd name="T13" fmla="*/ 28 h 28"/>
                <a:gd name="T14" fmla="*/ 14 w 235"/>
                <a:gd name="T15" fmla="*/ 28 h 28"/>
                <a:gd name="T16" fmla="*/ 14 w 235"/>
                <a:gd name="T17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5" h="28">
                  <a:moveTo>
                    <a:pt x="14" y="28"/>
                  </a:moveTo>
                  <a:cubicBezTo>
                    <a:pt x="221" y="28"/>
                    <a:pt x="221" y="28"/>
                    <a:pt x="221" y="28"/>
                  </a:cubicBezTo>
                  <a:cubicBezTo>
                    <a:pt x="229" y="28"/>
                    <a:pt x="235" y="22"/>
                    <a:pt x="235" y="14"/>
                  </a:cubicBezTo>
                  <a:cubicBezTo>
                    <a:pt x="235" y="6"/>
                    <a:pt x="229" y="0"/>
                    <a:pt x="221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22"/>
                    <a:pt x="6" y="28"/>
                    <a:pt x="14" y="28"/>
                  </a:cubicBezTo>
                  <a:close/>
                  <a:moveTo>
                    <a:pt x="14" y="28"/>
                  </a:moveTo>
                  <a:cubicBezTo>
                    <a:pt x="14" y="28"/>
                    <a:pt x="14" y="28"/>
                    <a:pt x="14" y="2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68"/>
            <p:cNvSpPr>
              <a:spLocks noEditPoints="1"/>
            </p:cNvSpPr>
            <p:nvPr/>
          </p:nvSpPr>
          <p:spPr bwMode="auto">
            <a:xfrm>
              <a:off x="3946525" y="7077075"/>
              <a:ext cx="439737" cy="52387"/>
            </a:xfrm>
            <a:custGeom>
              <a:avLst/>
              <a:gdLst>
                <a:gd name="T0" fmla="*/ 235 w 235"/>
                <a:gd name="T1" fmla="*/ 14 h 28"/>
                <a:gd name="T2" fmla="*/ 221 w 235"/>
                <a:gd name="T3" fmla="*/ 0 h 28"/>
                <a:gd name="T4" fmla="*/ 14 w 235"/>
                <a:gd name="T5" fmla="*/ 0 h 28"/>
                <a:gd name="T6" fmla="*/ 0 w 235"/>
                <a:gd name="T7" fmla="*/ 14 h 28"/>
                <a:gd name="T8" fmla="*/ 14 w 235"/>
                <a:gd name="T9" fmla="*/ 28 h 28"/>
                <a:gd name="T10" fmla="*/ 221 w 235"/>
                <a:gd name="T11" fmla="*/ 28 h 28"/>
                <a:gd name="T12" fmla="*/ 235 w 235"/>
                <a:gd name="T13" fmla="*/ 14 h 28"/>
                <a:gd name="T14" fmla="*/ 235 w 235"/>
                <a:gd name="T15" fmla="*/ 14 h 28"/>
                <a:gd name="T16" fmla="*/ 235 w 235"/>
                <a:gd name="T17" fmla="*/ 1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5" h="28">
                  <a:moveTo>
                    <a:pt x="235" y="14"/>
                  </a:moveTo>
                  <a:cubicBezTo>
                    <a:pt x="235" y="6"/>
                    <a:pt x="229" y="0"/>
                    <a:pt x="221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22"/>
                    <a:pt x="6" y="28"/>
                    <a:pt x="14" y="28"/>
                  </a:cubicBezTo>
                  <a:cubicBezTo>
                    <a:pt x="221" y="28"/>
                    <a:pt x="221" y="28"/>
                    <a:pt x="221" y="28"/>
                  </a:cubicBezTo>
                  <a:cubicBezTo>
                    <a:pt x="229" y="28"/>
                    <a:pt x="235" y="22"/>
                    <a:pt x="235" y="14"/>
                  </a:cubicBezTo>
                  <a:close/>
                  <a:moveTo>
                    <a:pt x="235" y="14"/>
                  </a:moveTo>
                  <a:cubicBezTo>
                    <a:pt x="235" y="14"/>
                    <a:pt x="235" y="14"/>
                    <a:pt x="235" y="1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69"/>
            <p:cNvSpPr>
              <a:spLocks noEditPoints="1"/>
            </p:cNvSpPr>
            <p:nvPr/>
          </p:nvSpPr>
          <p:spPr bwMode="auto">
            <a:xfrm>
              <a:off x="3830638" y="6626225"/>
              <a:ext cx="915987" cy="839787"/>
            </a:xfrm>
            <a:custGeom>
              <a:avLst/>
              <a:gdLst>
                <a:gd name="T0" fmla="*/ 488 w 489"/>
                <a:gd name="T1" fmla="*/ 72 h 449"/>
                <a:gd name="T2" fmla="*/ 476 w 489"/>
                <a:gd name="T3" fmla="*/ 58 h 449"/>
                <a:gd name="T4" fmla="*/ 453 w 489"/>
                <a:gd name="T5" fmla="*/ 45 h 449"/>
                <a:gd name="T6" fmla="*/ 442 w 489"/>
                <a:gd name="T7" fmla="*/ 42 h 449"/>
                <a:gd name="T8" fmla="*/ 421 w 489"/>
                <a:gd name="T9" fmla="*/ 54 h 449"/>
                <a:gd name="T10" fmla="*/ 357 w 489"/>
                <a:gd name="T11" fmla="*/ 162 h 449"/>
                <a:gd name="T12" fmla="*/ 357 w 489"/>
                <a:gd name="T13" fmla="*/ 132 h 449"/>
                <a:gd name="T14" fmla="*/ 340 w 489"/>
                <a:gd name="T15" fmla="*/ 89 h 449"/>
                <a:gd name="T16" fmla="*/ 268 w 489"/>
                <a:gd name="T17" fmla="*/ 18 h 449"/>
                <a:gd name="T18" fmla="*/ 225 w 489"/>
                <a:gd name="T19" fmla="*/ 0 h 449"/>
                <a:gd name="T20" fmla="*/ 33 w 489"/>
                <a:gd name="T21" fmla="*/ 0 h 449"/>
                <a:gd name="T22" fmla="*/ 0 w 489"/>
                <a:gd name="T23" fmla="*/ 34 h 449"/>
                <a:gd name="T24" fmla="*/ 0 w 489"/>
                <a:gd name="T25" fmla="*/ 416 h 449"/>
                <a:gd name="T26" fmla="*/ 33 w 489"/>
                <a:gd name="T27" fmla="*/ 449 h 449"/>
                <a:gd name="T28" fmla="*/ 324 w 489"/>
                <a:gd name="T29" fmla="*/ 449 h 449"/>
                <a:gd name="T30" fmla="*/ 357 w 489"/>
                <a:gd name="T31" fmla="*/ 416 h 449"/>
                <a:gd name="T32" fmla="*/ 357 w 489"/>
                <a:gd name="T33" fmla="*/ 306 h 449"/>
                <a:gd name="T34" fmla="*/ 485 w 489"/>
                <a:gd name="T35" fmla="*/ 90 h 449"/>
                <a:gd name="T36" fmla="*/ 488 w 489"/>
                <a:gd name="T37" fmla="*/ 72 h 449"/>
                <a:gd name="T38" fmla="*/ 443 w 489"/>
                <a:gd name="T39" fmla="*/ 72 h 449"/>
                <a:gd name="T40" fmla="*/ 458 w 489"/>
                <a:gd name="T41" fmla="*/ 80 h 449"/>
                <a:gd name="T42" fmla="*/ 444 w 489"/>
                <a:gd name="T43" fmla="*/ 104 h 449"/>
                <a:gd name="T44" fmla="*/ 429 w 489"/>
                <a:gd name="T45" fmla="*/ 95 h 449"/>
                <a:gd name="T46" fmla="*/ 443 w 489"/>
                <a:gd name="T47" fmla="*/ 72 h 449"/>
                <a:gd name="T48" fmla="*/ 315 w 489"/>
                <a:gd name="T49" fmla="*/ 322 h 449"/>
                <a:gd name="T50" fmla="*/ 307 w 489"/>
                <a:gd name="T51" fmla="*/ 330 h 449"/>
                <a:gd name="T52" fmla="*/ 298 w 489"/>
                <a:gd name="T53" fmla="*/ 335 h 449"/>
                <a:gd name="T54" fmla="*/ 297 w 489"/>
                <a:gd name="T55" fmla="*/ 324 h 449"/>
                <a:gd name="T56" fmla="*/ 300 w 489"/>
                <a:gd name="T57" fmla="*/ 314 h 449"/>
                <a:gd name="T58" fmla="*/ 415 w 489"/>
                <a:gd name="T59" fmla="*/ 120 h 449"/>
                <a:gd name="T60" fmla="*/ 430 w 489"/>
                <a:gd name="T61" fmla="*/ 128 h 449"/>
                <a:gd name="T62" fmla="*/ 315 w 489"/>
                <a:gd name="T63" fmla="*/ 322 h 449"/>
                <a:gd name="T64" fmla="*/ 317 w 489"/>
                <a:gd name="T65" fmla="*/ 107 h 449"/>
                <a:gd name="T66" fmla="*/ 260 w 489"/>
                <a:gd name="T67" fmla="*/ 107 h 449"/>
                <a:gd name="T68" fmla="*/ 255 w 489"/>
                <a:gd name="T69" fmla="*/ 102 h 449"/>
                <a:gd name="T70" fmla="*/ 255 w 489"/>
                <a:gd name="T71" fmla="*/ 45 h 449"/>
                <a:gd name="T72" fmla="*/ 317 w 489"/>
                <a:gd name="T73" fmla="*/ 107 h 449"/>
                <a:gd name="T74" fmla="*/ 324 w 489"/>
                <a:gd name="T75" fmla="*/ 420 h 449"/>
                <a:gd name="T76" fmla="*/ 33 w 489"/>
                <a:gd name="T77" fmla="*/ 420 h 449"/>
                <a:gd name="T78" fmla="*/ 29 w 489"/>
                <a:gd name="T79" fmla="*/ 416 h 449"/>
                <a:gd name="T80" fmla="*/ 29 w 489"/>
                <a:gd name="T81" fmla="*/ 34 h 449"/>
                <a:gd name="T82" fmla="*/ 33 w 489"/>
                <a:gd name="T83" fmla="*/ 29 h 449"/>
                <a:gd name="T84" fmla="*/ 225 w 489"/>
                <a:gd name="T85" fmla="*/ 29 h 449"/>
                <a:gd name="T86" fmla="*/ 226 w 489"/>
                <a:gd name="T87" fmla="*/ 29 h 449"/>
                <a:gd name="T88" fmla="*/ 226 w 489"/>
                <a:gd name="T89" fmla="*/ 102 h 449"/>
                <a:gd name="T90" fmla="*/ 260 w 489"/>
                <a:gd name="T91" fmla="*/ 135 h 449"/>
                <a:gd name="T92" fmla="*/ 329 w 489"/>
                <a:gd name="T93" fmla="*/ 135 h 449"/>
                <a:gd name="T94" fmla="*/ 329 w 489"/>
                <a:gd name="T95" fmla="*/ 209 h 449"/>
                <a:gd name="T96" fmla="*/ 329 w 489"/>
                <a:gd name="T97" fmla="*/ 209 h 449"/>
                <a:gd name="T98" fmla="*/ 276 w 489"/>
                <a:gd name="T99" fmla="*/ 300 h 449"/>
                <a:gd name="T100" fmla="*/ 269 w 489"/>
                <a:gd name="T101" fmla="*/ 325 h 449"/>
                <a:gd name="T102" fmla="*/ 270 w 489"/>
                <a:gd name="T103" fmla="*/ 350 h 449"/>
                <a:gd name="T104" fmla="*/ 289 w 489"/>
                <a:gd name="T105" fmla="*/ 370 h 449"/>
                <a:gd name="T106" fmla="*/ 300 w 489"/>
                <a:gd name="T107" fmla="*/ 367 h 449"/>
                <a:gd name="T108" fmla="*/ 321 w 489"/>
                <a:gd name="T109" fmla="*/ 354 h 449"/>
                <a:gd name="T110" fmla="*/ 329 w 489"/>
                <a:gd name="T111" fmla="*/ 349 h 449"/>
                <a:gd name="T112" fmla="*/ 329 w 489"/>
                <a:gd name="T113" fmla="*/ 416 h 449"/>
                <a:gd name="T114" fmla="*/ 324 w 489"/>
                <a:gd name="T115" fmla="*/ 420 h 449"/>
                <a:gd name="T116" fmla="*/ 324 w 489"/>
                <a:gd name="T117" fmla="*/ 420 h 449"/>
                <a:gd name="T118" fmla="*/ 324 w 489"/>
                <a:gd name="T119" fmla="*/ 420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89" h="449">
                  <a:moveTo>
                    <a:pt x="488" y="72"/>
                  </a:moveTo>
                  <a:cubicBezTo>
                    <a:pt x="486" y="66"/>
                    <a:pt x="482" y="61"/>
                    <a:pt x="476" y="58"/>
                  </a:cubicBezTo>
                  <a:cubicBezTo>
                    <a:pt x="453" y="45"/>
                    <a:pt x="453" y="45"/>
                    <a:pt x="453" y="45"/>
                  </a:cubicBezTo>
                  <a:cubicBezTo>
                    <a:pt x="450" y="43"/>
                    <a:pt x="446" y="42"/>
                    <a:pt x="442" y="42"/>
                  </a:cubicBezTo>
                  <a:cubicBezTo>
                    <a:pt x="433" y="42"/>
                    <a:pt x="425" y="47"/>
                    <a:pt x="421" y="54"/>
                  </a:cubicBezTo>
                  <a:cubicBezTo>
                    <a:pt x="357" y="162"/>
                    <a:pt x="357" y="162"/>
                    <a:pt x="357" y="162"/>
                  </a:cubicBezTo>
                  <a:cubicBezTo>
                    <a:pt x="357" y="132"/>
                    <a:pt x="357" y="132"/>
                    <a:pt x="357" y="132"/>
                  </a:cubicBezTo>
                  <a:cubicBezTo>
                    <a:pt x="357" y="118"/>
                    <a:pt x="350" y="99"/>
                    <a:pt x="340" y="89"/>
                  </a:cubicBezTo>
                  <a:cubicBezTo>
                    <a:pt x="268" y="18"/>
                    <a:pt x="268" y="18"/>
                    <a:pt x="268" y="18"/>
                  </a:cubicBezTo>
                  <a:cubicBezTo>
                    <a:pt x="258" y="8"/>
                    <a:pt x="239" y="0"/>
                    <a:pt x="2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15" y="0"/>
                    <a:pt x="0" y="15"/>
                    <a:pt x="0" y="34"/>
                  </a:cubicBezTo>
                  <a:cubicBezTo>
                    <a:pt x="0" y="416"/>
                    <a:pt x="0" y="416"/>
                    <a:pt x="0" y="416"/>
                  </a:cubicBezTo>
                  <a:cubicBezTo>
                    <a:pt x="0" y="434"/>
                    <a:pt x="15" y="449"/>
                    <a:pt x="33" y="449"/>
                  </a:cubicBezTo>
                  <a:cubicBezTo>
                    <a:pt x="324" y="449"/>
                    <a:pt x="324" y="449"/>
                    <a:pt x="324" y="449"/>
                  </a:cubicBezTo>
                  <a:cubicBezTo>
                    <a:pt x="342" y="449"/>
                    <a:pt x="357" y="434"/>
                    <a:pt x="357" y="416"/>
                  </a:cubicBezTo>
                  <a:cubicBezTo>
                    <a:pt x="357" y="306"/>
                    <a:pt x="357" y="306"/>
                    <a:pt x="357" y="306"/>
                  </a:cubicBezTo>
                  <a:cubicBezTo>
                    <a:pt x="485" y="90"/>
                    <a:pt x="485" y="90"/>
                    <a:pt x="485" y="90"/>
                  </a:cubicBezTo>
                  <a:cubicBezTo>
                    <a:pt x="488" y="85"/>
                    <a:pt x="489" y="79"/>
                    <a:pt x="488" y="72"/>
                  </a:cubicBezTo>
                  <a:close/>
                  <a:moveTo>
                    <a:pt x="443" y="72"/>
                  </a:moveTo>
                  <a:cubicBezTo>
                    <a:pt x="458" y="80"/>
                    <a:pt x="458" y="80"/>
                    <a:pt x="458" y="80"/>
                  </a:cubicBezTo>
                  <a:cubicBezTo>
                    <a:pt x="444" y="104"/>
                    <a:pt x="444" y="104"/>
                    <a:pt x="444" y="104"/>
                  </a:cubicBezTo>
                  <a:cubicBezTo>
                    <a:pt x="429" y="95"/>
                    <a:pt x="429" y="95"/>
                    <a:pt x="429" y="95"/>
                  </a:cubicBezTo>
                  <a:lnTo>
                    <a:pt x="443" y="72"/>
                  </a:lnTo>
                  <a:close/>
                  <a:moveTo>
                    <a:pt x="315" y="322"/>
                  </a:moveTo>
                  <a:cubicBezTo>
                    <a:pt x="314" y="324"/>
                    <a:pt x="310" y="328"/>
                    <a:pt x="307" y="330"/>
                  </a:cubicBezTo>
                  <a:cubicBezTo>
                    <a:pt x="298" y="335"/>
                    <a:pt x="298" y="335"/>
                    <a:pt x="298" y="335"/>
                  </a:cubicBezTo>
                  <a:cubicBezTo>
                    <a:pt x="297" y="324"/>
                    <a:pt x="297" y="324"/>
                    <a:pt x="297" y="324"/>
                  </a:cubicBezTo>
                  <a:cubicBezTo>
                    <a:pt x="297" y="322"/>
                    <a:pt x="299" y="316"/>
                    <a:pt x="300" y="314"/>
                  </a:cubicBezTo>
                  <a:cubicBezTo>
                    <a:pt x="415" y="120"/>
                    <a:pt x="415" y="120"/>
                    <a:pt x="415" y="120"/>
                  </a:cubicBezTo>
                  <a:cubicBezTo>
                    <a:pt x="430" y="128"/>
                    <a:pt x="430" y="128"/>
                    <a:pt x="430" y="128"/>
                  </a:cubicBezTo>
                  <a:lnTo>
                    <a:pt x="315" y="322"/>
                  </a:lnTo>
                  <a:close/>
                  <a:moveTo>
                    <a:pt x="317" y="107"/>
                  </a:moveTo>
                  <a:cubicBezTo>
                    <a:pt x="260" y="107"/>
                    <a:pt x="260" y="107"/>
                    <a:pt x="260" y="107"/>
                  </a:cubicBezTo>
                  <a:cubicBezTo>
                    <a:pt x="257" y="107"/>
                    <a:pt x="255" y="105"/>
                    <a:pt x="255" y="102"/>
                  </a:cubicBezTo>
                  <a:cubicBezTo>
                    <a:pt x="255" y="45"/>
                    <a:pt x="255" y="45"/>
                    <a:pt x="255" y="45"/>
                  </a:cubicBezTo>
                  <a:lnTo>
                    <a:pt x="317" y="107"/>
                  </a:lnTo>
                  <a:close/>
                  <a:moveTo>
                    <a:pt x="324" y="420"/>
                  </a:moveTo>
                  <a:cubicBezTo>
                    <a:pt x="33" y="420"/>
                    <a:pt x="33" y="420"/>
                    <a:pt x="33" y="420"/>
                  </a:cubicBezTo>
                  <a:cubicBezTo>
                    <a:pt x="31" y="420"/>
                    <a:pt x="29" y="418"/>
                    <a:pt x="29" y="416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1"/>
                    <a:pt x="31" y="29"/>
                    <a:pt x="33" y="29"/>
                  </a:cubicBezTo>
                  <a:cubicBezTo>
                    <a:pt x="225" y="29"/>
                    <a:pt x="225" y="29"/>
                    <a:pt x="225" y="29"/>
                  </a:cubicBezTo>
                  <a:cubicBezTo>
                    <a:pt x="226" y="29"/>
                    <a:pt x="226" y="29"/>
                    <a:pt x="226" y="29"/>
                  </a:cubicBezTo>
                  <a:cubicBezTo>
                    <a:pt x="226" y="102"/>
                    <a:pt x="226" y="102"/>
                    <a:pt x="226" y="102"/>
                  </a:cubicBezTo>
                  <a:cubicBezTo>
                    <a:pt x="226" y="121"/>
                    <a:pt x="241" y="135"/>
                    <a:pt x="260" y="135"/>
                  </a:cubicBezTo>
                  <a:cubicBezTo>
                    <a:pt x="329" y="135"/>
                    <a:pt x="329" y="135"/>
                    <a:pt x="329" y="135"/>
                  </a:cubicBezTo>
                  <a:cubicBezTo>
                    <a:pt x="329" y="209"/>
                    <a:pt x="329" y="209"/>
                    <a:pt x="329" y="209"/>
                  </a:cubicBezTo>
                  <a:cubicBezTo>
                    <a:pt x="329" y="209"/>
                    <a:pt x="329" y="209"/>
                    <a:pt x="329" y="209"/>
                  </a:cubicBezTo>
                  <a:cubicBezTo>
                    <a:pt x="276" y="300"/>
                    <a:pt x="276" y="300"/>
                    <a:pt x="276" y="300"/>
                  </a:cubicBezTo>
                  <a:cubicBezTo>
                    <a:pt x="271" y="307"/>
                    <a:pt x="269" y="317"/>
                    <a:pt x="269" y="325"/>
                  </a:cubicBezTo>
                  <a:cubicBezTo>
                    <a:pt x="270" y="350"/>
                    <a:pt x="270" y="350"/>
                    <a:pt x="270" y="350"/>
                  </a:cubicBezTo>
                  <a:cubicBezTo>
                    <a:pt x="270" y="362"/>
                    <a:pt x="278" y="370"/>
                    <a:pt x="289" y="370"/>
                  </a:cubicBezTo>
                  <a:cubicBezTo>
                    <a:pt x="293" y="370"/>
                    <a:pt x="296" y="369"/>
                    <a:pt x="300" y="367"/>
                  </a:cubicBezTo>
                  <a:cubicBezTo>
                    <a:pt x="321" y="354"/>
                    <a:pt x="321" y="354"/>
                    <a:pt x="321" y="354"/>
                  </a:cubicBezTo>
                  <a:cubicBezTo>
                    <a:pt x="324" y="353"/>
                    <a:pt x="326" y="351"/>
                    <a:pt x="329" y="349"/>
                  </a:cubicBezTo>
                  <a:cubicBezTo>
                    <a:pt x="329" y="416"/>
                    <a:pt x="329" y="416"/>
                    <a:pt x="329" y="416"/>
                  </a:cubicBezTo>
                  <a:cubicBezTo>
                    <a:pt x="329" y="418"/>
                    <a:pt x="327" y="420"/>
                    <a:pt x="324" y="420"/>
                  </a:cubicBezTo>
                  <a:close/>
                  <a:moveTo>
                    <a:pt x="324" y="420"/>
                  </a:moveTo>
                  <a:cubicBezTo>
                    <a:pt x="324" y="420"/>
                    <a:pt x="324" y="420"/>
                    <a:pt x="324" y="4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" name="Rectangle 4"/>
          <p:cNvSpPr/>
          <p:nvPr/>
        </p:nvSpPr>
        <p:spPr>
          <a:xfrm>
            <a:off x="7277833" y="3406186"/>
            <a:ext cx="429804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adipisicing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sed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do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labore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dolore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magna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ad minim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veniam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277833" y="1483870"/>
            <a:ext cx="444636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Tablet</a:t>
            </a:r>
          </a:p>
          <a:p>
            <a:r>
              <a:rPr lang="en-US" sz="5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Mockup</a:t>
            </a:r>
            <a:endParaRPr lang="en-US" sz="5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8" name="Round Single Corner Rectangle 27"/>
          <p:cNvSpPr/>
          <p:nvPr/>
        </p:nvSpPr>
        <p:spPr>
          <a:xfrm>
            <a:off x="5113309" y="1233627"/>
            <a:ext cx="1833568" cy="2172559"/>
          </a:xfrm>
          <a:prstGeom prst="round1Rect">
            <a:avLst>
              <a:gd name="adj" fmla="val 3301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5657216" y="1900012"/>
            <a:ext cx="915987" cy="839787"/>
            <a:chOff x="3830638" y="6626225"/>
            <a:chExt cx="915987" cy="839787"/>
          </a:xfrm>
          <a:solidFill>
            <a:schemeClr val="bg1"/>
          </a:solidFill>
        </p:grpSpPr>
        <p:sp>
          <p:nvSpPr>
            <p:cNvPr id="17" name="Freeform 66"/>
            <p:cNvSpPr>
              <a:spLocks noEditPoints="1"/>
            </p:cNvSpPr>
            <p:nvPr/>
          </p:nvSpPr>
          <p:spPr bwMode="auto">
            <a:xfrm>
              <a:off x="4084638" y="7270750"/>
              <a:ext cx="230187" cy="55562"/>
            </a:xfrm>
            <a:custGeom>
              <a:avLst/>
              <a:gdLst>
                <a:gd name="T0" fmla="*/ 109 w 123"/>
                <a:gd name="T1" fmla="*/ 0 h 29"/>
                <a:gd name="T2" fmla="*/ 14 w 123"/>
                <a:gd name="T3" fmla="*/ 0 h 29"/>
                <a:gd name="T4" fmla="*/ 0 w 123"/>
                <a:gd name="T5" fmla="*/ 14 h 29"/>
                <a:gd name="T6" fmla="*/ 14 w 123"/>
                <a:gd name="T7" fmla="*/ 29 h 29"/>
                <a:gd name="T8" fmla="*/ 109 w 123"/>
                <a:gd name="T9" fmla="*/ 29 h 29"/>
                <a:gd name="T10" fmla="*/ 123 w 123"/>
                <a:gd name="T11" fmla="*/ 14 h 29"/>
                <a:gd name="T12" fmla="*/ 109 w 123"/>
                <a:gd name="T13" fmla="*/ 0 h 29"/>
                <a:gd name="T14" fmla="*/ 109 w 123"/>
                <a:gd name="T15" fmla="*/ 0 h 29"/>
                <a:gd name="T16" fmla="*/ 109 w 123"/>
                <a:gd name="T1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3" h="29">
                  <a:moveTo>
                    <a:pt x="109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7" y="0"/>
                    <a:pt x="0" y="6"/>
                    <a:pt x="0" y="14"/>
                  </a:cubicBezTo>
                  <a:cubicBezTo>
                    <a:pt x="0" y="22"/>
                    <a:pt x="7" y="29"/>
                    <a:pt x="14" y="29"/>
                  </a:cubicBezTo>
                  <a:cubicBezTo>
                    <a:pt x="109" y="29"/>
                    <a:pt x="109" y="29"/>
                    <a:pt x="109" y="29"/>
                  </a:cubicBezTo>
                  <a:cubicBezTo>
                    <a:pt x="117" y="29"/>
                    <a:pt x="123" y="22"/>
                    <a:pt x="123" y="14"/>
                  </a:cubicBezTo>
                  <a:cubicBezTo>
                    <a:pt x="123" y="7"/>
                    <a:pt x="117" y="0"/>
                    <a:pt x="109" y="0"/>
                  </a:cubicBezTo>
                  <a:close/>
                  <a:moveTo>
                    <a:pt x="109" y="0"/>
                  </a:moveTo>
                  <a:cubicBezTo>
                    <a:pt x="109" y="0"/>
                    <a:pt x="109" y="0"/>
                    <a:pt x="10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67"/>
            <p:cNvSpPr>
              <a:spLocks noEditPoints="1"/>
            </p:cNvSpPr>
            <p:nvPr/>
          </p:nvSpPr>
          <p:spPr bwMode="auto">
            <a:xfrm>
              <a:off x="3946525" y="6951663"/>
              <a:ext cx="439737" cy="52387"/>
            </a:xfrm>
            <a:custGeom>
              <a:avLst/>
              <a:gdLst>
                <a:gd name="T0" fmla="*/ 14 w 235"/>
                <a:gd name="T1" fmla="*/ 28 h 28"/>
                <a:gd name="T2" fmla="*/ 221 w 235"/>
                <a:gd name="T3" fmla="*/ 28 h 28"/>
                <a:gd name="T4" fmla="*/ 235 w 235"/>
                <a:gd name="T5" fmla="*/ 14 h 28"/>
                <a:gd name="T6" fmla="*/ 221 w 235"/>
                <a:gd name="T7" fmla="*/ 0 h 28"/>
                <a:gd name="T8" fmla="*/ 14 w 235"/>
                <a:gd name="T9" fmla="*/ 0 h 28"/>
                <a:gd name="T10" fmla="*/ 0 w 235"/>
                <a:gd name="T11" fmla="*/ 14 h 28"/>
                <a:gd name="T12" fmla="*/ 14 w 235"/>
                <a:gd name="T13" fmla="*/ 28 h 28"/>
                <a:gd name="T14" fmla="*/ 14 w 235"/>
                <a:gd name="T15" fmla="*/ 28 h 28"/>
                <a:gd name="T16" fmla="*/ 14 w 235"/>
                <a:gd name="T17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5" h="28">
                  <a:moveTo>
                    <a:pt x="14" y="28"/>
                  </a:moveTo>
                  <a:cubicBezTo>
                    <a:pt x="221" y="28"/>
                    <a:pt x="221" y="28"/>
                    <a:pt x="221" y="28"/>
                  </a:cubicBezTo>
                  <a:cubicBezTo>
                    <a:pt x="229" y="28"/>
                    <a:pt x="235" y="22"/>
                    <a:pt x="235" y="14"/>
                  </a:cubicBezTo>
                  <a:cubicBezTo>
                    <a:pt x="235" y="6"/>
                    <a:pt x="229" y="0"/>
                    <a:pt x="221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22"/>
                    <a:pt x="6" y="28"/>
                    <a:pt x="14" y="28"/>
                  </a:cubicBezTo>
                  <a:close/>
                  <a:moveTo>
                    <a:pt x="14" y="28"/>
                  </a:moveTo>
                  <a:cubicBezTo>
                    <a:pt x="14" y="28"/>
                    <a:pt x="14" y="28"/>
                    <a:pt x="14" y="2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68"/>
            <p:cNvSpPr>
              <a:spLocks noEditPoints="1"/>
            </p:cNvSpPr>
            <p:nvPr/>
          </p:nvSpPr>
          <p:spPr bwMode="auto">
            <a:xfrm>
              <a:off x="3946525" y="7077075"/>
              <a:ext cx="439737" cy="52387"/>
            </a:xfrm>
            <a:custGeom>
              <a:avLst/>
              <a:gdLst>
                <a:gd name="T0" fmla="*/ 235 w 235"/>
                <a:gd name="T1" fmla="*/ 14 h 28"/>
                <a:gd name="T2" fmla="*/ 221 w 235"/>
                <a:gd name="T3" fmla="*/ 0 h 28"/>
                <a:gd name="T4" fmla="*/ 14 w 235"/>
                <a:gd name="T5" fmla="*/ 0 h 28"/>
                <a:gd name="T6" fmla="*/ 0 w 235"/>
                <a:gd name="T7" fmla="*/ 14 h 28"/>
                <a:gd name="T8" fmla="*/ 14 w 235"/>
                <a:gd name="T9" fmla="*/ 28 h 28"/>
                <a:gd name="T10" fmla="*/ 221 w 235"/>
                <a:gd name="T11" fmla="*/ 28 h 28"/>
                <a:gd name="T12" fmla="*/ 235 w 235"/>
                <a:gd name="T13" fmla="*/ 14 h 28"/>
                <a:gd name="T14" fmla="*/ 235 w 235"/>
                <a:gd name="T15" fmla="*/ 14 h 28"/>
                <a:gd name="T16" fmla="*/ 235 w 235"/>
                <a:gd name="T17" fmla="*/ 1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5" h="28">
                  <a:moveTo>
                    <a:pt x="235" y="14"/>
                  </a:moveTo>
                  <a:cubicBezTo>
                    <a:pt x="235" y="6"/>
                    <a:pt x="229" y="0"/>
                    <a:pt x="221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22"/>
                    <a:pt x="6" y="28"/>
                    <a:pt x="14" y="28"/>
                  </a:cubicBezTo>
                  <a:cubicBezTo>
                    <a:pt x="221" y="28"/>
                    <a:pt x="221" y="28"/>
                    <a:pt x="221" y="28"/>
                  </a:cubicBezTo>
                  <a:cubicBezTo>
                    <a:pt x="229" y="28"/>
                    <a:pt x="235" y="22"/>
                    <a:pt x="235" y="14"/>
                  </a:cubicBezTo>
                  <a:close/>
                  <a:moveTo>
                    <a:pt x="235" y="14"/>
                  </a:moveTo>
                  <a:cubicBezTo>
                    <a:pt x="235" y="14"/>
                    <a:pt x="235" y="14"/>
                    <a:pt x="235" y="1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69"/>
            <p:cNvSpPr>
              <a:spLocks noEditPoints="1"/>
            </p:cNvSpPr>
            <p:nvPr/>
          </p:nvSpPr>
          <p:spPr bwMode="auto">
            <a:xfrm>
              <a:off x="3830638" y="6626225"/>
              <a:ext cx="915987" cy="839787"/>
            </a:xfrm>
            <a:custGeom>
              <a:avLst/>
              <a:gdLst>
                <a:gd name="T0" fmla="*/ 488 w 489"/>
                <a:gd name="T1" fmla="*/ 72 h 449"/>
                <a:gd name="T2" fmla="*/ 476 w 489"/>
                <a:gd name="T3" fmla="*/ 58 h 449"/>
                <a:gd name="T4" fmla="*/ 453 w 489"/>
                <a:gd name="T5" fmla="*/ 45 h 449"/>
                <a:gd name="T6" fmla="*/ 442 w 489"/>
                <a:gd name="T7" fmla="*/ 42 h 449"/>
                <a:gd name="T8" fmla="*/ 421 w 489"/>
                <a:gd name="T9" fmla="*/ 54 h 449"/>
                <a:gd name="T10" fmla="*/ 357 w 489"/>
                <a:gd name="T11" fmla="*/ 162 h 449"/>
                <a:gd name="T12" fmla="*/ 357 w 489"/>
                <a:gd name="T13" fmla="*/ 132 h 449"/>
                <a:gd name="T14" fmla="*/ 340 w 489"/>
                <a:gd name="T15" fmla="*/ 89 h 449"/>
                <a:gd name="T16" fmla="*/ 268 w 489"/>
                <a:gd name="T17" fmla="*/ 18 h 449"/>
                <a:gd name="T18" fmla="*/ 225 w 489"/>
                <a:gd name="T19" fmla="*/ 0 h 449"/>
                <a:gd name="T20" fmla="*/ 33 w 489"/>
                <a:gd name="T21" fmla="*/ 0 h 449"/>
                <a:gd name="T22" fmla="*/ 0 w 489"/>
                <a:gd name="T23" fmla="*/ 34 h 449"/>
                <a:gd name="T24" fmla="*/ 0 w 489"/>
                <a:gd name="T25" fmla="*/ 416 h 449"/>
                <a:gd name="T26" fmla="*/ 33 w 489"/>
                <a:gd name="T27" fmla="*/ 449 h 449"/>
                <a:gd name="T28" fmla="*/ 324 w 489"/>
                <a:gd name="T29" fmla="*/ 449 h 449"/>
                <a:gd name="T30" fmla="*/ 357 w 489"/>
                <a:gd name="T31" fmla="*/ 416 h 449"/>
                <a:gd name="T32" fmla="*/ 357 w 489"/>
                <a:gd name="T33" fmla="*/ 306 h 449"/>
                <a:gd name="T34" fmla="*/ 485 w 489"/>
                <a:gd name="T35" fmla="*/ 90 h 449"/>
                <a:gd name="T36" fmla="*/ 488 w 489"/>
                <a:gd name="T37" fmla="*/ 72 h 449"/>
                <a:gd name="T38" fmla="*/ 443 w 489"/>
                <a:gd name="T39" fmla="*/ 72 h 449"/>
                <a:gd name="T40" fmla="*/ 458 w 489"/>
                <a:gd name="T41" fmla="*/ 80 h 449"/>
                <a:gd name="T42" fmla="*/ 444 w 489"/>
                <a:gd name="T43" fmla="*/ 104 h 449"/>
                <a:gd name="T44" fmla="*/ 429 w 489"/>
                <a:gd name="T45" fmla="*/ 95 h 449"/>
                <a:gd name="T46" fmla="*/ 443 w 489"/>
                <a:gd name="T47" fmla="*/ 72 h 449"/>
                <a:gd name="T48" fmla="*/ 315 w 489"/>
                <a:gd name="T49" fmla="*/ 322 h 449"/>
                <a:gd name="T50" fmla="*/ 307 w 489"/>
                <a:gd name="T51" fmla="*/ 330 h 449"/>
                <a:gd name="T52" fmla="*/ 298 w 489"/>
                <a:gd name="T53" fmla="*/ 335 h 449"/>
                <a:gd name="T54" fmla="*/ 297 w 489"/>
                <a:gd name="T55" fmla="*/ 324 h 449"/>
                <a:gd name="T56" fmla="*/ 300 w 489"/>
                <a:gd name="T57" fmla="*/ 314 h 449"/>
                <a:gd name="T58" fmla="*/ 415 w 489"/>
                <a:gd name="T59" fmla="*/ 120 h 449"/>
                <a:gd name="T60" fmla="*/ 430 w 489"/>
                <a:gd name="T61" fmla="*/ 128 h 449"/>
                <a:gd name="T62" fmla="*/ 315 w 489"/>
                <a:gd name="T63" fmla="*/ 322 h 449"/>
                <a:gd name="T64" fmla="*/ 317 w 489"/>
                <a:gd name="T65" fmla="*/ 107 h 449"/>
                <a:gd name="T66" fmla="*/ 260 w 489"/>
                <a:gd name="T67" fmla="*/ 107 h 449"/>
                <a:gd name="T68" fmla="*/ 255 w 489"/>
                <a:gd name="T69" fmla="*/ 102 h 449"/>
                <a:gd name="T70" fmla="*/ 255 w 489"/>
                <a:gd name="T71" fmla="*/ 45 h 449"/>
                <a:gd name="T72" fmla="*/ 317 w 489"/>
                <a:gd name="T73" fmla="*/ 107 h 449"/>
                <a:gd name="T74" fmla="*/ 324 w 489"/>
                <a:gd name="T75" fmla="*/ 420 h 449"/>
                <a:gd name="T76" fmla="*/ 33 w 489"/>
                <a:gd name="T77" fmla="*/ 420 h 449"/>
                <a:gd name="T78" fmla="*/ 29 w 489"/>
                <a:gd name="T79" fmla="*/ 416 h 449"/>
                <a:gd name="T80" fmla="*/ 29 w 489"/>
                <a:gd name="T81" fmla="*/ 34 h 449"/>
                <a:gd name="T82" fmla="*/ 33 w 489"/>
                <a:gd name="T83" fmla="*/ 29 h 449"/>
                <a:gd name="T84" fmla="*/ 225 w 489"/>
                <a:gd name="T85" fmla="*/ 29 h 449"/>
                <a:gd name="T86" fmla="*/ 226 w 489"/>
                <a:gd name="T87" fmla="*/ 29 h 449"/>
                <a:gd name="T88" fmla="*/ 226 w 489"/>
                <a:gd name="T89" fmla="*/ 102 h 449"/>
                <a:gd name="T90" fmla="*/ 260 w 489"/>
                <a:gd name="T91" fmla="*/ 135 h 449"/>
                <a:gd name="T92" fmla="*/ 329 w 489"/>
                <a:gd name="T93" fmla="*/ 135 h 449"/>
                <a:gd name="T94" fmla="*/ 329 w 489"/>
                <a:gd name="T95" fmla="*/ 209 h 449"/>
                <a:gd name="T96" fmla="*/ 329 w 489"/>
                <a:gd name="T97" fmla="*/ 209 h 449"/>
                <a:gd name="T98" fmla="*/ 276 w 489"/>
                <a:gd name="T99" fmla="*/ 300 h 449"/>
                <a:gd name="T100" fmla="*/ 269 w 489"/>
                <a:gd name="T101" fmla="*/ 325 h 449"/>
                <a:gd name="T102" fmla="*/ 270 w 489"/>
                <a:gd name="T103" fmla="*/ 350 h 449"/>
                <a:gd name="T104" fmla="*/ 289 w 489"/>
                <a:gd name="T105" fmla="*/ 370 h 449"/>
                <a:gd name="T106" fmla="*/ 300 w 489"/>
                <a:gd name="T107" fmla="*/ 367 h 449"/>
                <a:gd name="T108" fmla="*/ 321 w 489"/>
                <a:gd name="T109" fmla="*/ 354 h 449"/>
                <a:gd name="T110" fmla="*/ 329 w 489"/>
                <a:gd name="T111" fmla="*/ 349 h 449"/>
                <a:gd name="T112" fmla="*/ 329 w 489"/>
                <a:gd name="T113" fmla="*/ 416 h 449"/>
                <a:gd name="T114" fmla="*/ 324 w 489"/>
                <a:gd name="T115" fmla="*/ 420 h 449"/>
                <a:gd name="T116" fmla="*/ 324 w 489"/>
                <a:gd name="T117" fmla="*/ 420 h 449"/>
                <a:gd name="T118" fmla="*/ 324 w 489"/>
                <a:gd name="T119" fmla="*/ 420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89" h="449">
                  <a:moveTo>
                    <a:pt x="488" y="72"/>
                  </a:moveTo>
                  <a:cubicBezTo>
                    <a:pt x="486" y="66"/>
                    <a:pt x="482" y="61"/>
                    <a:pt x="476" y="58"/>
                  </a:cubicBezTo>
                  <a:cubicBezTo>
                    <a:pt x="453" y="45"/>
                    <a:pt x="453" y="45"/>
                    <a:pt x="453" y="45"/>
                  </a:cubicBezTo>
                  <a:cubicBezTo>
                    <a:pt x="450" y="43"/>
                    <a:pt x="446" y="42"/>
                    <a:pt x="442" y="42"/>
                  </a:cubicBezTo>
                  <a:cubicBezTo>
                    <a:pt x="433" y="42"/>
                    <a:pt x="425" y="47"/>
                    <a:pt x="421" y="54"/>
                  </a:cubicBezTo>
                  <a:cubicBezTo>
                    <a:pt x="357" y="162"/>
                    <a:pt x="357" y="162"/>
                    <a:pt x="357" y="162"/>
                  </a:cubicBezTo>
                  <a:cubicBezTo>
                    <a:pt x="357" y="132"/>
                    <a:pt x="357" y="132"/>
                    <a:pt x="357" y="132"/>
                  </a:cubicBezTo>
                  <a:cubicBezTo>
                    <a:pt x="357" y="118"/>
                    <a:pt x="350" y="99"/>
                    <a:pt x="340" y="89"/>
                  </a:cubicBezTo>
                  <a:cubicBezTo>
                    <a:pt x="268" y="18"/>
                    <a:pt x="268" y="18"/>
                    <a:pt x="268" y="18"/>
                  </a:cubicBezTo>
                  <a:cubicBezTo>
                    <a:pt x="258" y="8"/>
                    <a:pt x="239" y="0"/>
                    <a:pt x="2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15" y="0"/>
                    <a:pt x="0" y="15"/>
                    <a:pt x="0" y="34"/>
                  </a:cubicBezTo>
                  <a:cubicBezTo>
                    <a:pt x="0" y="416"/>
                    <a:pt x="0" y="416"/>
                    <a:pt x="0" y="416"/>
                  </a:cubicBezTo>
                  <a:cubicBezTo>
                    <a:pt x="0" y="434"/>
                    <a:pt x="15" y="449"/>
                    <a:pt x="33" y="449"/>
                  </a:cubicBezTo>
                  <a:cubicBezTo>
                    <a:pt x="324" y="449"/>
                    <a:pt x="324" y="449"/>
                    <a:pt x="324" y="449"/>
                  </a:cubicBezTo>
                  <a:cubicBezTo>
                    <a:pt x="342" y="449"/>
                    <a:pt x="357" y="434"/>
                    <a:pt x="357" y="416"/>
                  </a:cubicBezTo>
                  <a:cubicBezTo>
                    <a:pt x="357" y="306"/>
                    <a:pt x="357" y="306"/>
                    <a:pt x="357" y="306"/>
                  </a:cubicBezTo>
                  <a:cubicBezTo>
                    <a:pt x="485" y="90"/>
                    <a:pt x="485" y="90"/>
                    <a:pt x="485" y="90"/>
                  </a:cubicBezTo>
                  <a:cubicBezTo>
                    <a:pt x="488" y="85"/>
                    <a:pt x="489" y="79"/>
                    <a:pt x="488" y="72"/>
                  </a:cubicBezTo>
                  <a:close/>
                  <a:moveTo>
                    <a:pt x="443" y="72"/>
                  </a:moveTo>
                  <a:cubicBezTo>
                    <a:pt x="458" y="80"/>
                    <a:pt x="458" y="80"/>
                    <a:pt x="458" y="80"/>
                  </a:cubicBezTo>
                  <a:cubicBezTo>
                    <a:pt x="444" y="104"/>
                    <a:pt x="444" y="104"/>
                    <a:pt x="444" y="104"/>
                  </a:cubicBezTo>
                  <a:cubicBezTo>
                    <a:pt x="429" y="95"/>
                    <a:pt x="429" y="95"/>
                    <a:pt x="429" y="95"/>
                  </a:cubicBezTo>
                  <a:lnTo>
                    <a:pt x="443" y="72"/>
                  </a:lnTo>
                  <a:close/>
                  <a:moveTo>
                    <a:pt x="315" y="322"/>
                  </a:moveTo>
                  <a:cubicBezTo>
                    <a:pt x="314" y="324"/>
                    <a:pt x="310" y="328"/>
                    <a:pt x="307" y="330"/>
                  </a:cubicBezTo>
                  <a:cubicBezTo>
                    <a:pt x="298" y="335"/>
                    <a:pt x="298" y="335"/>
                    <a:pt x="298" y="335"/>
                  </a:cubicBezTo>
                  <a:cubicBezTo>
                    <a:pt x="297" y="324"/>
                    <a:pt x="297" y="324"/>
                    <a:pt x="297" y="324"/>
                  </a:cubicBezTo>
                  <a:cubicBezTo>
                    <a:pt x="297" y="322"/>
                    <a:pt x="299" y="316"/>
                    <a:pt x="300" y="314"/>
                  </a:cubicBezTo>
                  <a:cubicBezTo>
                    <a:pt x="415" y="120"/>
                    <a:pt x="415" y="120"/>
                    <a:pt x="415" y="120"/>
                  </a:cubicBezTo>
                  <a:cubicBezTo>
                    <a:pt x="430" y="128"/>
                    <a:pt x="430" y="128"/>
                    <a:pt x="430" y="128"/>
                  </a:cubicBezTo>
                  <a:lnTo>
                    <a:pt x="315" y="322"/>
                  </a:lnTo>
                  <a:close/>
                  <a:moveTo>
                    <a:pt x="317" y="107"/>
                  </a:moveTo>
                  <a:cubicBezTo>
                    <a:pt x="260" y="107"/>
                    <a:pt x="260" y="107"/>
                    <a:pt x="260" y="107"/>
                  </a:cubicBezTo>
                  <a:cubicBezTo>
                    <a:pt x="257" y="107"/>
                    <a:pt x="255" y="105"/>
                    <a:pt x="255" y="102"/>
                  </a:cubicBezTo>
                  <a:cubicBezTo>
                    <a:pt x="255" y="45"/>
                    <a:pt x="255" y="45"/>
                    <a:pt x="255" y="45"/>
                  </a:cubicBezTo>
                  <a:lnTo>
                    <a:pt x="317" y="107"/>
                  </a:lnTo>
                  <a:close/>
                  <a:moveTo>
                    <a:pt x="324" y="420"/>
                  </a:moveTo>
                  <a:cubicBezTo>
                    <a:pt x="33" y="420"/>
                    <a:pt x="33" y="420"/>
                    <a:pt x="33" y="420"/>
                  </a:cubicBezTo>
                  <a:cubicBezTo>
                    <a:pt x="31" y="420"/>
                    <a:pt x="29" y="418"/>
                    <a:pt x="29" y="416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1"/>
                    <a:pt x="31" y="29"/>
                    <a:pt x="33" y="29"/>
                  </a:cubicBezTo>
                  <a:cubicBezTo>
                    <a:pt x="225" y="29"/>
                    <a:pt x="225" y="29"/>
                    <a:pt x="225" y="29"/>
                  </a:cubicBezTo>
                  <a:cubicBezTo>
                    <a:pt x="226" y="29"/>
                    <a:pt x="226" y="29"/>
                    <a:pt x="226" y="29"/>
                  </a:cubicBezTo>
                  <a:cubicBezTo>
                    <a:pt x="226" y="102"/>
                    <a:pt x="226" y="102"/>
                    <a:pt x="226" y="102"/>
                  </a:cubicBezTo>
                  <a:cubicBezTo>
                    <a:pt x="226" y="121"/>
                    <a:pt x="241" y="135"/>
                    <a:pt x="260" y="135"/>
                  </a:cubicBezTo>
                  <a:cubicBezTo>
                    <a:pt x="329" y="135"/>
                    <a:pt x="329" y="135"/>
                    <a:pt x="329" y="135"/>
                  </a:cubicBezTo>
                  <a:cubicBezTo>
                    <a:pt x="329" y="209"/>
                    <a:pt x="329" y="209"/>
                    <a:pt x="329" y="209"/>
                  </a:cubicBezTo>
                  <a:cubicBezTo>
                    <a:pt x="329" y="209"/>
                    <a:pt x="329" y="209"/>
                    <a:pt x="329" y="209"/>
                  </a:cubicBezTo>
                  <a:cubicBezTo>
                    <a:pt x="276" y="300"/>
                    <a:pt x="276" y="300"/>
                    <a:pt x="276" y="300"/>
                  </a:cubicBezTo>
                  <a:cubicBezTo>
                    <a:pt x="271" y="307"/>
                    <a:pt x="269" y="317"/>
                    <a:pt x="269" y="325"/>
                  </a:cubicBezTo>
                  <a:cubicBezTo>
                    <a:pt x="270" y="350"/>
                    <a:pt x="270" y="350"/>
                    <a:pt x="270" y="350"/>
                  </a:cubicBezTo>
                  <a:cubicBezTo>
                    <a:pt x="270" y="362"/>
                    <a:pt x="278" y="370"/>
                    <a:pt x="289" y="370"/>
                  </a:cubicBezTo>
                  <a:cubicBezTo>
                    <a:pt x="293" y="370"/>
                    <a:pt x="296" y="369"/>
                    <a:pt x="300" y="367"/>
                  </a:cubicBezTo>
                  <a:cubicBezTo>
                    <a:pt x="321" y="354"/>
                    <a:pt x="321" y="354"/>
                    <a:pt x="321" y="354"/>
                  </a:cubicBezTo>
                  <a:cubicBezTo>
                    <a:pt x="324" y="353"/>
                    <a:pt x="326" y="351"/>
                    <a:pt x="329" y="349"/>
                  </a:cubicBezTo>
                  <a:cubicBezTo>
                    <a:pt x="329" y="416"/>
                    <a:pt x="329" y="416"/>
                    <a:pt x="329" y="416"/>
                  </a:cubicBezTo>
                  <a:cubicBezTo>
                    <a:pt x="329" y="418"/>
                    <a:pt x="327" y="420"/>
                    <a:pt x="324" y="420"/>
                  </a:cubicBezTo>
                  <a:close/>
                  <a:moveTo>
                    <a:pt x="324" y="420"/>
                  </a:moveTo>
                  <a:cubicBezTo>
                    <a:pt x="324" y="420"/>
                    <a:pt x="324" y="420"/>
                    <a:pt x="324" y="4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4621713" y="1250178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22" name="Rectangle 21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7460128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Round Single Corner Rectangle 13"/>
          <p:cNvSpPr/>
          <p:nvPr/>
        </p:nvSpPr>
        <p:spPr>
          <a:xfrm rot="5400000">
            <a:off x="482413" y="-312066"/>
            <a:ext cx="4511693" cy="5346378"/>
          </a:xfrm>
          <a:prstGeom prst="round1Rect">
            <a:avLst>
              <a:gd name="adj" fmla="val 29590"/>
            </a:avLst>
          </a:pr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95859" y="1465338"/>
            <a:ext cx="478580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 smtClean="0">
                <a:solidFill>
                  <a:schemeClr val="bg1"/>
                </a:solidFill>
                <a:latin typeface="+mj-lt"/>
              </a:rPr>
              <a:t>“Creativity is a wild mind &amp; a disciplined eye,”</a:t>
            </a:r>
            <a:endParaRPr lang="en-ID" sz="2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90789" y="3028890"/>
            <a:ext cx="34137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~Dorothy Parker</a:t>
            </a:r>
            <a:endParaRPr lang="en-ID" sz="2000" dirty="0">
              <a:solidFill>
                <a:schemeClr val="bg1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461942" y="533613"/>
            <a:ext cx="62503" cy="359523"/>
            <a:chOff x="5821136" y="644979"/>
            <a:chExt cx="97971" cy="563538"/>
          </a:xfrm>
          <a:solidFill>
            <a:schemeClr val="bg1"/>
          </a:solidFill>
        </p:grpSpPr>
        <p:sp>
          <p:nvSpPr>
            <p:cNvPr id="16" name="Rectangle 15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20" name="Freeform 19"/>
          <p:cNvSpPr>
            <a:spLocks noEditPoints="1"/>
          </p:cNvSpPr>
          <p:nvPr/>
        </p:nvSpPr>
        <p:spPr bwMode="auto">
          <a:xfrm>
            <a:off x="817927" y="527176"/>
            <a:ext cx="512763" cy="471488"/>
          </a:xfrm>
          <a:custGeom>
            <a:avLst/>
            <a:gdLst>
              <a:gd name="T0" fmla="*/ 290 w 290"/>
              <a:gd name="T1" fmla="*/ 4 h 266"/>
              <a:gd name="T2" fmla="*/ 286 w 290"/>
              <a:gd name="T3" fmla="*/ 8 h 266"/>
              <a:gd name="T4" fmla="*/ 4 w 290"/>
              <a:gd name="T5" fmla="*/ 8 h 266"/>
              <a:gd name="T6" fmla="*/ 0 w 290"/>
              <a:gd name="T7" fmla="*/ 4 h 266"/>
              <a:gd name="T8" fmla="*/ 4 w 290"/>
              <a:gd name="T9" fmla="*/ 0 h 266"/>
              <a:gd name="T10" fmla="*/ 286 w 290"/>
              <a:gd name="T11" fmla="*/ 0 h 266"/>
              <a:gd name="T12" fmla="*/ 290 w 290"/>
              <a:gd name="T13" fmla="*/ 4 h 266"/>
              <a:gd name="T14" fmla="*/ 25 w 290"/>
              <a:gd name="T15" fmla="*/ 29 h 266"/>
              <a:gd name="T16" fmla="*/ 25 w 290"/>
              <a:gd name="T17" fmla="*/ 170 h 266"/>
              <a:gd name="T18" fmla="*/ 29 w 290"/>
              <a:gd name="T19" fmla="*/ 174 h 266"/>
              <a:gd name="T20" fmla="*/ 261 w 290"/>
              <a:gd name="T21" fmla="*/ 174 h 266"/>
              <a:gd name="T22" fmla="*/ 265 w 290"/>
              <a:gd name="T23" fmla="*/ 170 h 266"/>
              <a:gd name="T24" fmla="*/ 265 w 290"/>
              <a:gd name="T25" fmla="*/ 29 h 266"/>
              <a:gd name="T26" fmla="*/ 269 w 290"/>
              <a:gd name="T27" fmla="*/ 25 h 266"/>
              <a:gd name="T28" fmla="*/ 273 w 290"/>
              <a:gd name="T29" fmla="*/ 29 h 266"/>
              <a:gd name="T30" fmla="*/ 273 w 290"/>
              <a:gd name="T31" fmla="*/ 170 h 266"/>
              <a:gd name="T32" fmla="*/ 270 w 290"/>
              <a:gd name="T33" fmla="*/ 179 h 266"/>
              <a:gd name="T34" fmla="*/ 261 w 290"/>
              <a:gd name="T35" fmla="*/ 182 h 266"/>
              <a:gd name="T36" fmla="*/ 29 w 290"/>
              <a:gd name="T37" fmla="*/ 182 h 266"/>
              <a:gd name="T38" fmla="*/ 20 w 290"/>
              <a:gd name="T39" fmla="*/ 179 h 266"/>
              <a:gd name="T40" fmla="*/ 17 w 290"/>
              <a:gd name="T41" fmla="*/ 170 h 266"/>
              <a:gd name="T42" fmla="*/ 17 w 290"/>
              <a:gd name="T43" fmla="*/ 29 h 266"/>
              <a:gd name="T44" fmla="*/ 21 w 290"/>
              <a:gd name="T45" fmla="*/ 25 h 266"/>
              <a:gd name="T46" fmla="*/ 25 w 290"/>
              <a:gd name="T47" fmla="*/ 29 h 266"/>
              <a:gd name="T48" fmla="*/ 161 w 290"/>
              <a:gd name="T49" fmla="*/ 114 h 266"/>
              <a:gd name="T50" fmla="*/ 218 w 290"/>
              <a:gd name="T51" fmla="*/ 58 h 266"/>
              <a:gd name="T52" fmla="*/ 186 w 290"/>
              <a:gd name="T53" fmla="*/ 58 h 266"/>
              <a:gd name="T54" fmla="*/ 182 w 290"/>
              <a:gd name="T55" fmla="*/ 54 h 266"/>
              <a:gd name="T56" fmla="*/ 186 w 290"/>
              <a:gd name="T57" fmla="*/ 50 h 266"/>
              <a:gd name="T58" fmla="*/ 228 w 290"/>
              <a:gd name="T59" fmla="*/ 50 h 266"/>
              <a:gd name="T60" fmla="*/ 229 w 290"/>
              <a:gd name="T61" fmla="*/ 50 h 266"/>
              <a:gd name="T62" fmla="*/ 231 w 290"/>
              <a:gd name="T63" fmla="*/ 52 h 266"/>
              <a:gd name="T64" fmla="*/ 232 w 290"/>
              <a:gd name="T65" fmla="*/ 54 h 266"/>
              <a:gd name="T66" fmla="*/ 232 w 290"/>
              <a:gd name="T67" fmla="*/ 95 h 266"/>
              <a:gd name="T68" fmla="*/ 228 w 290"/>
              <a:gd name="T69" fmla="*/ 99 h 266"/>
              <a:gd name="T70" fmla="*/ 224 w 290"/>
              <a:gd name="T71" fmla="*/ 95 h 266"/>
              <a:gd name="T72" fmla="*/ 224 w 290"/>
              <a:gd name="T73" fmla="*/ 64 h 266"/>
              <a:gd name="T74" fmla="*/ 165 w 290"/>
              <a:gd name="T75" fmla="*/ 123 h 266"/>
              <a:gd name="T76" fmla="*/ 161 w 290"/>
              <a:gd name="T77" fmla="*/ 124 h 266"/>
              <a:gd name="T78" fmla="*/ 158 w 290"/>
              <a:gd name="T79" fmla="*/ 123 h 266"/>
              <a:gd name="T80" fmla="*/ 112 w 290"/>
              <a:gd name="T81" fmla="*/ 76 h 266"/>
              <a:gd name="T82" fmla="*/ 65 w 290"/>
              <a:gd name="T83" fmla="*/ 115 h 266"/>
              <a:gd name="T84" fmla="*/ 59 w 290"/>
              <a:gd name="T85" fmla="*/ 114 h 266"/>
              <a:gd name="T86" fmla="*/ 60 w 290"/>
              <a:gd name="T87" fmla="*/ 109 h 266"/>
              <a:gd name="T88" fmla="*/ 109 w 290"/>
              <a:gd name="T89" fmla="*/ 67 h 266"/>
              <a:gd name="T90" fmla="*/ 115 w 290"/>
              <a:gd name="T91" fmla="*/ 67 h 266"/>
              <a:gd name="T92" fmla="*/ 161 w 290"/>
              <a:gd name="T93" fmla="*/ 114 h 266"/>
              <a:gd name="T94" fmla="*/ 85 w 290"/>
              <a:gd name="T95" fmla="*/ 257 h 266"/>
              <a:gd name="T96" fmla="*/ 142 w 290"/>
              <a:gd name="T97" fmla="*/ 227 h 266"/>
              <a:gd name="T98" fmla="*/ 141 w 290"/>
              <a:gd name="T99" fmla="*/ 224 h 266"/>
              <a:gd name="T100" fmla="*/ 141 w 290"/>
              <a:gd name="T101" fmla="*/ 203 h 266"/>
              <a:gd name="T102" fmla="*/ 145 w 290"/>
              <a:gd name="T103" fmla="*/ 199 h 266"/>
              <a:gd name="T104" fmla="*/ 149 w 290"/>
              <a:gd name="T105" fmla="*/ 203 h 266"/>
              <a:gd name="T106" fmla="*/ 149 w 290"/>
              <a:gd name="T107" fmla="*/ 224 h 266"/>
              <a:gd name="T108" fmla="*/ 147 w 290"/>
              <a:gd name="T109" fmla="*/ 227 h 266"/>
              <a:gd name="T110" fmla="*/ 205 w 290"/>
              <a:gd name="T111" fmla="*/ 257 h 266"/>
              <a:gd name="T112" fmla="*/ 206 w 290"/>
              <a:gd name="T113" fmla="*/ 263 h 266"/>
              <a:gd name="T114" fmla="*/ 203 w 290"/>
              <a:gd name="T115" fmla="*/ 265 h 266"/>
              <a:gd name="T116" fmla="*/ 201 w 290"/>
              <a:gd name="T117" fmla="*/ 264 h 266"/>
              <a:gd name="T118" fmla="*/ 145 w 290"/>
              <a:gd name="T119" fmla="*/ 235 h 266"/>
              <a:gd name="T120" fmla="*/ 89 w 290"/>
              <a:gd name="T121" fmla="*/ 264 h 266"/>
              <a:gd name="T122" fmla="*/ 83 w 290"/>
              <a:gd name="T123" fmla="*/ 263 h 266"/>
              <a:gd name="T124" fmla="*/ 85 w 290"/>
              <a:gd name="T125" fmla="*/ 257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90" h="266">
                <a:moveTo>
                  <a:pt x="290" y="4"/>
                </a:moveTo>
                <a:cubicBezTo>
                  <a:pt x="290" y="7"/>
                  <a:pt x="288" y="8"/>
                  <a:pt x="286" y="8"/>
                </a:cubicBezTo>
                <a:cubicBezTo>
                  <a:pt x="4" y="8"/>
                  <a:pt x="4" y="8"/>
                  <a:pt x="4" y="8"/>
                </a:cubicBezTo>
                <a:cubicBezTo>
                  <a:pt x="1" y="8"/>
                  <a:pt x="0" y="7"/>
                  <a:pt x="0" y="4"/>
                </a:cubicBezTo>
                <a:cubicBezTo>
                  <a:pt x="0" y="1"/>
                  <a:pt x="1" y="0"/>
                  <a:pt x="4" y="0"/>
                </a:cubicBezTo>
                <a:cubicBezTo>
                  <a:pt x="286" y="0"/>
                  <a:pt x="286" y="0"/>
                  <a:pt x="286" y="0"/>
                </a:cubicBezTo>
                <a:cubicBezTo>
                  <a:pt x="288" y="0"/>
                  <a:pt x="290" y="1"/>
                  <a:pt x="290" y="4"/>
                </a:cubicBezTo>
                <a:close/>
                <a:moveTo>
                  <a:pt x="25" y="29"/>
                </a:moveTo>
                <a:cubicBezTo>
                  <a:pt x="25" y="170"/>
                  <a:pt x="25" y="170"/>
                  <a:pt x="25" y="170"/>
                </a:cubicBezTo>
                <a:cubicBezTo>
                  <a:pt x="25" y="173"/>
                  <a:pt x="26" y="174"/>
                  <a:pt x="29" y="174"/>
                </a:cubicBezTo>
                <a:cubicBezTo>
                  <a:pt x="261" y="174"/>
                  <a:pt x="261" y="174"/>
                  <a:pt x="261" y="174"/>
                </a:cubicBezTo>
                <a:cubicBezTo>
                  <a:pt x="264" y="174"/>
                  <a:pt x="265" y="173"/>
                  <a:pt x="265" y="170"/>
                </a:cubicBezTo>
                <a:cubicBezTo>
                  <a:pt x="265" y="29"/>
                  <a:pt x="265" y="29"/>
                  <a:pt x="265" y="29"/>
                </a:cubicBezTo>
                <a:cubicBezTo>
                  <a:pt x="265" y="26"/>
                  <a:pt x="266" y="25"/>
                  <a:pt x="269" y="25"/>
                </a:cubicBezTo>
                <a:cubicBezTo>
                  <a:pt x="272" y="25"/>
                  <a:pt x="273" y="26"/>
                  <a:pt x="273" y="29"/>
                </a:cubicBezTo>
                <a:cubicBezTo>
                  <a:pt x="273" y="170"/>
                  <a:pt x="273" y="170"/>
                  <a:pt x="273" y="170"/>
                </a:cubicBezTo>
                <a:cubicBezTo>
                  <a:pt x="273" y="173"/>
                  <a:pt x="272" y="176"/>
                  <a:pt x="270" y="179"/>
                </a:cubicBezTo>
                <a:cubicBezTo>
                  <a:pt x="267" y="181"/>
                  <a:pt x="264" y="182"/>
                  <a:pt x="261" y="182"/>
                </a:cubicBezTo>
                <a:cubicBezTo>
                  <a:pt x="29" y="182"/>
                  <a:pt x="29" y="182"/>
                  <a:pt x="29" y="182"/>
                </a:cubicBezTo>
                <a:cubicBezTo>
                  <a:pt x="26" y="182"/>
                  <a:pt x="23" y="181"/>
                  <a:pt x="20" y="179"/>
                </a:cubicBezTo>
                <a:cubicBezTo>
                  <a:pt x="18" y="176"/>
                  <a:pt x="17" y="173"/>
                  <a:pt x="17" y="170"/>
                </a:cubicBezTo>
                <a:cubicBezTo>
                  <a:pt x="17" y="29"/>
                  <a:pt x="17" y="29"/>
                  <a:pt x="17" y="29"/>
                </a:cubicBezTo>
                <a:cubicBezTo>
                  <a:pt x="17" y="26"/>
                  <a:pt x="18" y="25"/>
                  <a:pt x="21" y="25"/>
                </a:cubicBezTo>
                <a:cubicBezTo>
                  <a:pt x="23" y="25"/>
                  <a:pt x="25" y="26"/>
                  <a:pt x="25" y="29"/>
                </a:cubicBezTo>
                <a:close/>
                <a:moveTo>
                  <a:pt x="161" y="114"/>
                </a:moveTo>
                <a:cubicBezTo>
                  <a:pt x="218" y="58"/>
                  <a:pt x="218" y="58"/>
                  <a:pt x="218" y="58"/>
                </a:cubicBezTo>
                <a:cubicBezTo>
                  <a:pt x="186" y="58"/>
                  <a:pt x="186" y="58"/>
                  <a:pt x="186" y="58"/>
                </a:cubicBezTo>
                <a:cubicBezTo>
                  <a:pt x="184" y="58"/>
                  <a:pt x="182" y="57"/>
                  <a:pt x="182" y="54"/>
                </a:cubicBezTo>
                <a:cubicBezTo>
                  <a:pt x="182" y="51"/>
                  <a:pt x="184" y="50"/>
                  <a:pt x="186" y="50"/>
                </a:cubicBezTo>
                <a:cubicBezTo>
                  <a:pt x="228" y="50"/>
                  <a:pt x="228" y="50"/>
                  <a:pt x="228" y="50"/>
                </a:cubicBezTo>
                <a:cubicBezTo>
                  <a:pt x="228" y="50"/>
                  <a:pt x="229" y="50"/>
                  <a:pt x="229" y="50"/>
                </a:cubicBezTo>
                <a:cubicBezTo>
                  <a:pt x="230" y="51"/>
                  <a:pt x="231" y="51"/>
                  <a:pt x="231" y="52"/>
                </a:cubicBezTo>
                <a:cubicBezTo>
                  <a:pt x="232" y="53"/>
                  <a:pt x="232" y="53"/>
                  <a:pt x="232" y="54"/>
                </a:cubicBezTo>
                <a:cubicBezTo>
                  <a:pt x="232" y="95"/>
                  <a:pt x="232" y="95"/>
                  <a:pt x="232" y="95"/>
                </a:cubicBezTo>
                <a:cubicBezTo>
                  <a:pt x="232" y="98"/>
                  <a:pt x="230" y="99"/>
                  <a:pt x="228" y="99"/>
                </a:cubicBezTo>
                <a:cubicBezTo>
                  <a:pt x="225" y="99"/>
                  <a:pt x="224" y="98"/>
                  <a:pt x="224" y="95"/>
                </a:cubicBezTo>
                <a:cubicBezTo>
                  <a:pt x="224" y="64"/>
                  <a:pt x="224" y="64"/>
                  <a:pt x="224" y="64"/>
                </a:cubicBezTo>
                <a:cubicBezTo>
                  <a:pt x="165" y="123"/>
                  <a:pt x="165" y="123"/>
                  <a:pt x="165" y="123"/>
                </a:cubicBezTo>
                <a:cubicBezTo>
                  <a:pt x="164" y="124"/>
                  <a:pt x="163" y="124"/>
                  <a:pt x="161" y="124"/>
                </a:cubicBezTo>
                <a:cubicBezTo>
                  <a:pt x="160" y="124"/>
                  <a:pt x="159" y="124"/>
                  <a:pt x="158" y="123"/>
                </a:cubicBezTo>
                <a:cubicBezTo>
                  <a:pt x="112" y="76"/>
                  <a:pt x="112" y="76"/>
                  <a:pt x="112" y="76"/>
                </a:cubicBezTo>
                <a:cubicBezTo>
                  <a:pt x="65" y="115"/>
                  <a:pt x="65" y="115"/>
                  <a:pt x="65" y="115"/>
                </a:cubicBezTo>
                <a:cubicBezTo>
                  <a:pt x="63" y="117"/>
                  <a:pt x="61" y="116"/>
                  <a:pt x="59" y="114"/>
                </a:cubicBezTo>
                <a:cubicBezTo>
                  <a:pt x="57" y="112"/>
                  <a:pt x="57" y="110"/>
                  <a:pt x="60" y="109"/>
                </a:cubicBezTo>
                <a:cubicBezTo>
                  <a:pt x="109" y="67"/>
                  <a:pt x="109" y="67"/>
                  <a:pt x="109" y="67"/>
                </a:cubicBezTo>
                <a:cubicBezTo>
                  <a:pt x="111" y="66"/>
                  <a:pt x="113" y="66"/>
                  <a:pt x="115" y="67"/>
                </a:cubicBezTo>
                <a:lnTo>
                  <a:pt x="161" y="114"/>
                </a:lnTo>
                <a:close/>
                <a:moveTo>
                  <a:pt x="85" y="257"/>
                </a:moveTo>
                <a:cubicBezTo>
                  <a:pt x="142" y="227"/>
                  <a:pt x="142" y="227"/>
                  <a:pt x="142" y="227"/>
                </a:cubicBezTo>
                <a:cubicBezTo>
                  <a:pt x="141" y="226"/>
                  <a:pt x="141" y="225"/>
                  <a:pt x="141" y="224"/>
                </a:cubicBezTo>
                <a:cubicBezTo>
                  <a:pt x="141" y="203"/>
                  <a:pt x="141" y="203"/>
                  <a:pt x="141" y="203"/>
                </a:cubicBezTo>
                <a:cubicBezTo>
                  <a:pt x="141" y="200"/>
                  <a:pt x="142" y="199"/>
                  <a:pt x="145" y="199"/>
                </a:cubicBezTo>
                <a:cubicBezTo>
                  <a:pt x="148" y="199"/>
                  <a:pt x="149" y="200"/>
                  <a:pt x="149" y="203"/>
                </a:cubicBezTo>
                <a:cubicBezTo>
                  <a:pt x="149" y="224"/>
                  <a:pt x="149" y="224"/>
                  <a:pt x="149" y="224"/>
                </a:cubicBezTo>
                <a:cubicBezTo>
                  <a:pt x="149" y="225"/>
                  <a:pt x="149" y="226"/>
                  <a:pt x="147" y="227"/>
                </a:cubicBezTo>
                <a:cubicBezTo>
                  <a:pt x="205" y="257"/>
                  <a:pt x="205" y="257"/>
                  <a:pt x="205" y="257"/>
                </a:cubicBezTo>
                <a:cubicBezTo>
                  <a:pt x="207" y="259"/>
                  <a:pt x="208" y="260"/>
                  <a:pt x="206" y="263"/>
                </a:cubicBezTo>
                <a:cubicBezTo>
                  <a:pt x="206" y="264"/>
                  <a:pt x="205" y="265"/>
                  <a:pt x="203" y="265"/>
                </a:cubicBezTo>
                <a:cubicBezTo>
                  <a:pt x="202" y="265"/>
                  <a:pt x="201" y="265"/>
                  <a:pt x="201" y="264"/>
                </a:cubicBezTo>
                <a:cubicBezTo>
                  <a:pt x="145" y="235"/>
                  <a:pt x="145" y="235"/>
                  <a:pt x="145" y="235"/>
                </a:cubicBezTo>
                <a:cubicBezTo>
                  <a:pt x="89" y="264"/>
                  <a:pt x="89" y="264"/>
                  <a:pt x="89" y="264"/>
                </a:cubicBezTo>
                <a:cubicBezTo>
                  <a:pt x="87" y="266"/>
                  <a:pt x="85" y="265"/>
                  <a:pt x="83" y="263"/>
                </a:cubicBezTo>
                <a:cubicBezTo>
                  <a:pt x="82" y="260"/>
                  <a:pt x="82" y="259"/>
                  <a:pt x="85" y="25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730639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ounded Rectangle 35"/>
          <p:cNvSpPr/>
          <p:nvPr/>
        </p:nvSpPr>
        <p:spPr>
          <a:xfrm>
            <a:off x="5250323" y="869430"/>
            <a:ext cx="5541581" cy="3671350"/>
          </a:xfrm>
          <a:prstGeom prst="roundRect">
            <a:avLst>
              <a:gd name="adj" fmla="val 1738"/>
            </a:avLst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247721" y="1737592"/>
            <a:ext cx="519355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Design can be art. Design can be aesthetics. Design is so simple, that’s why it is so complicated.</a:t>
            </a:r>
            <a:endParaRPr lang="en-ID" sz="24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937993" y="3756049"/>
            <a:ext cx="34137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~Paul Rand</a:t>
            </a:r>
            <a:endParaRPr lang="en-ID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10071271" y="217719"/>
            <a:ext cx="1305024" cy="1274841"/>
          </a:xfrm>
          <a:prstGeom prst="roundRect">
            <a:avLst>
              <a:gd name="adj" fmla="val 62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10467735" y="477952"/>
            <a:ext cx="640428" cy="638241"/>
            <a:chOff x="8588375" y="100013"/>
            <a:chExt cx="930276" cy="927101"/>
          </a:xfrm>
          <a:solidFill>
            <a:schemeClr val="bg1"/>
          </a:solidFill>
        </p:grpSpPr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8921750" y="187326"/>
              <a:ext cx="509588" cy="504825"/>
            </a:xfrm>
            <a:custGeom>
              <a:avLst/>
              <a:gdLst>
                <a:gd name="T0" fmla="*/ 7 w 134"/>
                <a:gd name="T1" fmla="*/ 133 h 133"/>
                <a:gd name="T2" fmla="*/ 3 w 134"/>
                <a:gd name="T3" fmla="*/ 131 h 133"/>
                <a:gd name="T4" fmla="*/ 3 w 134"/>
                <a:gd name="T5" fmla="*/ 123 h 133"/>
                <a:gd name="T6" fmla="*/ 123 w 134"/>
                <a:gd name="T7" fmla="*/ 3 h 133"/>
                <a:gd name="T8" fmla="*/ 131 w 134"/>
                <a:gd name="T9" fmla="*/ 3 h 133"/>
                <a:gd name="T10" fmla="*/ 131 w 134"/>
                <a:gd name="T11" fmla="*/ 11 h 133"/>
                <a:gd name="T12" fmla="*/ 11 w 134"/>
                <a:gd name="T13" fmla="*/ 131 h 133"/>
                <a:gd name="T14" fmla="*/ 7 w 134"/>
                <a:gd name="T15" fmla="*/ 1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4" h="133">
                  <a:moveTo>
                    <a:pt x="7" y="133"/>
                  </a:moveTo>
                  <a:cubicBezTo>
                    <a:pt x="5" y="133"/>
                    <a:pt x="4" y="132"/>
                    <a:pt x="3" y="131"/>
                  </a:cubicBezTo>
                  <a:cubicBezTo>
                    <a:pt x="0" y="129"/>
                    <a:pt x="0" y="125"/>
                    <a:pt x="3" y="123"/>
                  </a:cubicBezTo>
                  <a:cubicBezTo>
                    <a:pt x="123" y="3"/>
                    <a:pt x="123" y="3"/>
                    <a:pt x="123" y="3"/>
                  </a:cubicBezTo>
                  <a:cubicBezTo>
                    <a:pt x="125" y="0"/>
                    <a:pt x="129" y="0"/>
                    <a:pt x="131" y="3"/>
                  </a:cubicBezTo>
                  <a:cubicBezTo>
                    <a:pt x="134" y="5"/>
                    <a:pt x="134" y="9"/>
                    <a:pt x="131" y="11"/>
                  </a:cubicBezTo>
                  <a:cubicBezTo>
                    <a:pt x="11" y="131"/>
                    <a:pt x="11" y="131"/>
                    <a:pt x="11" y="131"/>
                  </a:cubicBezTo>
                  <a:cubicBezTo>
                    <a:pt x="10" y="132"/>
                    <a:pt x="9" y="133"/>
                    <a:pt x="7" y="1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17"/>
            <p:cNvSpPr>
              <a:spLocks noEditPoints="1"/>
            </p:cNvSpPr>
            <p:nvPr/>
          </p:nvSpPr>
          <p:spPr bwMode="auto">
            <a:xfrm>
              <a:off x="9164638" y="100013"/>
              <a:ext cx="354013" cy="346075"/>
            </a:xfrm>
            <a:custGeom>
              <a:avLst/>
              <a:gdLst>
                <a:gd name="T0" fmla="*/ 41 w 93"/>
                <a:gd name="T1" fmla="*/ 91 h 91"/>
                <a:gd name="T2" fmla="*/ 15 w 93"/>
                <a:gd name="T3" fmla="*/ 78 h 91"/>
                <a:gd name="T4" fmla="*/ 3 w 93"/>
                <a:gd name="T5" fmla="*/ 46 h 91"/>
                <a:gd name="T6" fmla="*/ 61 w 93"/>
                <a:gd name="T7" fmla="*/ 0 h 91"/>
                <a:gd name="T8" fmla="*/ 67 w 93"/>
                <a:gd name="T9" fmla="*/ 1 h 91"/>
                <a:gd name="T10" fmla="*/ 69 w 93"/>
                <a:gd name="T11" fmla="*/ 6 h 91"/>
                <a:gd name="T12" fmla="*/ 69 w 93"/>
                <a:gd name="T13" fmla="*/ 24 h 91"/>
                <a:gd name="T14" fmla="*/ 87 w 93"/>
                <a:gd name="T15" fmla="*/ 24 h 91"/>
                <a:gd name="T16" fmla="*/ 92 w 93"/>
                <a:gd name="T17" fmla="*/ 26 h 91"/>
                <a:gd name="T18" fmla="*/ 93 w 93"/>
                <a:gd name="T19" fmla="*/ 32 h 91"/>
                <a:gd name="T20" fmla="*/ 41 w 93"/>
                <a:gd name="T21" fmla="*/ 91 h 91"/>
                <a:gd name="T22" fmla="*/ 57 w 93"/>
                <a:gd name="T23" fmla="*/ 15 h 91"/>
                <a:gd name="T24" fmla="*/ 15 w 93"/>
                <a:gd name="T25" fmla="*/ 48 h 91"/>
                <a:gd name="T26" fmla="*/ 23 w 93"/>
                <a:gd name="T27" fmla="*/ 70 h 91"/>
                <a:gd name="T28" fmla="*/ 41 w 93"/>
                <a:gd name="T29" fmla="*/ 79 h 91"/>
                <a:gd name="T30" fmla="*/ 78 w 93"/>
                <a:gd name="T31" fmla="*/ 36 h 91"/>
                <a:gd name="T32" fmla="*/ 63 w 93"/>
                <a:gd name="T33" fmla="*/ 36 h 91"/>
                <a:gd name="T34" fmla="*/ 57 w 93"/>
                <a:gd name="T35" fmla="*/ 30 h 91"/>
                <a:gd name="T36" fmla="*/ 57 w 93"/>
                <a:gd name="T37" fmla="*/ 15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3" h="91">
                  <a:moveTo>
                    <a:pt x="41" y="91"/>
                  </a:moveTo>
                  <a:cubicBezTo>
                    <a:pt x="32" y="91"/>
                    <a:pt x="23" y="87"/>
                    <a:pt x="15" y="78"/>
                  </a:cubicBezTo>
                  <a:cubicBezTo>
                    <a:pt x="4" y="68"/>
                    <a:pt x="0" y="57"/>
                    <a:pt x="3" y="46"/>
                  </a:cubicBezTo>
                  <a:cubicBezTo>
                    <a:pt x="9" y="18"/>
                    <a:pt x="56" y="2"/>
                    <a:pt x="61" y="0"/>
                  </a:cubicBezTo>
                  <a:cubicBezTo>
                    <a:pt x="63" y="0"/>
                    <a:pt x="65" y="0"/>
                    <a:pt x="67" y="1"/>
                  </a:cubicBezTo>
                  <a:cubicBezTo>
                    <a:pt x="68" y="2"/>
                    <a:pt x="69" y="4"/>
                    <a:pt x="69" y="6"/>
                  </a:cubicBezTo>
                  <a:cubicBezTo>
                    <a:pt x="69" y="24"/>
                    <a:pt x="69" y="24"/>
                    <a:pt x="69" y="24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9" y="24"/>
                    <a:pt x="91" y="25"/>
                    <a:pt x="92" y="26"/>
                  </a:cubicBezTo>
                  <a:cubicBezTo>
                    <a:pt x="93" y="28"/>
                    <a:pt x="93" y="30"/>
                    <a:pt x="93" y="32"/>
                  </a:cubicBezTo>
                  <a:cubicBezTo>
                    <a:pt x="91" y="38"/>
                    <a:pt x="72" y="91"/>
                    <a:pt x="41" y="91"/>
                  </a:cubicBezTo>
                  <a:close/>
                  <a:moveTo>
                    <a:pt x="57" y="15"/>
                  </a:moveTo>
                  <a:cubicBezTo>
                    <a:pt x="42" y="21"/>
                    <a:pt x="18" y="33"/>
                    <a:pt x="15" y="48"/>
                  </a:cubicBezTo>
                  <a:cubicBezTo>
                    <a:pt x="13" y="55"/>
                    <a:pt x="16" y="62"/>
                    <a:pt x="23" y="70"/>
                  </a:cubicBezTo>
                  <a:cubicBezTo>
                    <a:pt x="29" y="76"/>
                    <a:pt x="35" y="79"/>
                    <a:pt x="41" y="79"/>
                  </a:cubicBezTo>
                  <a:cubicBezTo>
                    <a:pt x="57" y="79"/>
                    <a:pt x="72" y="53"/>
                    <a:pt x="78" y="36"/>
                  </a:cubicBezTo>
                  <a:cubicBezTo>
                    <a:pt x="63" y="36"/>
                    <a:pt x="63" y="36"/>
                    <a:pt x="63" y="36"/>
                  </a:cubicBezTo>
                  <a:cubicBezTo>
                    <a:pt x="60" y="36"/>
                    <a:pt x="57" y="33"/>
                    <a:pt x="57" y="30"/>
                  </a:cubicBezTo>
                  <a:lnTo>
                    <a:pt x="57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9290050" y="142876"/>
              <a:ext cx="46038" cy="185738"/>
            </a:xfrm>
            <a:custGeom>
              <a:avLst/>
              <a:gdLst>
                <a:gd name="T0" fmla="*/ 6 w 12"/>
                <a:gd name="T1" fmla="*/ 49 h 49"/>
                <a:gd name="T2" fmla="*/ 0 w 12"/>
                <a:gd name="T3" fmla="*/ 43 h 49"/>
                <a:gd name="T4" fmla="*/ 0 w 12"/>
                <a:gd name="T5" fmla="*/ 6 h 49"/>
                <a:gd name="T6" fmla="*/ 6 w 12"/>
                <a:gd name="T7" fmla="*/ 0 h 49"/>
                <a:gd name="T8" fmla="*/ 12 w 12"/>
                <a:gd name="T9" fmla="*/ 6 h 49"/>
                <a:gd name="T10" fmla="*/ 12 w 12"/>
                <a:gd name="T11" fmla="*/ 43 h 49"/>
                <a:gd name="T12" fmla="*/ 6 w 12"/>
                <a:gd name="T13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49">
                  <a:moveTo>
                    <a:pt x="6" y="49"/>
                  </a:moveTo>
                  <a:cubicBezTo>
                    <a:pt x="3" y="49"/>
                    <a:pt x="0" y="46"/>
                    <a:pt x="0" y="4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9" y="0"/>
                    <a:pt x="12" y="2"/>
                    <a:pt x="12" y="6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2" y="46"/>
                    <a:pt x="9" y="49"/>
                    <a:pt x="6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8588375" y="882651"/>
              <a:ext cx="147638" cy="144463"/>
            </a:xfrm>
            <a:custGeom>
              <a:avLst/>
              <a:gdLst>
                <a:gd name="T0" fmla="*/ 7 w 39"/>
                <a:gd name="T1" fmla="*/ 38 h 38"/>
                <a:gd name="T2" fmla="*/ 3 w 39"/>
                <a:gd name="T3" fmla="*/ 36 h 38"/>
                <a:gd name="T4" fmla="*/ 3 w 39"/>
                <a:gd name="T5" fmla="*/ 28 h 38"/>
                <a:gd name="T6" fmla="*/ 29 w 39"/>
                <a:gd name="T7" fmla="*/ 2 h 38"/>
                <a:gd name="T8" fmla="*/ 37 w 39"/>
                <a:gd name="T9" fmla="*/ 2 h 38"/>
                <a:gd name="T10" fmla="*/ 37 w 39"/>
                <a:gd name="T11" fmla="*/ 10 h 38"/>
                <a:gd name="T12" fmla="*/ 11 w 39"/>
                <a:gd name="T13" fmla="*/ 36 h 38"/>
                <a:gd name="T14" fmla="*/ 7 w 39"/>
                <a:gd name="T15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38">
                  <a:moveTo>
                    <a:pt x="7" y="38"/>
                  </a:moveTo>
                  <a:cubicBezTo>
                    <a:pt x="5" y="38"/>
                    <a:pt x="4" y="37"/>
                    <a:pt x="3" y="36"/>
                  </a:cubicBezTo>
                  <a:cubicBezTo>
                    <a:pt x="0" y="34"/>
                    <a:pt x="0" y="30"/>
                    <a:pt x="3" y="28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0"/>
                    <a:pt x="35" y="0"/>
                    <a:pt x="37" y="2"/>
                  </a:cubicBezTo>
                  <a:cubicBezTo>
                    <a:pt x="39" y="4"/>
                    <a:pt x="39" y="8"/>
                    <a:pt x="37" y="10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0" y="37"/>
                    <a:pt x="9" y="38"/>
                    <a:pt x="7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9161463" y="882651"/>
              <a:ext cx="147638" cy="144463"/>
            </a:xfrm>
            <a:custGeom>
              <a:avLst/>
              <a:gdLst>
                <a:gd name="T0" fmla="*/ 32 w 39"/>
                <a:gd name="T1" fmla="*/ 38 h 38"/>
                <a:gd name="T2" fmla="*/ 28 w 39"/>
                <a:gd name="T3" fmla="*/ 36 h 38"/>
                <a:gd name="T4" fmla="*/ 2 w 39"/>
                <a:gd name="T5" fmla="*/ 10 h 38"/>
                <a:gd name="T6" fmla="*/ 2 w 39"/>
                <a:gd name="T7" fmla="*/ 2 h 38"/>
                <a:gd name="T8" fmla="*/ 10 w 39"/>
                <a:gd name="T9" fmla="*/ 2 h 38"/>
                <a:gd name="T10" fmla="*/ 36 w 39"/>
                <a:gd name="T11" fmla="*/ 28 h 38"/>
                <a:gd name="T12" fmla="*/ 36 w 39"/>
                <a:gd name="T13" fmla="*/ 36 h 38"/>
                <a:gd name="T14" fmla="*/ 32 w 39"/>
                <a:gd name="T15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38">
                  <a:moveTo>
                    <a:pt x="32" y="38"/>
                  </a:moveTo>
                  <a:cubicBezTo>
                    <a:pt x="30" y="38"/>
                    <a:pt x="29" y="37"/>
                    <a:pt x="28" y="36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8"/>
                    <a:pt x="0" y="4"/>
                    <a:pt x="2" y="2"/>
                  </a:cubicBezTo>
                  <a:cubicBezTo>
                    <a:pt x="4" y="0"/>
                    <a:pt x="8" y="0"/>
                    <a:pt x="10" y="2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39" y="30"/>
                    <a:pt x="39" y="34"/>
                    <a:pt x="36" y="36"/>
                  </a:cubicBezTo>
                  <a:cubicBezTo>
                    <a:pt x="35" y="37"/>
                    <a:pt x="34" y="38"/>
                    <a:pt x="32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21"/>
            <p:cNvSpPr>
              <a:spLocks noEditPoints="1"/>
            </p:cNvSpPr>
            <p:nvPr/>
          </p:nvSpPr>
          <p:spPr bwMode="auto">
            <a:xfrm>
              <a:off x="8591550" y="312738"/>
              <a:ext cx="714375" cy="714375"/>
            </a:xfrm>
            <a:custGeom>
              <a:avLst/>
              <a:gdLst>
                <a:gd name="T0" fmla="*/ 94 w 188"/>
                <a:gd name="T1" fmla="*/ 188 h 188"/>
                <a:gd name="T2" fmla="*/ 0 w 188"/>
                <a:gd name="T3" fmla="*/ 94 h 188"/>
                <a:gd name="T4" fmla="*/ 94 w 188"/>
                <a:gd name="T5" fmla="*/ 0 h 188"/>
                <a:gd name="T6" fmla="*/ 188 w 188"/>
                <a:gd name="T7" fmla="*/ 94 h 188"/>
                <a:gd name="T8" fmla="*/ 94 w 188"/>
                <a:gd name="T9" fmla="*/ 188 h 188"/>
                <a:gd name="T10" fmla="*/ 94 w 188"/>
                <a:gd name="T11" fmla="*/ 12 h 188"/>
                <a:gd name="T12" fmla="*/ 12 w 188"/>
                <a:gd name="T13" fmla="*/ 94 h 188"/>
                <a:gd name="T14" fmla="*/ 94 w 188"/>
                <a:gd name="T15" fmla="*/ 176 h 188"/>
                <a:gd name="T16" fmla="*/ 176 w 188"/>
                <a:gd name="T17" fmla="*/ 94 h 188"/>
                <a:gd name="T18" fmla="*/ 94 w 188"/>
                <a:gd name="T19" fmla="*/ 12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8" h="188">
                  <a:moveTo>
                    <a:pt x="94" y="188"/>
                  </a:moveTo>
                  <a:cubicBezTo>
                    <a:pt x="42" y="188"/>
                    <a:pt x="0" y="146"/>
                    <a:pt x="0" y="94"/>
                  </a:cubicBezTo>
                  <a:cubicBezTo>
                    <a:pt x="0" y="42"/>
                    <a:pt x="42" y="0"/>
                    <a:pt x="94" y="0"/>
                  </a:cubicBezTo>
                  <a:cubicBezTo>
                    <a:pt x="146" y="0"/>
                    <a:pt x="188" y="42"/>
                    <a:pt x="188" y="94"/>
                  </a:cubicBezTo>
                  <a:cubicBezTo>
                    <a:pt x="188" y="146"/>
                    <a:pt x="146" y="188"/>
                    <a:pt x="94" y="188"/>
                  </a:cubicBezTo>
                  <a:close/>
                  <a:moveTo>
                    <a:pt x="94" y="12"/>
                  </a:moveTo>
                  <a:cubicBezTo>
                    <a:pt x="49" y="12"/>
                    <a:pt x="12" y="49"/>
                    <a:pt x="12" y="94"/>
                  </a:cubicBezTo>
                  <a:cubicBezTo>
                    <a:pt x="12" y="139"/>
                    <a:pt x="49" y="176"/>
                    <a:pt x="94" y="176"/>
                  </a:cubicBezTo>
                  <a:cubicBezTo>
                    <a:pt x="139" y="176"/>
                    <a:pt x="176" y="139"/>
                    <a:pt x="176" y="94"/>
                  </a:cubicBezTo>
                  <a:cubicBezTo>
                    <a:pt x="176" y="49"/>
                    <a:pt x="139" y="12"/>
                    <a:pt x="9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22"/>
            <p:cNvSpPr>
              <a:spLocks noEditPoints="1"/>
            </p:cNvSpPr>
            <p:nvPr/>
          </p:nvSpPr>
          <p:spPr bwMode="auto">
            <a:xfrm>
              <a:off x="8713788" y="434976"/>
              <a:ext cx="469900" cy="469900"/>
            </a:xfrm>
            <a:custGeom>
              <a:avLst/>
              <a:gdLst>
                <a:gd name="T0" fmla="*/ 62 w 124"/>
                <a:gd name="T1" fmla="*/ 124 h 124"/>
                <a:gd name="T2" fmla="*/ 0 w 124"/>
                <a:gd name="T3" fmla="*/ 62 h 124"/>
                <a:gd name="T4" fmla="*/ 62 w 124"/>
                <a:gd name="T5" fmla="*/ 0 h 124"/>
                <a:gd name="T6" fmla="*/ 124 w 124"/>
                <a:gd name="T7" fmla="*/ 62 h 124"/>
                <a:gd name="T8" fmla="*/ 62 w 124"/>
                <a:gd name="T9" fmla="*/ 124 h 124"/>
                <a:gd name="T10" fmla="*/ 62 w 124"/>
                <a:gd name="T11" fmla="*/ 12 h 124"/>
                <a:gd name="T12" fmla="*/ 12 w 124"/>
                <a:gd name="T13" fmla="*/ 62 h 124"/>
                <a:gd name="T14" fmla="*/ 62 w 124"/>
                <a:gd name="T15" fmla="*/ 112 h 124"/>
                <a:gd name="T16" fmla="*/ 112 w 124"/>
                <a:gd name="T17" fmla="*/ 62 h 124"/>
                <a:gd name="T18" fmla="*/ 62 w 124"/>
                <a:gd name="T19" fmla="*/ 1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4" h="124">
                  <a:moveTo>
                    <a:pt x="62" y="124"/>
                  </a:moveTo>
                  <a:cubicBezTo>
                    <a:pt x="28" y="124"/>
                    <a:pt x="0" y="96"/>
                    <a:pt x="0" y="62"/>
                  </a:cubicBezTo>
                  <a:cubicBezTo>
                    <a:pt x="0" y="28"/>
                    <a:pt x="28" y="0"/>
                    <a:pt x="62" y="0"/>
                  </a:cubicBezTo>
                  <a:cubicBezTo>
                    <a:pt x="96" y="0"/>
                    <a:pt x="124" y="28"/>
                    <a:pt x="124" y="62"/>
                  </a:cubicBezTo>
                  <a:cubicBezTo>
                    <a:pt x="124" y="96"/>
                    <a:pt x="96" y="124"/>
                    <a:pt x="62" y="124"/>
                  </a:cubicBezTo>
                  <a:close/>
                  <a:moveTo>
                    <a:pt x="62" y="12"/>
                  </a:moveTo>
                  <a:cubicBezTo>
                    <a:pt x="34" y="12"/>
                    <a:pt x="12" y="34"/>
                    <a:pt x="12" y="62"/>
                  </a:cubicBezTo>
                  <a:cubicBezTo>
                    <a:pt x="12" y="90"/>
                    <a:pt x="34" y="112"/>
                    <a:pt x="62" y="112"/>
                  </a:cubicBezTo>
                  <a:cubicBezTo>
                    <a:pt x="90" y="112"/>
                    <a:pt x="112" y="90"/>
                    <a:pt x="112" y="62"/>
                  </a:cubicBezTo>
                  <a:cubicBezTo>
                    <a:pt x="112" y="34"/>
                    <a:pt x="90" y="12"/>
                    <a:pt x="6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23"/>
            <p:cNvSpPr>
              <a:spLocks noEditPoints="1"/>
            </p:cNvSpPr>
            <p:nvPr/>
          </p:nvSpPr>
          <p:spPr bwMode="auto">
            <a:xfrm>
              <a:off x="8834438" y="555626"/>
              <a:ext cx="228600" cy="228600"/>
            </a:xfrm>
            <a:custGeom>
              <a:avLst/>
              <a:gdLst>
                <a:gd name="T0" fmla="*/ 30 w 60"/>
                <a:gd name="T1" fmla="*/ 60 h 60"/>
                <a:gd name="T2" fmla="*/ 0 w 60"/>
                <a:gd name="T3" fmla="*/ 30 h 60"/>
                <a:gd name="T4" fmla="*/ 30 w 60"/>
                <a:gd name="T5" fmla="*/ 0 h 60"/>
                <a:gd name="T6" fmla="*/ 60 w 60"/>
                <a:gd name="T7" fmla="*/ 30 h 60"/>
                <a:gd name="T8" fmla="*/ 30 w 60"/>
                <a:gd name="T9" fmla="*/ 60 h 60"/>
                <a:gd name="T10" fmla="*/ 30 w 60"/>
                <a:gd name="T11" fmla="*/ 12 h 60"/>
                <a:gd name="T12" fmla="*/ 12 w 60"/>
                <a:gd name="T13" fmla="*/ 30 h 60"/>
                <a:gd name="T14" fmla="*/ 30 w 60"/>
                <a:gd name="T15" fmla="*/ 48 h 60"/>
                <a:gd name="T16" fmla="*/ 48 w 60"/>
                <a:gd name="T17" fmla="*/ 30 h 60"/>
                <a:gd name="T18" fmla="*/ 30 w 60"/>
                <a:gd name="T19" fmla="*/ 12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60">
                  <a:moveTo>
                    <a:pt x="30" y="60"/>
                  </a:moveTo>
                  <a:cubicBezTo>
                    <a:pt x="13" y="60"/>
                    <a:pt x="0" y="47"/>
                    <a:pt x="0" y="30"/>
                  </a:cubicBezTo>
                  <a:cubicBezTo>
                    <a:pt x="0" y="13"/>
                    <a:pt x="13" y="0"/>
                    <a:pt x="30" y="0"/>
                  </a:cubicBezTo>
                  <a:cubicBezTo>
                    <a:pt x="47" y="0"/>
                    <a:pt x="60" y="13"/>
                    <a:pt x="60" y="30"/>
                  </a:cubicBezTo>
                  <a:cubicBezTo>
                    <a:pt x="60" y="47"/>
                    <a:pt x="47" y="60"/>
                    <a:pt x="30" y="60"/>
                  </a:cubicBezTo>
                  <a:close/>
                  <a:moveTo>
                    <a:pt x="30" y="12"/>
                  </a:moveTo>
                  <a:cubicBezTo>
                    <a:pt x="20" y="12"/>
                    <a:pt x="12" y="20"/>
                    <a:pt x="12" y="30"/>
                  </a:cubicBezTo>
                  <a:cubicBezTo>
                    <a:pt x="12" y="40"/>
                    <a:pt x="20" y="48"/>
                    <a:pt x="30" y="48"/>
                  </a:cubicBezTo>
                  <a:cubicBezTo>
                    <a:pt x="40" y="48"/>
                    <a:pt x="48" y="40"/>
                    <a:pt x="48" y="30"/>
                  </a:cubicBezTo>
                  <a:cubicBezTo>
                    <a:pt x="48" y="20"/>
                    <a:pt x="40" y="12"/>
                    <a:pt x="3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24"/>
            <p:cNvSpPr>
              <a:spLocks noEditPoints="1"/>
            </p:cNvSpPr>
            <p:nvPr/>
          </p:nvSpPr>
          <p:spPr bwMode="auto">
            <a:xfrm>
              <a:off x="8910638" y="631826"/>
              <a:ext cx="76200" cy="76200"/>
            </a:xfrm>
            <a:custGeom>
              <a:avLst/>
              <a:gdLst>
                <a:gd name="T0" fmla="*/ 10 w 20"/>
                <a:gd name="T1" fmla="*/ 20 h 20"/>
                <a:gd name="T2" fmla="*/ 0 w 20"/>
                <a:gd name="T3" fmla="*/ 10 h 20"/>
                <a:gd name="T4" fmla="*/ 10 w 20"/>
                <a:gd name="T5" fmla="*/ 0 h 20"/>
                <a:gd name="T6" fmla="*/ 20 w 20"/>
                <a:gd name="T7" fmla="*/ 10 h 20"/>
                <a:gd name="T8" fmla="*/ 10 w 20"/>
                <a:gd name="T9" fmla="*/ 20 h 20"/>
                <a:gd name="T10" fmla="*/ 10 w 20"/>
                <a:gd name="T11" fmla="*/ 8 h 20"/>
                <a:gd name="T12" fmla="*/ 8 w 20"/>
                <a:gd name="T13" fmla="*/ 10 h 20"/>
                <a:gd name="T14" fmla="*/ 10 w 20"/>
                <a:gd name="T15" fmla="*/ 12 h 20"/>
                <a:gd name="T16" fmla="*/ 12 w 20"/>
                <a:gd name="T17" fmla="*/ 10 h 20"/>
                <a:gd name="T18" fmla="*/ 10 w 20"/>
                <a:gd name="T19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20"/>
                  </a:moveTo>
                  <a:cubicBezTo>
                    <a:pt x="4" y="20"/>
                    <a:pt x="0" y="16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6" y="0"/>
                    <a:pt x="20" y="4"/>
                    <a:pt x="20" y="10"/>
                  </a:cubicBezTo>
                  <a:cubicBezTo>
                    <a:pt x="20" y="16"/>
                    <a:pt x="16" y="20"/>
                    <a:pt x="10" y="20"/>
                  </a:cubicBezTo>
                  <a:close/>
                  <a:moveTo>
                    <a:pt x="10" y="8"/>
                  </a:moveTo>
                  <a:cubicBezTo>
                    <a:pt x="9" y="8"/>
                    <a:pt x="8" y="9"/>
                    <a:pt x="8" y="10"/>
                  </a:cubicBezTo>
                  <a:cubicBezTo>
                    <a:pt x="8" y="11"/>
                    <a:pt x="9" y="12"/>
                    <a:pt x="10" y="12"/>
                  </a:cubicBezTo>
                  <a:cubicBezTo>
                    <a:pt x="11" y="12"/>
                    <a:pt x="12" y="11"/>
                    <a:pt x="12" y="10"/>
                  </a:cubicBezTo>
                  <a:cubicBezTo>
                    <a:pt x="12" y="9"/>
                    <a:pt x="11" y="8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5551103" y="3945731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27" name="Rectangle 26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147203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2474384" y="672639"/>
            <a:ext cx="724323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Step Infographic</a:t>
            </a:r>
            <a:endParaRPr lang="en-US" sz="4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" name="Freeform 5"/>
          <p:cNvSpPr>
            <a:spLocks noEditPoints="1"/>
          </p:cNvSpPr>
          <p:nvPr/>
        </p:nvSpPr>
        <p:spPr bwMode="auto">
          <a:xfrm flipH="1">
            <a:off x="5109017" y="5779843"/>
            <a:ext cx="807837" cy="156928"/>
          </a:xfrm>
          <a:custGeom>
            <a:avLst/>
            <a:gdLst>
              <a:gd name="T0" fmla="*/ 152 w 304"/>
              <a:gd name="T1" fmla="*/ 59 h 59"/>
              <a:gd name="T2" fmla="*/ 0 w 304"/>
              <a:gd name="T3" fmla="*/ 30 h 59"/>
              <a:gd name="T4" fmla="*/ 48 w 304"/>
              <a:gd name="T5" fmla="*/ 7 h 59"/>
              <a:gd name="T6" fmla="*/ 152 w 304"/>
              <a:gd name="T7" fmla="*/ 0 h 59"/>
              <a:gd name="T8" fmla="*/ 304 w 304"/>
              <a:gd name="T9" fmla="*/ 30 h 59"/>
              <a:gd name="T10" fmla="*/ 256 w 304"/>
              <a:gd name="T11" fmla="*/ 52 h 59"/>
              <a:gd name="T12" fmla="*/ 152 w 304"/>
              <a:gd name="T13" fmla="*/ 59 h 59"/>
              <a:gd name="T14" fmla="*/ 12 w 304"/>
              <a:gd name="T15" fmla="*/ 30 h 59"/>
              <a:gd name="T16" fmla="*/ 152 w 304"/>
              <a:gd name="T17" fmla="*/ 47 h 59"/>
              <a:gd name="T18" fmla="*/ 292 w 304"/>
              <a:gd name="T19" fmla="*/ 30 h 59"/>
              <a:gd name="T20" fmla="*/ 152 w 304"/>
              <a:gd name="T21" fmla="*/ 12 h 59"/>
              <a:gd name="T22" fmla="*/ 12 w 304"/>
              <a:gd name="T23" fmla="*/ 30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04" h="59">
                <a:moveTo>
                  <a:pt x="152" y="59"/>
                </a:moveTo>
                <a:cubicBezTo>
                  <a:pt x="137" y="59"/>
                  <a:pt x="0" y="58"/>
                  <a:pt x="0" y="30"/>
                </a:cubicBezTo>
                <a:cubicBezTo>
                  <a:pt x="0" y="23"/>
                  <a:pt x="5" y="14"/>
                  <a:pt x="48" y="7"/>
                </a:cubicBezTo>
                <a:cubicBezTo>
                  <a:pt x="76" y="3"/>
                  <a:pt x="113" y="0"/>
                  <a:pt x="152" y="0"/>
                </a:cubicBezTo>
                <a:cubicBezTo>
                  <a:pt x="168" y="0"/>
                  <a:pt x="304" y="1"/>
                  <a:pt x="304" y="30"/>
                </a:cubicBezTo>
                <a:cubicBezTo>
                  <a:pt x="304" y="36"/>
                  <a:pt x="299" y="45"/>
                  <a:pt x="256" y="52"/>
                </a:cubicBezTo>
                <a:cubicBezTo>
                  <a:pt x="228" y="56"/>
                  <a:pt x="191" y="59"/>
                  <a:pt x="152" y="59"/>
                </a:cubicBezTo>
                <a:close/>
                <a:moveTo>
                  <a:pt x="12" y="30"/>
                </a:moveTo>
                <a:cubicBezTo>
                  <a:pt x="20" y="37"/>
                  <a:pt x="72" y="47"/>
                  <a:pt x="152" y="47"/>
                </a:cubicBezTo>
                <a:cubicBezTo>
                  <a:pt x="232" y="47"/>
                  <a:pt x="284" y="37"/>
                  <a:pt x="292" y="30"/>
                </a:cubicBezTo>
                <a:cubicBezTo>
                  <a:pt x="284" y="22"/>
                  <a:pt x="232" y="12"/>
                  <a:pt x="152" y="12"/>
                </a:cubicBezTo>
                <a:cubicBezTo>
                  <a:pt x="72" y="12"/>
                  <a:pt x="20" y="22"/>
                  <a:pt x="12" y="3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6"/>
          <p:cNvSpPr>
            <a:spLocks noEditPoints="1"/>
          </p:cNvSpPr>
          <p:nvPr/>
        </p:nvSpPr>
        <p:spPr bwMode="auto">
          <a:xfrm flipH="1">
            <a:off x="6759578" y="5581978"/>
            <a:ext cx="728691" cy="156928"/>
          </a:xfrm>
          <a:custGeom>
            <a:avLst/>
            <a:gdLst>
              <a:gd name="T0" fmla="*/ 137 w 274"/>
              <a:gd name="T1" fmla="*/ 59 h 59"/>
              <a:gd name="T2" fmla="*/ 0 w 274"/>
              <a:gd name="T3" fmla="*/ 29 h 59"/>
              <a:gd name="T4" fmla="*/ 137 w 274"/>
              <a:gd name="T5" fmla="*/ 0 h 59"/>
              <a:gd name="T6" fmla="*/ 274 w 274"/>
              <a:gd name="T7" fmla="*/ 29 h 59"/>
              <a:gd name="T8" fmla="*/ 137 w 274"/>
              <a:gd name="T9" fmla="*/ 59 h 59"/>
              <a:gd name="T10" fmla="*/ 13 w 274"/>
              <a:gd name="T11" fmla="*/ 29 h 59"/>
              <a:gd name="T12" fmla="*/ 137 w 274"/>
              <a:gd name="T13" fmla="*/ 47 h 59"/>
              <a:gd name="T14" fmla="*/ 262 w 274"/>
              <a:gd name="T15" fmla="*/ 29 h 59"/>
              <a:gd name="T16" fmla="*/ 137 w 274"/>
              <a:gd name="T17" fmla="*/ 12 h 59"/>
              <a:gd name="T18" fmla="*/ 13 w 274"/>
              <a:gd name="T19" fmla="*/ 2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74" h="59">
                <a:moveTo>
                  <a:pt x="137" y="59"/>
                </a:moveTo>
                <a:cubicBezTo>
                  <a:pt x="123" y="59"/>
                  <a:pt x="0" y="58"/>
                  <a:pt x="0" y="29"/>
                </a:cubicBezTo>
                <a:cubicBezTo>
                  <a:pt x="0" y="1"/>
                  <a:pt x="123" y="0"/>
                  <a:pt x="137" y="0"/>
                </a:cubicBezTo>
                <a:cubicBezTo>
                  <a:pt x="151" y="0"/>
                  <a:pt x="274" y="1"/>
                  <a:pt x="274" y="29"/>
                </a:cubicBezTo>
                <a:cubicBezTo>
                  <a:pt x="274" y="58"/>
                  <a:pt x="151" y="59"/>
                  <a:pt x="137" y="59"/>
                </a:cubicBezTo>
                <a:close/>
                <a:moveTo>
                  <a:pt x="13" y="29"/>
                </a:moveTo>
                <a:cubicBezTo>
                  <a:pt x="19" y="36"/>
                  <a:pt x="63" y="47"/>
                  <a:pt x="137" y="47"/>
                </a:cubicBezTo>
                <a:cubicBezTo>
                  <a:pt x="211" y="47"/>
                  <a:pt x="256" y="36"/>
                  <a:pt x="262" y="29"/>
                </a:cubicBezTo>
                <a:cubicBezTo>
                  <a:pt x="256" y="23"/>
                  <a:pt x="212" y="12"/>
                  <a:pt x="137" y="12"/>
                </a:cubicBezTo>
                <a:cubicBezTo>
                  <a:pt x="63" y="12"/>
                  <a:pt x="19" y="23"/>
                  <a:pt x="13" y="2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7"/>
          <p:cNvSpPr>
            <a:spLocks noEditPoints="1"/>
          </p:cNvSpPr>
          <p:nvPr/>
        </p:nvSpPr>
        <p:spPr bwMode="auto">
          <a:xfrm flipH="1">
            <a:off x="8382800" y="5390935"/>
            <a:ext cx="622253" cy="156928"/>
          </a:xfrm>
          <a:custGeom>
            <a:avLst/>
            <a:gdLst>
              <a:gd name="T0" fmla="*/ 117 w 234"/>
              <a:gd name="T1" fmla="*/ 59 h 59"/>
              <a:gd name="T2" fmla="*/ 0 w 234"/>
              <a:gd name="T3" fmla="*/ 30 h 59"/>
              <a:gd name="T4" fmla="*/ 117 w 234"/>
              <a:gd name="T5" fmla="*/ 0 h 59"/>
              <a:gd name="T6" fmla="*/ 234 w 234"/>
              <a:gd name="T7" fmla="*/ 30 h 59"/>
              <a:gd name="T8" fmla="*/ 117 w 234"/>
              <a:gd name="T9" fmla="*/ 59 h 59"/>
              <a:gd name="T10" fmla="*/ 12 w 234"/>
              <a:gd name="T11" fmla="*/ 30 h 59"/>
              <a:gd name="T12" fmla="*/ 117 w 234"/>
              <a:gd name="T13" fmla="*/ 47 h 59"/>
              <a:gd name="T14" fmla="*/ 222 w 234"/>
              <a:gd name="T15" fmla="*/ 30 h 59"/>
              <a:gd name="T16" fmla="*/ 117 w 234"/>
              <a:gd name="T17" fmla="*/ 12 h 59"/>
              <a:gd name="T18" fmla="*/ 12 w 234"/>
              <a:gd name="T19" fmla="*/ 30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34" h="59">
                <a:moveTo>
                  <a:pt x="117" y="59"/>
                </a:moveTo>
                <a:cubicBezTo>
                  <a:pt x="112" y="59"/>
                  <a:pt x="0" y="59"/>
                  <a:pt x="0" y="30"/>
                </a:cubicBezTo>
                <a:cubicBezTo>
                  <a:pt x="0" y="1"/>
                  <a:pt x="112" y="0"/>
                  <a:pt x="117" y="0"/>
                </a:cubicBezTo>
                <a:cubicBezTo>
                  <a:pt x="122" y="0"/>
                  <a:pt x="234" y="1"/>
                  <a:pt x="234" y="30"/>
                </a:cubicBezTo>
                <a:cubicBezTo>
                  <a:pt x="234" y="59"/>
                  <a:pt x="122" y="59"/>
                  <a:pt x="117" y="59"/>
                </a:cubicBezTo>
                <a:close/>
                <a:moveTo>
                  <a:pt x="12" y="30"/>
                </a:moveTo>
                <a:cubicBezTo>
                  <a:pt x="15" y="36"/>
                  <a:pt x="52" y="47"/>
                  <a:pt x="117" y="47"/>
                </a:cubicBezTo>
                <a:cubicBezTo>
                  <a:pt x="182" y="47"/>
                  <a:pt x="219" y="36"/>
                  <a:pt x="222" y="30"/>
                </a:cubicBezTo>
                <a:cubicBezTo>
                  <a:pt x="219" y="23"/>
                  <a:pt x="182" y="12"/>
                  <a:pt x="117" y="12"/>
                </a:cubicBezTo>
                <a:cubicBezTo>
                  <a:pt x="52" y="12"/>
                  <a:pt x="15" y="23"/>
                  <a:pt x="12" y="3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8"/>
          <p:cNvSpPr>
            <a:spLocks noEditPoints="1"/>
          </p:cNvSpPr>
          <p:nvPr/>
        </p:nvSpPr>
        <p:spPr bwMode="auto">
          <a:xfrm flipH="1">
            <a:off x="9845596" y="5182153"/>
            <a:ext cx="537648" cy="156928"/>
          </a:xfrm>
          <a:custGeom>
            <a:avLst/>
            <a:gdLst>
              <a:gd name="T0" fmla="*/ 101 w 202"/>
              <a:gd name="T1" fmla="*/ 59 h 59"/>
              <a:gd name="T2" fmla="*/ 0 w 202"/>
              <a:gd name="T3" fmla="*/ 29 h 59"/>
              <a:gd name="T4" fmla="*/ 101 w 202"/>
              <a:gd name="T5" fmla="*/ 0 h 59"/>
              <a:gd name="T6" fmla="*/ 202 w 202"/>
              <a:gd name="T7" fmla="*/ 29 h 59"/>
              <a:gd name="T8" fmla="*/ 101 w 202"/>
              <a:gd name="T9" fmla="*/ 59 h 59"/>
              <a:gd name="T10" fmla="*/ 101 w 202"/>
              <a:gd name="T11" fmla="*/ 12 h 59"/>
              <a:gd name="T12" fmla="*/ 12 w 202"/>
              <a:gd name="T13" fmla="*/ 29 h 59"/>
              <a:gd name="T14" fmla="*/ 101 w 202"/>
              <a:gd name="T15" fmla="*/ 47 h 59"/>
              <a:gd name="T16" fmla="*/ 190 w 202"/>
              <a:gd name="T17" fmla="*/ 29 h 59"/>
              <a:gd name="T18" fmla="*/ 101 w 202"/>
              <a:gd name="T19" fmla="*/ 12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02" h="59">
                <a:moveTo>
                  <a:pt x="101" y="59"/>
                </a:moveTo>
                <a:cubicBezTo>
                  <a:pt x="97" y="59"/>
                  <a:pt x="0" y="58"/>
                  <a:pt x="0" y="29"/>
                </a:cubicBezTo>
                <a:cubicBezTo>
                  <a:pt x="0" y="1"/>
                  <a:pt x="97" y="0"/>
                  <a:pt x="101" y="0"/>
                </a:cubicBezTo>
                <a:cubicBezTo>
                  <a:pt x="105" y="0"/>
                  <a:pt x="202" y="1"/>
                  <a:pt x="202" y="29"/>
                </a:cubicBezTo>
                <a:cubicBezTo>
                  <a:pt x="202" y="58"/>
                  <a:pt x="105" y="59"/>
                  <a:pt x="101" y="59"/>
                </a:cubicBezTo>
                <a:close/>
                <a:moveTo>
                  <a:pt x="101" y="12"/>
                </a:moveTo>
                <a:cubicBezTo>
                  <a:pt x="42" y="12"/>
                  <a:pt x="13" y="25"/>
                  <a:pt x="12" y="29"/>
                </a:cubicBezTo>
                <a:cubicBezTo>
                  <a:pt x="13" y="34"/>
                  <a:pt x="42" y="47"/>
                  <a:pt x="101" y="47"/>
                </a:cubicBezTo>
                <a:cubicBezTo>
                  <a:pt x="160" y="47"/>
                  <a:pt x="189" y="34"/>
                  <a:pt x="190" y="29"/>
                </a:cubicBezTo>
                <a:cubicBezTo>
                  <a:pt x="189" y="25"/>
                  <a:pt x="160" y="12"/>
                  <a:pt x="101" y="1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Oval 9"/>
          <p:cNvSpPr>
            <a:spLocks noChangeArrowheads="1"/>
          </p:cNvSpPr>
          <p:nvPr/>
        </p:nvSpPr>
        <p:spPr bwMode="auto">
          <a:xfrm flipH="1">
            <a:off x="8560196" y="5446883"/>
            <a:ext cx="266095" cy="4503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Rectangle 10"/>
          <p:cNvSpPr>
            <a:spLocks noChangeArrowheads="1"/>
          </p:cNvSpPr>
          <p:nvPr/>
        </p:nvSpPr>
        <p:spPr bwMode="auto">
          <a:xfrm flipH="1">
            <a:off x="8683009" y="3391811"/>
            <a:ext cx="20469" cy="207827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Oval 11"/>
          <p:cNvSpPr>
            <a:spLocks noChangeArrowheads="1"/>
          </p:cNvSpPr>
          <p:nvPr/>
        </p:nvSpPr>
        <p:spPr bwMode="auto">
          <a:xfrm flipH="1">
            <a:off x="8640707" y="3331769"/>
            <a:ext cx="103709" cy="1009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Oval 12"/>
          <p:cNvSpPr>
            <a:spLocks noChangeArrowheads="1"/>
          </p:cNvSpPr>
          <p:nvPr/>
        </p:nvSpPr>
        <p:spPr bwMode="auto">
          <a:xfrm flipH="1">
            <a:off x="6990193" y="5637926"/>
            <a:ext cx="266095" cy="4503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Rectangle 13"/>
          <p:cNvSpPr>
            <a:spLocks noChangeArrowheads="1"/>
          </p:cNvSpPr>
          <p:nvPr/>
        </p:nvSpPr>
        <p:spPr bwMode="auto">
          <a:xfrm flipH="1">
            <a:off x="7113006" y="3925366"/>
            <a:ext cx="21833" cy="17343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Oval 14"/>
          <p:cNvSpPr>
            <a:spLocks noChangeArrowheads="1"/>
          </p:cNvSpPr>
          <p:nvPr/>
        </p:nvSpPr>
        <p:spPr bwMode="auto">
          <a:xfrm flipH="1">
            <a:off x="7070704" y="3874876"/>
            <a:ext cx="103709" cy="10370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Oval 15"/>
          <p:cNvSpPr>
            <a:spLocks noChangeArrowheads="1"/>
          </p:cNvSpPr>
          <p:nvPr/>
        </p:nvSpPr>
        <p:spPr bwMode="auto">
          <a:xfrm flipH="1">
            <a:off x="5387393" y="5835792"/>
            <a:ext cx="266095" cy="4503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Rectangle 16"/>
          <p:cNvSpPr>
            <a:spLocks noChangeArrowheads="1"/>
          </p:cNvSpPr>
          <p:nvPr/>
        </p:nvSpPr>
        <p:spPr bwMode="auto">
          <a:xfrm flipH="1">
            <a:off x="5510206" y="3169383"/>
            <a:ext cx="21833" cy="268960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Oval 17"/>
          <p:cNvSpPr>
            <a:spLocks noChangeArrowheads="1"/>
          </p:cNvSpPr>
          <p:nvPr/>
        </p:nvSpPr>
        <p:spPr bwMode="auto">
          <a:xfrm flipH="1">
            <a:off x="5467904" y="3142092"/>
            <a:ext cx="103709" cy="10370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Freeform 18"/>
          <p:cNvSpPr>
            <a:spLocks noEditPoints="1"/>
          </p:cNvSpPr>
          <p:nvPr/>
        </p:nvSpPr>
        <p:spPr bwMode="auto">
          <a:xfrm flipH="1">
            <a:off x="3465368" y="5976344"/>
            <a:ext cx="809202" cy="154199"/>
          </a:xfrm>
          <a:custGeom>
            <a:avLst/>
            <a:gdLst>
              <a:gd name="T0" fmla="*/ 152 w 304"/>
              <a:gd name="T1" fmla="*/ 58 h 58"/>
              <a:gd name="T2" fmla="*/ 0 w 304"/>
              <a:gd name="T3" fmla="*/ 29 h 58"/>
              <a:gd name="T4" fmla="*/ 48 w 304"/>
              <a:gd name="T5" fmla="*/ 7 h 58"/>
              <a:gd name="T6" fmla="*/ 152 w 304"/>
              <a:gd name="T7" fmla="*/ 0 h 58"/>
              <a:gd name="T8" fmla="*/ 304 w 304"/>
              <a:gd name="T9" fmla="*/ 29 h 58"/>
              <a:gd name="T10" fmla="*/ 256 w 304"/>
              <a:gd name="T11" fmla="*/ 51 h 58"/>
              <a:gd name="T12" fmla="*/ 152 w 304"/>
              <a:gd name="T13" fmla="*/ 58 h 58"/>
              <a:gd name="T14" fmla="*/ 12 w 304"/>
              <a:gd name="T15" fmla="*/ 29 h 58"/>
              <a:gd name="T16" fmla="*/ 152 w 304"/>
              <a:gd name="T17" fmla="*/ 46 h 58"/>
              <a:gd name="T18" fmla="*/ 292 w 304"/>
              <a:gd name="T19" fmla="*/ 29 h 58"/>
              <a:gd name="T20" fmla="*/ 152 w 304"/>
              <a:gd name="T21" fmla="*/ 12 h 58"/>
              <a:gd name="T22" fmla="*/ 12 w 304"/>
              <a:gd name="T23" fmla="*/ 29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04" h="58">
                <a:moveTo>
                  <a:pt x="152" y="58"/>
                </a:moveTo>
                <a:cubicBezTo>
                  <a:pt x="137" y="58"/>
                  <a:pt x="0" y="58"/>
                  <a:pt x="0" y="29"/>
                </a:cubicBezTo>
                <a:cubicBezTo>
                  <a:pt x="0" y="22"/>
                  <a:pt x="5" y="14"/>
                  <a:pt x="48" y="7"/>
                </a:cubicBezTo>
                <a:cubicBezTo>
                  <a:pt x="76" y="2"/>
                  <a:pt x="113" y="0"/>
                  <a:pt x="152" y="0"/>
                </a:cubicBezTo>
                <a:cubicBezTo>
                  <a:pt x="168" y="0"/>
                  <a:pt x="304" y="1"/>
                  <a:pt x="304" y="29"/>
                </a:cubicBezTo>
                <a:cubicBezTo>
                  <a:pt x="304" y="36"/>
                  <a:pt x="299" y="45"/>
                  <a:pt x="256" y="51"/>
                </a:cubicBezTo>
                <a:cubicBezTo>
                  <a:pt x="228" y="56"/>
                  <a:pt x="191" y="58"/>
                  <a:pt x="152" y="58"/>
                </a:cubicBezTo>
                <a:close/>
                <a:moveTo>
                  <a:pt x="12" y="29"/>
                </a:moveTo>
                <a:cubicBezTo>
                  <a:pt x="20" y="36"/>
                  <a:pt x="72" y="46"/>
                  <a:pt x="152" y="46"/>
                </a:cubicBezTo>
                <a:cubicBezTo>
                  <a:pt x="232" y="46"/>
                  <a:pt x="284" y="36"/>
                  <a:pt x="292" y="29"/>
                </a:cubicBezTo>
                <a:cubicBezTo>
                  <a:pt x="284" y="22"/>
                  <a:pt x="232" y="12"/>
                  <a:pt x="152" y="12"/>
                </a:cubicBezTo>
                <a:cubicBezTo>
                  <a:pt x="72" y="12"/>
                  <a:pt x="20" y="22"/>
                  <a:pt x="12" y="2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" name="Oval 19"/>
          <p:cNvSpPr>
            <a:spLocks noChangeArrowheads="1"/>
          </p:cNvSpPr>
          <p:nvPr/>
        </p:nvSpPr>
        <p:spPr bwMode="auto">
          <a:xfrm flipH="1">
            <a:off x="3745110" y="6032293"/>
            <a:ext cx="266095" cy="4503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" name="Rectangle 20"/>
          <p:cNvSpPr>
            <a:spLocks noChangeArrowheads="1"/>
          </p:cNvSpPr>
          <p:nvPr/>
        </p:nvSpPr>
        <p:spPr bwMode="auto">
          <a:xfrm flipH="1">
            <a:off x="3866559" y="3634708"/>
            <a:ext cx="21833" cy="242214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" name="Oval 21"/>
          <p:cNvSpPr>
            <a:spLocks noChangeArrowheads="1"/>
          </p:cNvSpPr>
          <p:nvPr/>
        </p:nvSpPr>
        <p:spPr bwMode="auto">
          <a:xfrm flipH="1">
            <a:off x="3824256" y="3565114"/>
            <a:ext cx="103709" cy="10507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" name="Oval 22"/>
          <p:cNvSpPr>
            <a:spLocks noChangeArrowheads="1"/>
          </p:cNvSpPr>
          <p:nvPr/>
        </p:nvSpPr>
        <p:spPr bwMode="auto">
          <a:xfrm flipH="1">
            <a:off x="10063930" y="3975855"/>
            <a:ext cx="100980" cy="10098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7" name="Oval 23"/>
          <p:cNvSpPr>
            <a:spLocks noChangeArrowheads="1"/>
          </p:cNvSpPr>
          <p:nvPr/>
        </p:nvSpPr>
        <p:spPr bwMode="auto">
          <a:xfrm flipH="1">
            <a:off x="9982055" y="5238101"/>
            <a:ext cx="264730" cy="4503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" name="Rectangle 24"/>
          <p:cNvSpPr>
            <a:spLocks noChangeArrowheads="1"/>
          </p:cNvSpPr>
          <p:nvPr/>
        </p:nvSpPr>
        <p:spPr bwMode="auto">
          <a:xfrm flipH="1">
            <a:off x="10103503" y="4026346"/>
            <a:ext cx="21833" cy="12335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" name="Freeform 25"/>
          <p:cNvSpPr>
            <a:spLocks noEditPoints="1"/>
          </p:cNvSpPr>
          <p:nvPr/>
        </p:nvSpPr>
        <p:spPr bwMode="auto">
          <a:xfrm flipH="1">
            <a:off x="1808757" y="6160564"/>
            <a:ext cx="809202" cy="154199"/>
          </a:xfrm>
          <a:custGeom>
            <a:avLst/>
            <a:gdLst>
              <a:gd name="T0" fmla="*/ 152 w 304"/>
              <a:gd name="T1" fmla="*/ 58 h 58"/>
              <a:gd name="T2" fmla="*/ 0 w 304"/>
              <a:gd name="T3" fmla="*/ 29 h 58"/>
              <a:gd name="T4" fmla="*/ 48 w 304"/>
              <a:gd name="T5" fmla="*/ 7 h 58"/>
              <a:gd name="T6" fmla="*/ 152 w 304"/>
              <a:gd name="T7" fmla="*/ 0 h 58"/>
              <a:gd name="T8" fmla="*/ 304 w 304"/>
              <a:gd name="T9" fmla="*/ 29 h 58"/>
              <a:gd name="T10" fmla="*/ 256 w 304"/>
              <a:gd name="T11" fmla="*/ 52 h 58"/>
              <a:gd name="T12" fmla="*/ 152 w 304"/>
              <a:gd name="T13" fmla="*/ 58 h 58"/>
              <a:gd name="T14" fmla="*/ 12 w 304"/>
              <a:gd name="T15" fmla="*/ 29 h 58"/>
              <a:gd name="T16" fmla="*/ 152 w 304"/>
              <a:gd name="T17" fmla="*/ 46 h 58"/>
              <a:gd name="T18" fmla="*/ 291 w 304"/>
              <a:gd name="T19" fmla="*/ 29 h 58"/>
              <a:gd name="T20" fmla="*/ 152 w 304"/>
              <a:gd name="T21" fmla="*/ 12 h 58"/>
              <a:gd name="T22" fmla="*/ 12 w 304"/>
              <a:gd name="T23" fmla="*/ 29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04" h="58">
                <a:moveTo>
                  <a:pt x="152" y="58"/>
                </a:moveTo>
                <a:cubicBezTo>
                  <a:pt x="136" y="58"/>
                  <a:pt x="0" y="58"/>
                  <a:pt x="0" y="29"/>
                </a:cubicBezTo>
                <a:cubicBezTo>
                  <a:pt x="0" y="22"/>
                  <a:pt x="5" y="14"/>
                  <a:pt x="48" y="7"/>
                </a:cubicBezTo>
                <a:cubicBezTo>
                  <a:pt x="76" y="2"/>
                  <a:pt x="113" y="0"/>
                  <a:pt x="152" y="0"/>
                </a:cubicBezTo>
                <a:cubicBezTo>
                  <a:pt x="167" y="0"/>
                  <a:pt x="304" y="1"/>
                  <a:pt x="304" y="29"/>
                </a:cubicBezTo>
                <a:cubicBezTo>
                  <a:pt x="304" y="36"/>
                  <a:pt x="299" y="45"/>
                  <a:pt x="256" y="52"/>
                </a:cubicBezTo>
                <a:cubicBezTo>
                  <a:pt x="228" y="56"/>
                  <a:pt x="191" y="58"/>
                  <a:pt x="152" y="58"/>
                </a:cubicBezTo>
                <a:close/>
                <a:moveTo>
                  <a:pt x="12" y="29"/>
                </a:moveTo>
                <a:cubicBezTo>
                  <a:pt x="20" y="37"/>
                  <a:pt x="72" y="46"/>
                  <a:pt x="152" y="46"/>
                </a:cubicBezTo>
                <a:cubicBezTo>
                  <a:pt x="232" y="46"/>
                  <a:pt x="284" y="37"/>
                  <a:pt x="291" y="29"/>
                </a:cubicBezTo>
                <a:cubicBezTo>
                  <a:pt x="284" y="22"/>
                  <a:pt x="232" y="12"/>
                  <a:pt x="152" y="12"/>
                </a:cubicBezTo>
                <a:cubicBezTo>
                  <a:pt x="72" y="12"/>
                  <a:pt x="20" y="22"/>
                  <a:pt x="12" y="2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0" name="Oval 26"/>
          <p:cNvSpPr>
            <a:spLocks noChangeArrowheads="1"/>
          </p:cNvSpPr>
          <p:nvPr/>
        </p:nvSpPr>
        <p:spPr bwMode="auto">
          <a:xfrm flipH="1">
            <a:off x="2080311" y="6216512"/>
            <a:ext cx="266095" cy="4503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" name="Rectangle 27"/>
          <p:cNvSpPr>
            <a:spLocks noChangeArrowheads="1"/>
          </p:cNvSpPr>
          <p:nvPr/>
        </p:nvSpPr>
        <p:spPr bwMode="auto">
          <a:xfrm flipH="1">
            <a:off x="2204489" y="3032924"/>
            <a:ext cx="21833" cy="320678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" name="Oval 28"/>
          <p:cNvSpPr>
            <a:spLocks noChangeArrowheads="1"/>
          </p:cNvSpPr>
          <p:nvPr/>
        </p:nvSpPr>
        <p:spPr bwMode="auto">
          <a:xfrm flipH="1">
            <a:off x="2164915" y="2979705"/>
            <a:ext cx="103709" cy="10370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4" name="TextBox 83"/>
          <p:cNvSpPr txBox="1"/>
          <p:nvPr/>
        </p:nvSpPr>
        <p:spPr>
          <a:xfrm>
            <a:off x="143351" y="3670188"/>
            <a:ext cx="1913332" cy="957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5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AMAZING TITLE HERE</a:t>
            </a:r>
          </a:p>
          <a:p>
            <a:pPr algn="r"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10063930" y="2712233"/>
            <a:ext cx="1913332" cy="957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AMAZING TITLE HERE</a:t>
            </a: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6147739" y="1945359"/>
            <a:ext cx="1913332" cy="957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AMAZING TITLE HERE</a:t>
            </a:r>
          </a:p>
          <a:p>
            <a:pPr algn="ctr"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grpSp>
        <p:nvGrpSpPr>
          <p:cNvPr id="88" name="Group 87"/>
          <p:cNvGrpSpPr/>
          <p:nvPr/>
        </p:nvGrpSpPr>
        <p:grpSpPr>
          <a:xfrm>
            <a:off x="3683886" y="2864540"/>
            <a:ext cx="409011" cy="334242"/>
            <a:chOff x="3175" y="8234363"/>
            <a:chExt cx="1901825" cy="1554163"/>
          </a:xfrm>
          <a:solidFill>
            <a:schemeClr val="accent2"/>
          </a:solidFill>
        </p:grpSpPr>
        <p:sp>
          <p:nvSpPr>
            <p:cNvPr id="89" name="Freeform 7"/>
            <p:cNvSpPr>
              <a:spLocks noEditPoints="1"/>
            </p:cNvSpPr>
            <p:nvPr/>
          </p:nvSpPr>
          <p:spPr bwMode="auto">
            <a:xfrm>
              <a:off x="3175" y="8234363"/>
              <a:ext cx="1901825" cy="1554163"/>
            </a:xfrm>
            <a:custGeom>
              <a:avLst/>
              <a:gdLst>
                <a:gd name="T0" fmla="*/ 1367 w 1563"/>
                <a:gd name="T1" fmla="*/ 202 h 1276"/>
                <a:gd name="T2" fmla="*/ 1089 w 1563"/>
                <a:gd name="T3" fmla="*/ 202 h 1276"/>
                <a:gd name="T4" fmla="*/ 1031 w 1563"/>
                <a:gd name="T5" fmla="*/ 259 h 1276"/>
                <a:gd name="T6" fmla="*/ 1089 w 1563"/>
                <a:gd name="T7" fmla="*/ 317 h 1276"/>
                <a:gd name="T8" fmla="*/ 1367 w 1563"/>
                <a:gd name="T9" fmla="*/ 317 h 1276"/>
                <a:gd name="T10" fmla="*/ 1448 w 1563"/>
                <a:gd name="T11" fmla="*/ 398 h 1276"/>
                <a:gd name="T12" fmla="*/ 1448 w 1563"/>
                <a:gd name="T13" fmla="*/ 1071 h 1276"/>
                <a:gd name="T14" fmla="*/ 1358 w 1563"/>
                <a:gd name="T15" fmla="*/ 1161 h 1276"/>
                <a:gd name="T16" fmla="*/ 205 w 1563"/>
                <a:gd name="T17" fmla="*/ 1161 h 1276"/>
                <a:gd name="T18" fmla="*/ 115 w 1563"/>
                <a:gd name="T19" fmla="*/ 1071 h 1276"/>
                <a:gd name="T20" fmla="*/ 115 w 1563"/>
                <a:gd name="T21" fmla="*/ 398 h 1276"/>
                <a:gd name="T22" fmla="*/ 196 w 1563"/>
                <a:gd name="T23" fmla="*/ 317 h 1276"/>
                <a:gd name="T24" fmla="*/ 474 w 1563"/>
                <a:gd name="T25" fmla="*/ 317 h 1276"/>
                <a:gd name="T26" fmla="*/ 530 w 1563"/>
                <a:gd name="T27" fmla="*/ 272 h 1276"/>
                <a:gd name="T28" fmla="*/ 543 w 1563"/>
                <a:gd name="T29" fmla="*/ 217 h 1276"/>
                <a:gd name="T30" fmla="*/ 671 w 1563"/>
                <a:gd name="T31" fmla="*/ 115 h 1276"/>
                <a:gd name="T32" fmla="*/ 892 w 1563"/>
                <a:gd name="T33" fmla="*/ 115 h 1276"/>
                <a:gd name="T34" fmla="*/ 949 w 1563"/>
                <a:gd name="T35" fmla="*/ 58 h 1276"/>
                <a:gd name="T36" fmla="*/ 892 w 1563"/>
                <a:gd name="T37" fmla="*/ 0 h 1276"/>
                <a:gd name="T38" fmla="*/ 671 w 1563"/>
                <a:gd name="T39" fmla="*/ 0 h 1276"/>
                <a:gd name="T40" fmla="*/ 431 w 1563"/>
                <a:gd name="T41" fmla="*/ 191 h 1276"/>
                <a:gd name="T42" fmla="*/ 428 w 1563"/>
                <a:gd name="T43" fmla="*/ 202 h 1276"/>
                <a:gd name="T44" fmla="*/ 196 w 1563"/>
                <a:gd name="T45" fmla="*/ 202 h 1276"/>
                <a:gd name="T46" fmla="*/ 0 w 1563"/>
                <a:gd name="T47" fmla="*/ 398 h 1276"/>
                <a:gd name="T48" fmla="*/ 0 w 1563"/>
                <a:gd name="T49" fmla="*/ 1071 h 1276"/>
                <a:gd name="T50" fmla="*/ 205 w 1563"/>
                <a:gd name="T51" fmla="*/ 1276 h 1276"/>
                <a:gd name="T52" fmla="*/ 1358 w 1563"/>
                <a:gd name="T53" fmla="*/ 1276 h 1276"/>
                <a:gd name="T54" fmla="*/ 1563 w 1563"/>
                <a:gd name="T55" fmla="*/ 1071 h 1276"/>
                <a:gd name="T56" fmla="*/ 1563 w 1563"/>
                <a:gd name="T57" fmla="*/ 398 h 1276"/>
                <a:gd name="T58" fmla="*/ 1367 w 1563"/>
                <a:gd name="T59" fmla="*/ 202 h 1276"/>
                <a:gd name="T60" fmla="*/ 1367 w 1563"/>
                <a:gd name="T61" fmla="*/ 202 h 1276"/>
                <a:gd name="T62" fmla="*/ 1367 w 1563"/>
                <a:gd name="T63" fmla="*/ 202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63" h="1276">
                  <a:moveTo>
                    <a:pt x="1367" y="202"/>
                  </a:moveTo>
                  <a:cubicBezTo>
                    <a:pt x="1089" y="202"/>
                    <a:pt x="1089" y="202"/>
                    <a:pt x="1089" y="202"/>
                  </a:cubicBezTo>
                  <a:cubicBezTo>
                    <a:pt x="1057" y="202"/>
                    <a:pt x="1031" y="228"/>
                    <a:pt x="1031" y="259"/>
                  </a:cubicBezTo>
                  <a:cubicBezTo>
                    <a:pt x="1031" y="291"/>
                    <a:pt x="1057" y="317"/>
                    <a:pt x="1089" y="317"/>
                  </a:cubicBezTo>
                  <a:cubicBezTo>
                    <a:pt x="1367" y="317"/>
                    <a:pt x="1367" y="317"/>
                    <a:pt x="1367" y="317"/>
                  </a:cubicBezTo>
                  <a:cubicBezTo>
                    <a:pt x="1411" y="317"/>
                    <a:pt x="1448" y="353"/>
                    <a:pt x="1448" y="398"/>
                  </a:cubicBezTo>
                  <a:cubicBezTo>
                    <a:pt x="1448" y="1071"/>
                    <a:pt x="1448" y="1071"/>
                    <a:pt x="1448" y="1071"/>
                  </a:cubicBezTo>
                  <a:cubicBezTo>
                    <a:pt x="1448" y="1121"/>
                    <a:pt x="1407" y="1161"/>
                    <a:pt x="1358" y="1161"/>
                  </a:cubicBezTo>
                  <a:cubicBezTo>
                    <a:pt x="205" y="1161"/>
                    <a:pt x="205" y="1161"/>
                    <a:pt x="205" y="1161"/>
                  </a:cubicBezTo>
                  <a:cubicBezTo>
                    <a:pt x="155" y="1161"/>
                    <a:pt x="115" y="1121"/>
                    <a:pt x="115" y="1071"/>
                  </a:cubicBezTo>
                  <a:cubicBezTo>
                    <a:pt x="115" y="398"/>
                    <a:pt x="115" y="398"/>
                    <a:pt x="115" y="398"/>
                  </a:cubicBezTo>
                  <a:cubicBezTo>
                    <a:pt x="115" y="353"/>
                    <a:pt x="151" y="317"/>
                    <a:pt x="196" y="317"/>
                  </a:cubicBezTo>
                  <a:cubicBezTo>
                    <a:pt x="474" y="317"/>
                    <a:pt x="474" y="317"/>
                    <a:pt x="474" y="317"/>
                  </a:cubicBezTo>
                  <a:cubicBezTo>
                    <a:pt x="501" y="317"/>
                    <a:pt x="524" y="298"/>
                    <a:pt x="530" y="272"/>
                  </a:cubicBezTo>
                  <a:cubicBezTo>
                    <a:pt x="543" y="217"/>
                    <a:pt x="543" y="217"/>
                    <a:pt x="543" y="217"/>
                  </a:cubicBezTo>
                  <a:cubicBezTo>
                    <a:pt x="557" y="157"/>
                    <a:pt x="610" y="115"/>
                    <a:pt x="671" y="115"/>
                  </a:cubicBezTo>
                  <a:cubicBezTo>
                    <a:pt x="892" y="115"/>
                    <a:pt x="892" y="115"/>
                    <a:pt x="892" y="115"/>
                  </a:cubicBezTo>
                  <a:cubicBezTo>
                    <a:pt x="923" y="115"/>
                    <a:pt x="949" y="89"/>
                    <a:pt x="949" y="58"/>
                  </a:cubicBezTo>
                  <a:cubicBezTo>
                    <a:pt x="949" y="26"/>
                    <a:pt x="923" y="0"/>
                    <a:pt x="892" y="0"/>
                  </a:cubicBezTo>
                  <a:cubicBezTo>
                    <a:pt x="671" y="0"/>
                    <a:pt x="671" y="0"/>
                    <a:pt x="671" y="0"/>
                  </a:cubicBezTo>
                  <a:cubicBezTo>
                    <a:pt x="556" y="0"/>
                    <a:pt x="457" y="78"/>
                    <a:pt x="431" y="191"/>
                  </a:cubicBezTo>
                  <a:cubicBezTo>
                    <a:pt x="428" y="202"/>
                    <a:pt x="428" y="202"/>
                    <a:pt x="428" y="202"/>
                  </a:cubicBezTo>
                  <a:cubicBezTo>
                    <a:pt x="196" y="202"/>
                    <a:pt x="196" y="202"/>
                    <a:pt x="196" y="202"/>
                  </a:cubicBezTo>
                  <a:cubicBezTo>
                    <a:pt x="88" y="202"/>
                    <a:pt x="0" y="290"/>
                    <a:pt x="0" y="398"/>
                  </a:cubicBezTo>
                  <a:cubicBezTo>
                    <a:pt x="0" y="1071"/>
                    <a:pt x="0" y="1071"/>
                    <a:pt x="0" y="1071"/>
                  </a:cubicBezTo>
                  <a:cubicBezTo>
                    <a:pt x="0" y="1184"/>
                    <a:pt x="92" y="1276"/>
                    <a:pt x="205" y="1276"/>
                  </a:cubicBezTo>
                  <a:cubicBezTo>
                    <a:pt x="1358" y="1276"/>
                    <a:pt x="1358" y="1276"/>
                    <a:pt x="1358" y="1276"/>
                  </a:cubicBezTo>
                  <a:cubicBezTo>
                    <a:pt x="1471" y="1276"/>
                    <a:pt x="1563" y="1184"/>
                    <a:pt x="1563" y="1071"/>
                  </a:cubicBezTo>
                  <a:cubicBezTo>
                    <a:pt x="1563" y="398"/>
                    <a:pt x="1563" y="398"/>
                    <a:pt x="1563" y="398"/>
                  </a:cubicBezTo>
                  <a:cubicBezTo>
                    <a:pt x="1563" y="290"/>
                    <a:pt x="1475" y="202"/>
                    <a:pt x="1367" y="202"/>
                  </a:cubicBezTo>
                  <a:close/>
                  <a:moveTo>
                    <a:pt x="1367" y="202"/>
                  </a:moveTo>
                  <a:cubicBezTo>
                    <a:pt x="1367" y="202"/>
                    <a:pt x="1367" y="202"/>
                    <a:pt x="1367" y="20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8"/>
            <p:cNvSpPr>
              <a:spLocks noEditPoints="1"/>
            </p:cNvSpPr>
            <p:nvPr/>
          </p:nvSpPr>
          <p:spPr bwMode="auto">
            <a:xfrm>
              <a:off x="541338" y="8680451"/>
              <a:ext cx="825500" cy="827088"/>
            </a:xfrm>
            <a:custGeom>
              <a:avLst/>
              <a:gdLst>
                <a:gd name="T0" fmla="*/ 622 w 679"/>
                <a:gd name="T1" fmla="*/ 282 h 679"/>
                <a:gd name="T2" fmla="*/ 564 w 679"/>
                <a:gd name="T3" fmla="*/ 339 h 679"/>
                <a:gd name="T4" fmla="*/ 339 w 679"/>
                <a:gd name="T5" fmla="*/ 564 h 679"/>
                <a:gd name="T6" fmla="*/ 115 w 679"/>
                <a:gd name="T7" fmla="*/ 339 h 679"/>
                <a:gd name="T8" fmla="*/ 339 w 679"/>
                <a:gd name="T9" fmla="*/ 115 h 679"/>
                <a:gd name="T10" fmla="*/ 397 w 679"/>
                <a:gd name="T11" fmla="*/ 57 h 679"/>
                <a:gd name="T12" fmla="*/ 339 w 679"/>
                <a:gd name="T13" fmla="*/ 0 h 679"/>
                <a:gd name="T14" fmla="*/ 0 w 679"/>
                <a:gd name="T15" fmla="*/ 340 h 679"/>
                <a:gd name="T16" fmla="*/ 339 w 679"/>
                <a:gd name="T17" fmla="*/ 679 h 679"/>
                <a:gd name="T18" fmla="*/ 679 w 679"/>
                <a:gd name="T19" fmla="*/ 339 h 679"/>
                <a:gd name="T20" fmla="*/ 622 w 679"/>
                <a:gd name="T21" fmla="*/ 282 h 679"/>
                <a:gd name="T22" fmla="*/ 622 w 679"/>
                <a:gd name="T23" fmla="*/ 282 h 679"/>
                <a:gd name="T24" fmla="*/ 622 w 679"/>
                <a:gd name="T25" fmla="*/ 282 h 6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79" h="679">
                  <a:moveTo>
                    <a:pt x="622" y="282"/>
                  </a:moveTo>
                  <a:cubicBezTo>
                    <a:pt x="590" y="282"/>
                    <a:pt x="564" y="308"/>
                    <a:pt x="564" y="339"/>
                  </a:cubicBezTo>
                  <a:cubicBezTo>
                    <a:pt x="564" y="463"/>
                    <a:pt x="463" y="564"/>
                    <a:pt x="339" y="564"/>
                  </a:cubicBezTo>
                  <a:cubicBezTo>
                    <a:pt x="216" y="564"/>
                    <a:pt x="115" y="463"/>
                    <a:pt x="115" y="339"/>
                  </a:cubicBezTo>
                  <a:cubicBezTo>
                    <a:pt x="115" y="215"/>
                    <a:pt x="216" y="115"/>
                    <a:pt x="339" y="115"/>
                  </a:cubicBezTo>
                  <a:cubicBezTo>
                    <a:pt x="371" y="115"/>
                    <a:pt x="397" y="89"/>
                    <a:pt x="397" y="57"/>
                  </a:cubicBezTo>
                  <a:cubicBezTo>
                    <a:pt x="397" y="26"/>
                    <a:pt x="371" y="0"/>
                    <a:pt x="339" y="0"/>
                  </a:cubicBezTo>
                  <a:cubicBezTo>
                    <a:pt x="152" y="0"/>
                    <a:pt x="0" y="152"/>
                    <a:pt x="0" y="340"/>
                  </a:cubicBezTo>
                  <a:cubicBezTo>
                    <a:pt x="0" y="527"/>
                    <a:pt x="152" y="679"/>
                    <a:pt x="339" y="679"/>
                  </a:cubicBezTo>
                  <a:cubicBezTo>
                    <a:pt x="527" y="679"/>
                    <a:pt x="679" y="527"/>
                    <a:pt x="679" y="339"/>
                  </a:cubicBezTo>
                  <a:cubicBezTo>
                    <a:pt x="679" y="308"/>
                    <a:pt x="653" y="282"/>
                    <a:pt x="622" y="282"/>
                  </a:cubicBezTo>
                  <a:close/>
                  <a:moveTo>
                    <a:pt x="622" y="282"/>
                  </a:moveTo>
                  <a:cubicBezTo>
                    <a:pt x="622" y="282"/>
                    <a:pt x="622" y="282"/>
                    <a:pt x="622" y="28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5361529" y="2271483"/>
            <a:ext cx="337998" cy="501875"/>
            <a:chOff x="2606675" y="4899026"/>
            <a:chExt cx="1571625" cy="2333625"/>
          </a:xfrm>
          <a:solidFill>
            <a:schemeClr val="accent1"/>
          </a:solidFill>
        </p:grpSpPr>
        <p:sp>
          <p:nvSpPr>
            <p:cNvPr id="92" name="Freeform 17"/>
            <p:cNvSpPr>
              <a:spLocks noEditPoints="1"/>
            </p:cNvSpPr>
            <p:nvPr/>
          </p:nvSpPr>
          <p:spPr bwMode="auto">
            <a:xfrm>
              <a:off x="2606675" y="5735638"/>
              <a:ext cx="555625" cy="806450"/>
            </a:xfrm>
            <a:custGeom>
              <a:avLst/>
              <a:gdLst>
                <a:gd name="T0" fmla="*/ 335 w 374"/>
                <a:gd name="T1" fmla="*/ 434 h 542"/>
                <a:gd name="T2" fmla="*/ 116 w 374"/>
                <a:gd name="T3" fmla="*/ 68 h 542"/>
                <a:gd name="T4" fmla="*/ 116 w 374"/>
                <a:gd name="T5" fmla="*/ 59 h 542"/>
                <a:gd name="T6" fmla="*/ 59 w 374"/>
                <a:gd name="T7" fmla="*/ 0 h 542"/>
                <a:gd name="T8" fmla="*/ 0 w 374"/>
                <a:gd name="T9" fmla="*/ 57 h 542"/>
                <a:gd name="T10" fmla="*/ 0 w 374"/>
                <a:gd name="T11" fmla="*/ 68 h 542"/>
                <a:gd name="T12" fmla="*/ 281 w 374"/>
                <a:gd name="T13" fmla="*/ 536 h 542"/>
                <a:gd name="T14" fmla="*/ 308 w 374"/>
                <a:gd name="T15" fmla="*/ 542 h 542"/>
                <a:gd name="T16" fmla="*/ 359 w 374"/>
                <a:gd name="T17" fmla="*/ 512 h 542"/>
                <a:gd name="T18" fmla="*/ 335 w 374"/>
                <a:gd name="T19" fmla="*/ 434 h 542"/>
                <a:gd name="T20" fmla="*/ 335 w 374"/>
                <a:gd name="T21" fmla="*/ 434 h 542"/>
                <a:gd name="T22" fmla="*/ 335 w 374"/>
                <a:gd name="T23" fmla="*/ 434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4" h="542">
                  <a:moveTo>
                    <a:pt x="335" y="434"/>
                  </a:moveTo>
                  <a:cubicBezTo>
                    <a:pt x="200" y="362"/>
                    <a:pt x="116" y="222"/>
                    <a:pt x="116" y="68"/>
                  </a:cubicBezTo>
                  <a:cubicBezTo>
                    <a:pt x="116" y="59"/>
                    <a:pt x="116" y="59"/>
                    <a:pt x="116" y="59"/>
                  </a:cubicBezTo>
                  <a:cubicBezTo>
                    <a:pt x="116" y="27"/>
                    <a:pt x="91" y="1"/>
                    <a:pt x="59" y="0"/>
                  </a:cubicBezTo>
                  <a:cubicBezTo>
                    <a:pt x="28" y="0"/>
                    <a:pt x="1" y="25"/>
                    <a:pt x="0" y="57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265"/>
                    <a:pt x="108" y="443"/>
                    <a:pt x="281" y="536"/>
                  </a:cubicBezTo>
                  <a:cubicBezTo>
                    <a:pt x="290" y="540"/>
                    <a:pt x="299" y="542"/>
                    <a:pt x="308" y="542"/>
                  </a:cubicBezTo>
                  <a:cubicBezTo>
                    <a:pt x="329" y="542"/>
                    <a:pt x="349" y="531"/>
                    <a:pt x="359" y="512"/>
                  </a:cubicBezTo>
                  <a:cubicBezTo>
                    <a:pt x="374" y="483"/>
                    <a:pt x="363" y="449"/>
                    <a:pt x="335" y="434"/>
                  </a:cubicBezTo>
                  <a:close/>
                  <a:moveTo>
                    <a:pt x="335" y="434"/>
                  </a:moveTo>
                  <a:cubicBezTo>
                    <a:pt x="335" y="434"/>
                    <a:pt x="335" y="434"/>
                    <a:pt x="335" y="43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" name="Freeform 18"/>
            <p:cNvSpPr>
              <a:spLocks noEditPoints="1"/>
            </p:cNvSpPr>
            <p:nvPr/>
          </p:nvSpPr>
          <p:spPr bwMode="auto">
            <a:xfrm>
              <a:off x="2955925" y="5738813"/>
              <a:ext cx="1222375" cy="1493838"/>
            </a:xfrm>
            <a:custGeom>
              <a:avLst/>
              <a:gdLst>
                <a:gd name="T0" fmla="*/ 765 w 823"/>
                <a:gd name="T1" fmla="*/ 1 h 1003"/>
                <a:gd name="T2" fmla="*/ 708 w 823"/>
                <a:gd name="T3" fmla="*/ 59 h 1003"/>
                <a:gd name="T4" fmla="*/ 708 w 823"/>
                <a:gd name="T5" fmla="*/ 66 h 1003"/>
                <a:gd name="T6" fmla="*/ 294 w 823"/>
                <a:gd name="T7" fmla="*/ 479 h 1003"/>
                <a:gd name="T8" fmla="*/ 243 w 823"/>
                <a:gd name="T9" fmla="*/ 511 h 1003"/>
                <a:gd name="T10" fmla="*/ 236 w 823"/>
                <a:gd name="T11" fmla="*/ 539 h 1003"/>
                <a:gd name="T12" fmla="*/ 238 w 823"/>
                <a:gd name="T13" fmla="*/ 888 h 1003"/>
                <a:gd name="T14" fmla="*/ 57 w 823"/>
                <a:gd name="T15" fmla="*/ 888 h 1003"/>
                <a:gd name="T16" fmla="*/ 0 w 823"/>
                <a:gd name="T17" fmla="*/ 945 h 1003"/>
                <a:gd name="T18" fmla="*/ 57 w 823"/>
                <a:gd name="T19" fmla="*/ 1003 h 1003"/>
                <a:gd name="T20" fmla="*/ 531 w 823"/>
                <a:gd name="T21" fmla="*/ 1003 h 1003"/>
                <a:gd name="T22" fmla="*/ 589 w 823"/>
                <a:gd name="T23" fmla="*/ 945 h 1003"/>
                <a:gd name="T24" fmla="*/ 531 w 823"/>
                <a:gd name="T25" fmla="*/ 888 h 1003"/>
                <a:gd name="T26" fmla="*/ 353 w 823"/>
                <a:gd name="T27" fmla="*/ 888 h 1003"/>
                <a:gd name="T28" fmla="*/ 351 w 823"/>
                <a:gd name="T29" fmla="*/ 591 h 1003"/>
                <a:gd name="T30" fmla="*/ 823 w 823"/>
                <a:gd name="T31" fmla="*/ 66 h 1003"/>
                <a:gd name="T32" fmla="*/ 823 w 823"/>
                <a:gd name="T33" fmla="*/ 57 h 1003"/>
                <a:gd name="T34" fmla="*/ 765 w 823"/>
                <a:gd name="T35" fmla="*/ 1 h 1003"/>
                <a:gd name="T36" fmla="*/ 765 w 823"/>
                <a:gd name="T37" fmla="*/ 1 h 1003"/>
                <a:gd name="T38" fmla="*/ 765 w 823"/>
                <a:gd name="T39" fmla="*/ 1 h 1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23" h="1003">
                  <a:moveTo>
                    <a:pt x="765" y="1"/>
                  </a:moveTo>
                  <a:cubicBezTo>
                    <a:pt x="733" y="1"/>
                    <a:pt x="707" y="27"/>
                    <a:pt x="708" y="59"/>
                  </a:cubicBezTo>
                  <a:cubicBezTo>
                    <a:pt x="708" y="66"/>
                    <a:pt x="708" y="66"/>
                    <a:pt x="708" y="66"/>
                  </a:cubicBezTo>
                  <a:cubicBezTo>
                    <a:pt x="708" y="294"/>
                    <a:pt x="522" y="479"/>
                    <a:pt x="294" y="479"/>
                  </a:cubicBezTo>
                  <a:cubicBezTo>
                    <a:pt x="272" y="479"/>
                    <a:pt x="252" y="492"/>
                    <a:pt x="243" y="511"/>
                  </a:cubicBezTo>
                  <a:cubicBezTo>
                    <a:pt x="238" y="519"/>
                    <a:pt x="236" y="529"/>
                    <a:pt x="236" y="539"/>
                  </a:cubicBezTo>
                  <a:cubicBezTo>
                    <a:pt x="238" y="888"/>
                    <a:pt x="238" y="888"/>
                    <a:pt x="238" y="888"/>
                  </a:cubicBezTo>
                  <a:cubicBezTo>
                    <a:pt x="57" y="888"/>
                    <a:pt x="57" y="888"/>
                    <a:pt x="57" y="888"/>
                  </a:cubicBezTo>
                  <a:cubicBezTo>
                    <a:pt x="26" y="888"/>
                    <a:pt x="0" y="914"/>
                    <a:pt x="0" y="945"/>
                  </a:cubicBezTo>
                  <a:cubicBezTo>
                    <a:pt x="0" y="977"/>
                    <a:pt x="26" y="1003"/>
                    <a:pt x="57" y="1003"/>
                  </a:cubicBezTo>
                  <a:cubicBezTo>
                    <a:pt x="531" y="1003"/>
                    <a:pt x="531" y="1003"/>
                    <a:pt x="531" y="1003"/>
                  </a:cubicBezTo>
                  <a:cubicBezTo>
                    <a:pt x="563" y="1003"/>
                    <a:pt x="589" y="977"/>
                    <a:pt x="589" y="945"/>
                  </a:cubicBezTo>
                  <a:cubicBezTo>
                    <a:pt x="589" y="914"/>
                    <a:pt x="563" y="888"/>
                    <a:pt x="531" y="888"/>
                  </a:cubicBezTo>
                  <a:cubicBezTo>
                    <a:pt x="353" y="888"/>
                    <a:pt x="353" y="888"/>
                    <a:pt x="353" y="888"/>
                  </a:cubicBezTo>
                  <a:cubicBezTo>
                    <a:pt x="351" y="591"/>
                    <a:pt x="351" y="591"/>
                    <a:pt x="351" y="591"/>
                  </a:cubicBezTo>
                  <a:cubicBezTo>
                    <a:pt x="616" y="563"/>
                    <a:pt x="823" y="338"/>
                    <a:pt x="823" y="66"/>
                  </a:cubicBezTo>
                  <a:cubicBezTo>
                    <a:pt x="823" y="57"/>
                    <a:pt x="823" y="57"/>
                    <a:pt x="823" y="57"/>
                  </a:cubicBezTo>
                  <a:cubicBezTo>
                    <a:pt x="823" y="26"/>
                    <a:pt x="797" y="0"/>
                    <a:pt x="765" y="1"/>
                  </a:cubicBezTo>
                  <a:close/>
                  <a:moveTo>
                    <a:pt x="765" y="1"/>
                  </a:moveTo>
                  <a:cubicBezTo>
                    <a:pt x="765" y="1"/>
                    <a:pt x="765" y="1"/>
                    <a:pt x="765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4" name="Freeform 19"/>
            <p:cNvSpPr>
              <a:spLocks noEditPoints="1"/>
            </p:cNvSpPr>
            <p:nvPr/>
          </p:nvSpPr>
          <p:spPr bwMode="auto">
            <a:xfrm>
              <a:off x="2979738" y="4899026"/>
              <a:ext cx="831850" cy="1304925"/>
            </a:xfrm>
            <a:custGeom>
              <a:avLst/>
              <a:gdLst>
                <a:gd name="T0" fmla="*/ 282 w 560"/>
                <a:gd name="T1" fmla="*/ 0 h 877"/>
                <a:gd name="T2" fmla="*/ 278 w 560"/>
                <a:gd name="T3" fmla="*/ 0 h 877"/>
                <a:gd name="T4" fmla="*/ 0 w 560"/>
                <a:gd name="T5" fmla="*/ 278 h 877"/>
                <a:gd name="T6" fmla="*/ 0 w 560"/>
                <a:gd name="T7" fmla="*/ 599 h 877"/>
                <a:gd name="T8" fmla="*/ 278 w 560"/>
                <a:gd name="T9" fmla="*/ 877 h 877"/>
                <a:gd name="T10" fmla="*/ 282 w 560"/>
                <a:gd name="T11" fmla="*/ 877 h 877"/>
                <a:gd name="T12" fmla="*/ 560 w 560"/>
                <a:gd name="T13" fmla="*/ 599 h 877"/>
                <a:gd name="T14" fmla="*/ 560 w 560"/>
                <a:gd name="T15" fmla="*/ 278 h 877"/>
                <a:gd name="T16" fmla="*/ 282 w 560"/>
                <a:gd name="T17" fmla="*/ 0 h 877"/>
                <a:gd name="T18" fmla="*/ 445 w 560"/>
                <a:gd name="T19" fmla="*/ 599 h 877"/>
                <a:gd name="T20" fmla="*/ 282 w 560"/>
                <a:gd name="T21" fmla="*/ 762 h 877"/>
                <a:gd name="T22" fmla="*/ 278 w 560"/>
                <a:gd name="T23" fmla="*/ 762 h 877"/>
                <a:gd name="T24" fmla="*/ 115 w 560"/>
                <a:gd name="T25" fmla="*/ 599 h 877"/>
                <a:gd name="T26" fmla="*/ 115 w 560"/>
                <a:gd name="T27" fmla="*/ 278 h 877"/>
                <a:gd name="T28" fmla="*/ 278 w 560"/>
                <a:gd name="T29" fmla="*/ 115 h 877"/>
                <a:gd name="T30" fmla="*/ 282 w 560"/>
                <a:gd name="T31" fmla="*/ 115 h 877"/>
                <a:gd name="T32" fmla="*/ 445 w 560"/>
                <a:gd name="T33" fmla="*/ 278 h 877"/>
                <a:gd name="T34" fmla="*/ 445 w 560"/>
                <a:gd name="T35" fmla="*/ 599 h 877"/>
                <a:gd name="T36" fmla="*/ 445 w 560"/>
                <a:gd name="T37" fmla="*/ 599 h 877"/>
                <a:gd name="T38" fmla="*/ 445 w 560"/>
                <a:gd name="T39" fmla="*/ 599 h 8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60" h="877">
                  <a:moveTo>
                    <a:pt x="282" y="0"/>
                  </a:moveTo>
                  <a:cubicBezTo>
                    <a:pt x="278" y="0"/>
                    <a:pt x="278" y="0"/>
                    <a:pt x="278" y="0"/>
                  </a:cubicBezTo>
                  <a:cubicBezTo>
                    <a:pt x="125" y="0"/>
                    <a:pt x="0" y="125"/>
                    <a:pt x="0" y="278"/>
                  </a:cubicBezTo>
                  <a:cubicBezTo>
                    <a:pt x="0" y="599"/>
                    <a:pt x="0" y="599"/>
                    <a:pt x="0" y="599"/>
                  </a:cubicBezTo>
                  <a:cubicBezTo>
                    <a:pt x="0" y="752"/>
                    <a:pt x="125" y="877"/>
                    <a:pt x="278" y="877"/>
                  </a:cubicBezTo>
                  <a:cubicBezTo>
                    <a:pt x="282" y="877"/>
                    <a:pt x="282" y="877"/>
                    <a:pt x="282" y="877"/>
                  </a:cubicBezTo>
                  <a:cubicBezTo>
                    <a:pt x="435" y="877"/>
                    <a:pt x="560" y="752"/>
                    <a:pt x="560" y="599"/>
                  </a:cubicBezTo>
                  <a:cubicBezTo>
                    <a:pt x="560" y="278"/>
                    <a:pt x="560" y="278"/>
                    <a:pt x="560" y="278"/>
                  </a:cubicBezTo>
                  <a:cubicBezTo>
                    <a:pt x="560" y="125"/>
                    <a:pt x="435" y="0"/>
                    <a:pt x="282" y="0"/>
                  </a:cubicBezTo>
                  <a:close/>
                  <a:moveTo>
                    <a:pt x="445" y="599"/>
                  </a:moveTo>
                  <a:cubicBezTo>
                    <a:pt x="445" y="689"/>
                    <a:pt x="372" y="762"/>
                    <a:pt x="282" y="762"/>
                  </a:cubicBezTo>
                  <a:cubicBezTo>
                    <a:pt x="278" y="762"/>
                    <a:pt x="278" y="762"/>
                    <a:pt x="278" y="762"/>
                  </a:cubicBezTo>
                  <a:cubicBezTo>
                    <a:pt x="188" y="762"/>
                    <a:pt x="115" y="689"/>
                    <a:pt x="115" y="599"/>
                  </a:cubicBezTo>
                  <a:cubicBezTo>
                    <a:pt x="115" y="278"/>
                    <a:pt x="115" y="278"/>
                    <a:pt x="115" y="278"/>
                  </a:cubicBezTo>
                  <a:cubicBezTo>
                    <a:pt x="115" y="188"/>
                    <a:pt x="188" y="115"/>
                    <a:pt x="278" y="115"/>
                  </a:cubicBezTo>
                  <a:cubicBezTo>
                    <a:pt x="282" y="115"/>
                    <a:pt x="282" y="115"/>
                    <a:pt x="282" y="115"/>
                  </a:cubicBezTo>
                  <a:cubicBezTo>
                    <a:pt x="372" y="115"/>
                    <a:pt x="445" y="188"/>
                    <a:pt x="445" y="278"/>
                  </a:cubicBezTo>
                  <a:lnTo>
                    <a:pt x="445" y="599"/>
                  </a:lnTo>
                  <a:close/>
                  <a:moveTo>
                    <a:pt x="445" y="599"/>
                  </a:moveTo>
                  <a:cubicBezTo>
                    <a:pt x="445" y="599"/>
                    <a:pt x="445" y="599"/>
                    <a:pt x="445" y="59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1953893" y="2162060"/>
            <a:ext cx="501192" cy="499485"/>
            <a:chOff x="1588" y="4895851"/>
            <a:chExt cx="2330450" cy="2322512"/>
          </a:xfrm>
          <a:solidFill>
            <a:schemeClr val="accent1"/>
          </a:solidFill>
        </p:grpSpPr>
        <p:sp>
          <p:nvSpPr>
            <p:cNvPr id="96" name="Freeform 20"/>
            <p:cNvSpPr>
              <a:spLocks noEditPoints="1"/>
            </p:cNvSpPr>
            <p:nvPr/>
          </p:nvSpPr>
          <p:spPr bwMode="auto">
            <a:xfrm>
              <a:off x="1588" y="5243513"/>
              <a:ext cx="1985963" cy="1974850"/>
            </a:xfrm>
            <a:custGeom>
              <a:avLst/>
              <a:gdLst>
                <a:gd name="T0" fmla="*/ 1219 w 1336"/>
                <a:gd name="T1" fmla="*/ 886 h 1327"/>
                <a:gd name="T2" fmla="*/ 1114 w 1336"/>
                <a:gd name="T3" fmla="*/ 781 h 1327"/>
                <a:gd name="T4" fmla="*/ 889 w 1336"/>
                <a:gd name="T5" fmla="*/ 781 h 1327"/>
                <a:gd name="T6" fmla="*/ 809 w 1336"/>
                <a:gd name="T7" fmla="*/ 862 h 1327"/>
                <a:gd name="T8" fmla="*/ 570 w 1336"/>
                <a:gd name="T9" fmla="*/ 666 h 1327"/>
                <a:gd name="T10" fmla="*/ 483 w 1336"/>
                <a:gd name="T11" fmla="*/ 742 h 1327"/>
                <a:gd name="T12" fmla="*/ 631 w 1336"/>
                <a:gd name="T13" fmla="*/ 884 h 1327"/>
                <a:gd name="T14" fmla="*/ 790 w 1336"/>
                <a:gd name="T15" fmla="*/ 980 h 1327"/>
                <a:gd name="T16" fmla="*/ 877 w 1336"/>
                <a:gd name="T17" fmla="*/ 958 h 1327"/>
                <a:gd name="T18" fmla="*/ 971 w 1336"/>
                <a:gd name="T19" fmla="*/ 863 h 1327"/>
                <a:gd name="T20" fmla="*/ 1033 w 1336"/>
                <a:gd name="T21" fmla="*/ 863 h 1327"/>
                <a:gd name="T22" fmla="*/ 1139 w 1336"/>
                <a:gd name="T23" fmla="*/ 968 h 1327"/>
                <a:gd name="T24" fmla="*/ 1191 w 1336"/>
                <a:gd name="T25" fmla="*/ 1020 h 1327"/>
                <a:gd name="T26" fmla="*/ 1093 w 1336"/>
                <a:gd name="T27" fmla="*/ 1177 h 1327"/>
                <a:gd name="T28" fmla="*/ 849 w 1336"/>
                <a:gd name="T29" fmla="*/ 1180 h 1327"/>
                <a:gd name="T30" fmla="*/ 185 w 1336"/>
                <a:gd name="T31" fmla="*/ 561 h 1327"/>
                <a:gd name="T32" fmla="*/ 158 w 1336"/>
                <a:gd name="T33" fmla="*/ 239 h 1327"/>
                <a:gd name="T34" fmla="*/ 251 w 1336"/>
                <a:gd name="T35" fmla="*/ 149 h 1327"/>
                <a:gd name="T36" fmla="*/ 314 w 1336"/>
                <a:gd name="T37" fmla="*/ 148 h 1327"/>
                <a:gd name="T38" fmla="*/ 472 w 1336"/>
                <a:gd name="T39" fmla="*/ 307 h 1327"/>
                <a:gd name="T40" fmla="*/ 472 w 1336"/>
                <a:gd name="T41" fmla="*/ 364 h 1327"/>
                <a:gd name="T42" fmla="*/ 374 w 1336"/>
                <a:gd name="T43" fmla="*/ 543 h 1327"/>
                <a:gd name="T44" fmla="*/ 553 w 1336"/>
                <a:gd name="T45" fmla="*/ 445 h 1327"/>
                <a:gd name="T46" fmla="*/ 553 w 1336"/>
                <a:gd name="T47" fmla="*/ 224 h 1327"/>
                <a:gd name="T48" fmla="*/ 172 w 1336"/>
                <a:gd name="T49" fmla="*/ 66 h 1327"/>
                <a:gd name="T50" fmla="*/ 84 w 1336"/>
                <a:gd name="T51" fmla="*/ 152 h 1327"/>
                <a:gd name="T52" fmla="*/ 5 w 1336"/>
                <a:gd name="T53" fmla="*/ 352 h 1327"/>
                <a:gd name="T54" fmla="*/ 81 w 1336"/>
                <a:gd name="T55" fmla="*/ 611 h 1327"/>
                <a:gd name="T56" fmla="*/ 808 w 1336"/>
                <a:gd name="T57" fmla="*/ 1288 h 1327"/>
                <a:gd name="T58" fmla="*/ 1029 w 1336"/>
                <a:gd name="T59" fmla="*/ 1326 h 1327"/>
                <a:gd name="T60" fmla="*/ 1174 w 1336"/>
                <a:gd name="T61" fmla="*/ 1258 h 1327"/>
                <a:gd name="T62" fmla="*/ 1273 w 1336"/>
                <a:gd name="T63" fmla="*/ 1159 h 1327"/>
                <a:gd name="T64" fmla="*/ 1273 w 1336"/>
                <a:gd name="T65" fmla="*/ 940 h 1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36" h="1327">
                  <a:moveTo>
                    <a:pt x="1273" y="940"/>
                  </a:moveTo>
                  <a:cubicBezTo>
                    <a:pt x="1255" y="921"/>
                    <a:pt x="1237" y="903"/>
                    <a:pt x="1219" y="886"/>
                  </a:cubicBezTo>
                  <a:cubicBezTo>
                    <a:pt x="1210" y="877"/>
                    <a:pt x="1201" y="868"/>
                    <a:pt x="1192" y="859"/>
                  </a:cubicBezTo>
                  <a:cubicBezTo>
                    <a:pt x="1114" y="781"/>
                    <a:pt x="1114" y="781"/>
                    <a:pt x="1114" y="781"/>
                  </a:cubicBezTo>
                  <a:cubicBezTo>
                    <a:pt x="1081" y="748"/>
                    <a:pt x="1042" y="730"/>
                    <a:pt x="1002" y="730"/>
                  </a:cubicBezTo>
                  <a:cubicBezTo>
                    <a:pt x="961" y="730"/>
                    <a:pt x="923" y="748"/>
                    <a:pt x="889" y="781"/>
                  </a:cubicBezTo>
                  <a:cubicBezTo>
                    <a:pt x="881" y="789"/>
                    <a:pt x="873" y="797"/>
                    <a:pt x="865" y="805"/>
                  </a:cubicBezTo>
                  <a:cubicBezTo>
                    <a:pt x="846" y="823"/>
                    <a:pt x="827" y="842"/>
                    <a:pt x="809" y="862"/>
                  </a:cubicBezTo>
                  <a:cubicBezTo>
                    <a:pt x="776" y="846"/>
                    <a:pt x="742" y="824"/>
                    <a:pt x="703" y="793"/>
                  </a:cubicBezTo>
                  <a:cubicBezTo>
                    <a:pt x="652" y="752"/>
                    <a:pt x="609" y="710"/>
                    <a:pt x="570" y="666"/>
                  </a:cubicBezTo>
                  <a:cubicBezTo>
                    <a:pt x="549" y="642"/>
                    <a:pt x="513" y="639"/>
                    <a:pt x="489" y="660"/>
                  </a:cubicBezTo>
                  <a:cubicBezTo>
                    <a:pt x="465" y="681"/>
                    <a:pt x="462" y="718"/>
                    <a:pt x="483" y="742"/>
                  </a:cubicBezTo>
                  <a:cubicBezTo>
                    <a:pt x="526" y="791"/>
                    <a:pt x="574" y="837"/>
                    <a:pt x="631" y="883"/>
                  </a:cubicBezTo>
                  <a:cubicBezTo>
                    <a:pt x="631" y="883"/>
                    <a:pt x="631" y="884"/>
                    <a:pt x="631" y="884"/>
                  </a:cubicBezTo>
                  <a:cubicBezTo>
                    <a:pt x="688" y="928"/>
                    <a:pt x="736" y="958"/>
                    <a:pt x="787" y="979"/>
                  </a:cubicBezTo>
                  <a:cubicBezTo>
                    <a:pt x="788" y="979"/>
                    <a:pt x="789" y="980"/>
                    <a:pt x="790" y="980"/>
                  </a:cubicBezTo>
                  <a:cubicBezTo>
                    <a:pt x="803" y="984"/>
                    <a:pt x="839" y="996"/>
                    <a:pt x="875" y="961"/>
                  </a:cubicBezTo>
                  <a:cubicBezTo>
                    <a:pt x="877" y="958"/>
                    <a:pt x="877" y="958"/>
                    <a:pt x="877" y="958"/>
                  </a:cubicBezTo>
                  <a:cubicBezTo>
                    <a:pt x="899" y="934"/>
                    <a:pt x="922" y="911"/>
                    <a:pt x="946" y="887"/>
                  </a:cubicBezTo>
                  <a:cubicBezTo>
                    <a:pt x="955" y="879"/>
                    <a:pt x="963" y="871"/>
                    <a:pt x="971" y="863"/>
                  </a:cubicBezTo>
                  <a:cubicBezTo>
                    <a:pt x="979" y="855"/>
                    <a:pt x="991" y="845"/>
                    <a:pt x="1002" y="845"/>
                  </a:cubicBezTo>
                  <a:cubicBezTo>
                    <a:pt x="1014" y="845"/>
                    <a:pt x="1025" y="855"/>
                    <a:pt x="1033" y="863"/>
                  </a:cubicBezTo>
                  <a:cubicBezTo>
                    <a:pt x="1111" y="941"/>
                    <a:pt x="1111" y="941"/>
                    <a:pt x="1111" y="941"/>
                  </a:cubicBezTo>
                  <a:cubicBezTo>
                    <a:pt x="1121" y="950"/>
                    <a:pt x="1130" y="959"/>
                    <a:pt x="1139" y="968"/>
                  </a:cubicBezTo>
                  <a:cubicBezTo>
                    <a:pt x="1157" y="986"/>
                    <a:pt x="1174" y="1002"/>
                    <a:pt x="1190" y="1019"/>
                  </a:cubicBezTo>
                  <a:cubicBezTo>
                    <a:pt x="1190" y="1020"/>
                    <a:pt x="1191" y="1020"/>
                    <a:pt x="1191" y="1020"/>
                  </a:cubicBezTo>
                  <a:cubicBezTo>
                    <a:pt x="1203" y="1033"/>
                    <a:pt x="1216" y="1052"/>
                    <a:pt x="1190" y="1079"/>
                  </a:cubicBezTo>
                  <a:cubicBezTo>
                    <a:pt x="1093" y="1177"/>
                    <a:pt x="1093" y="1177"/>
                    <a:pt x="1093" y="1177"/>
                  </a:cubicBezTo>
                  <a:cubicBezTo>
                    <a:pt x="1072" y="1198"/>
                    <a:pt x="1049" y="1209"/>
                    <a:pt x="1020" y="1211"/>
                  </a:cubicBezTo>
                  <a:cubicBezTo>
                    <a:pt x="970" y="1215"/>
                    <a:pt x="918" y="1206"/>
                    <a:pt x="849" y="1180"/>
                  </a:cubicBezTo>
                  <a:cubicBezTo>
                    <a:pt x="734" y="1138"/>
                    <a:pt x="627" y="1074"/>
                    <a:pt x="512" y="978"/>
                  </a:cubicBezTo>
                  <a:cubicBezTo>
                    <a:pt x="372" y="861"/>
                    <a:pt x="262" y="721"/>
                    <a:pt x="185" y="561"/>
                  </a:cubicBezTo>
                  <a:cubicBezTo>
                    <a:pt x="158" y="503"/>
                    <a:pt x="125" y="426"/>
                    <a:pt x="120" y="345"/>
                  </a:cubicBezTo>
                  <a:cubicBezTo>
                    <a:pt x="117" y="299"/>
                    <a:pt x="129" y="267"/>
                    <a:pt x="158" y="239"/>
                  </a:cubicBezTo>
                  <a:cubicBezTo>
                    <a:pt x="180" y="221"/>
                    <a:pt x="199" y="202"/>
                    <a:pt x="217" y="183"/>
                  </a:cubicBezTo>
                  <a:cubicBezTo>
                    <a:pt x="228" y="171"/>
                    <a:pt x="239" y="160"/>
                    <a:pt x="251" y="149"/>
                  </a:cubicBezTo>
                  <a:cubicBezTo>
                    <a:pt x="251" y="149"/>
                    <a:pt x="251" y="149"/>
                    <a:pt x="251" y="149"/>
                  </a:cubicBezTo>
                  <a:cubicBezTo>
                    <a:pt x="274" y="127"/>
                    <a:pt x="293" y="127"/>
                    <a:pt x="314" y="148"/>
                  </a:cubicBezTo>
                  <a:cubicBezTo>
                    <a:pt x="471" y="306"/>
                    <a:pt x="471" y="306"/>
                    <a:pt x="471" y="306"/>
                  </a:cubicBezTo>
                  <a:cubicBezTo>
                    <a:pt x="472" y="307"/>
                    <a:pt x="472" y="307"/>
                    <a:pt x="472" y="307"/>
                  </a:cubicBezTo>
                  <a:cubicBezTo>
                    <a:pt x="479" y="313"/>
                    <a:pt x="487" y="323"/>
                    <a:pt x="487" y="334"/>
                  </a:cubicBezTo>
                  <a:cubicBezTo>
                    <a:pt x="487" y="345"/>
                    <a:pt x="479" y="356"/>
                    <a:pt x="472" y="364"/>
                  </a:cubicBezTo>
                  <a:cubicBezTo>
                    <a:pt x="374" y="462"/>
                    <a:pt x="374" y="462"/>
                    <a:pt x="374" y="462"/>
                  </a:cubicBezTo>
                  <a:cubicBezTo>
                    <a:pt x="351" y="484"/>
                    <a:pt x="351" y="521"/>
                    <a:pt x="374" y="543"/>
                  </a:cubicBezTo>
                  <a:cubicBezTo>
                    <a:pt x="396" y="566"/>
                    <a:pt x="433" y="566"/>
                    <a:pt x="455" y="543"/>
                  </a:cubicBezTo>
                  <a:cubicBezTo>
                    <a:pt x="553" y="445"/>
                    <a:pt x="553" y="445"/>
                    <a:pt x="553" y="445"/>
                  </a:cubicBezTo>
                  <a:cubicBezTo>
                    <a:pt x="586" y="412"/>
                    <a:pt x="603" y="374"/>
                    <a:pt x="603" y="333"/>
                  </a:cubicBezTo>
                  <a:cubicBezTo>
                    <a:pt x="603" y="293"/>
                    <a:pt x="585" y="255"/>
                    <a:pt x="553" y="224"/>
                  </a:cubicBezTo>
                  <a:cubicBezTo>
                    <a:pt x="396" y="67"/>
                    <a:pt x="396" y="67"/>
                    <a:pt x="396" y="67"/>
                  </a:cubicBezTo>
                  <a:cubicBezTo>
                    <a:pt x="330" y="1"/>
                    <a:pt x="240" y="0"/>
                    <a:pt x="172" y="66"/>
                  </a:cubicBezTo>
                  <a:cubicBezTo>
                    <a:pt x="158" y="78"/>
                    <a:pt x="146" y="91"/>
                    <a:pt x="134" y="103"/>
                  </a:cubicBezTo>
                  <a:cubicBezTo>
                    <a:pt x="117" y="121"/>
                    <a:pt x="101" y="138"/>
                    <a:pt x="84" y="152"/>
                  </a:cubicBezTo>
                  <a:cubicBezTo>
                    <a:pt x="83" y="153"/>
                    <a:pt x="83" y="153"/>
                    <a:pt x="82" y="154"/>
                  </a:cubicBezTo>
                  <a:cubicBezTo>
                    <a:pt x="26" y="205"/>
                    <a:pt x="0" y="271"/>
                    <a:pt x="5" y="352"/>
                  </a:cubicBezTo>
                  <a:cubicBezTo>
                    <a:pt x="12" y="453"/>
                    <a:pt x="49" y="543"/>
                    <a:pt x="81" y="611"/>
                  </a:cubicBezTo>
                  <a:cubicBezTo>
                    <a:pt x="81" y="611"/>
                    <a:pt x="81" y="611"/>
                    <a:pt x="81" y="611"/>
                  </a:cubicBezTo>
                  <a:cubicBezTo>
                    <a:pt x="166" y="786"/>
                    <a:pt x="286" y="939"/>
                    <a:pt x="438" y="1066"/>
                  </a:cubicBezTo>
                  <a:cubicBezTo>
                    <a:pt x="563" y="1170"/>
                    <a:pt x="681" y="1241"/>
                    <a:pt x="808" y="1288"/>
                  </a:cubicBezTo>
                  <a:cubicBezTo>
                    <a:pt x="855" y="1305"/>
                    <a:pt x="923" y="1327"/>
                    <a:pt x="998" y="1327"/>
                  </a:cubicBezTo>
                  <a:cubicBezTo>
                    <a:pt x="1008" y="1327"/>
                    <a:pt x="1019" y="1327"/>
                    <a:pt x="1029" y="1326"/>
                  </a:cubicBezTo>
                  <a:cubicBezTo>
                    <a:pt x="1029" y="1326"/>
                    <a:pt x="1029" y="1326"/>
                    <a:pt x="1029" y="1326"/>
                  </a:cubicBezTo>
                  <a:cubicBezTo>
                    <a:pt x="1085" y="1321"/>
                    <a:pt x="1134" y="1298"/>
                    <a:pt x="1174" y="1258"/>
                  </a:cubicBezTo>
                  <a:cubicBezTo>
                    <a:pt x="1272" y="1160"/>
                    <a:pt x="1272" y="1160"/>
                    <a:pt x="1272" y="1160"/>
                  </a:cubicBezTo>
                  <a:cubicBezTo>
                    <a:pt x="1273" y="1159"/>
                    <a:pt x="1273" y="1159"/>
                    <a:pt x="1273" y="1159"/>
                  </a:cubicBezTo>
                  <a:cubicBezTo>
                    <a:pt x="1336" y="1094"/>
                    <a:pt x="1335" y="1004"/>
                    <a:pt x="1273" y="940"/>
                  </a:cubicBezTo>
                  <a:close/>
                  <a:moveTo>
                    <a:pt x="1273" y="940"/>
                  </a:moveTo>
                  <a:cubicBezTo>
                    <a:pt x="1273" y="940"/>
                    <a:pt x="1273" y="940"/>
                    <a:pt x="1273" y="94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7" name="Freeform 21"/>
            <p:cNvSpPr>
              <a:spLocks noEditPoints="1"/>
            </p:cNvSpPr>
            <p:nvPr/>
          </p:nvSpPr>
          <p:spPr bwMode="auto">
            <a:xfrm>
              <a:off x="1060450" y="5357813"/>
              <a:ext cx="806450" cy="803275"/>
            </a:xfrm>
            <a:custGeom>
              <a:avLst/>
              <a:gdLst>
                <a:gd name="T0" fmla="*/ 538 w 543"/>
                <a:gd name="T1" fmla="*/ 471 h 539"/>
                <a:gd name="T2" fmla="*/ 379 w 543"/>
                <a:gd name="T3" fmla="*/ 164 h 539"/>
                <a:gd name="T4" fmla="*/ 72 w 543"/>
                <a:gd name="T5" fmla="*/ 6 h 539"/>
                <a:gd name="T6" fmla="*/ 6 w 543"/>
                <a:gd name="T7" fmla="*/ 53 h 539"/>
                <a:gd name="T8" fmla="*/ 53 w 543"/>
                <a:gd name="T9" fmla="*/ 119 h 539"/>
                <a:gd name="T10" fmla="*/ 298 w 543"/>
                <a:gd name="T11" fmla="*/ 246 h 539"/>
                <a:gd name="T12" fmla="*/ 425 w 543"/>
                <a:gd name="T13" fmla="*/ 491 h 539"/>
                <a:gd name="T14" fmla="*/ 481 w 543"/>
                <a:gd name="T15" fmla="*/ 539 h 539"/>
                <a:gd name="T16" fmla="*/ 491 w 543"/>
                <a:gd name="T17" fmla="*/ 538 h 539"/>
                <a:gd name="T18" fmla="*/ 538 w 543"/>
                <a:gd name="T19" fmla="*/ 471 h 539"/>
                <a:gd name="T20" fmla="*/ 538 w 543"/>
                <a:gd name="T21" fmla="*/ 471 h 539"/>
                <a:gd name="T22" fmla="*/ 538 w 543"/>
                <a:gd name="T23" fmla="*/ 471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43" h="539">
                  <a:moveTo>
                    <a:pt x="538" y="471"/>
                  </a:moveTo>
                  <a:cubicBezTo>
                    <a:pt x="518" y="355"/>
                    <a:pt x="463" y="249"/>
                    <a:pt x="379" y="164"/>
                  </a:cubicBezTo>
                  <a:cubicBezTo>
                    <a:pt x="295" y="80"/>
                    <a:pt x="189" y="25"/>
                    <a:pt x="72" y="6"/>
                  </a:cubicBezTo>
                  <a:cubicBezTo>
                    <a:pt x="41" y="0"/>
                    <a:pt x="11" y="21"/>
                    <a:pt x="6" y="53"/>
                  </a:cubicBezTo>
                  <a:cubicBezTo>
                    <a:pt x="0" y="84"/>
                    <a:pt x="22" y="114"/>
                    <a:pt x="53" y="119"/>
                  </a:cubicBezTo>
                  <a:cubicBezTo>
                    <a:pt x="146" y="135"/>
                    <a:pt x="230" y="179"/>
                    <a:pt x="298" y="246"/>
                  </a:cubicBezTo>
                  <a:cubicBezTo>
                    <a:pt x="365" y="313"/>
                    <a:pt x="409" y="398"/>
                    <a:pt x="425" y="491"/>
                  </a:cubicBezTo>
                  <a:cubicBezTo>
                    <a:pt x="430" y="519"/>
                    <a:pt x="454" y="539"/>
                    <a:pt x="481" y="539"/>
                  </a:cubicBezTo>
                  <a:cubicBezTo>
                    <a:pt x="485" y="539"/>
                    <a:pt x="488" y="539"/>
                    <a:pt x="491" y="538"/>
                  </a:cubicBezTo>
                  <a:cubicBezTo>
                    <a:pt x="522" y="533"/>
                    <a:pt x="543" y="503"/>
                    <a:pt x="538" y="471"/>
                  </a:cubicBezTo>
                  <a:close/>
                  <a:moveTo>
                    <a:pt x="538" y="471"/>
                  </a:moveTo>
                  <a:cubicBezTo>
                    <a:pt x="538" y="471"/>
                    <a:pt x="538" y="471"/>
                    <a:pt x="538" y="47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8" name="Freeform 22"/>
            <p:cNvSpPr>
              <a:spLocks noEditPoints="1"/>
            </p:cNvSpPr>
            <p:nvPr/>
          </p:nvSpPr>
          <p:spPr bwMode="auto">
            <a:xfrm>
              <a:off x="1082675" y="4895851"/>
              <a:ext cx="1249363" cy="1243013"/>
            </a:xfrm>
            <a:custGeom>
              <a:avLst/>
              <a:gdLst>
                <a:gd name="T0" fmla="*/ 835 w 840"/>
                <a:gd name="T1" fmla="*/ 768 h 836"/>
                <a:gd name="T2" fmla="*/ 574 w 840"/>
                <a:gd name="T3" fmla="*/ 266 h 836"/>
                <a:gd name="T4" fmla="*/ 72 w 840"/>
                <a:gd name="T5" fmla="*/ 6 h 836"/>
                <a:gd name="T6" fmla="*/ 5 w 840"/>
                <a:gd name="T7" fmla="*/ 53 h 836"/>
                <a:gd name="T8" fmla="*/ 52 w 840"/>
                <a:gd name="T9" fmla="*/ 119 h 836"/>
                <a:gd name="T10" fmla="*/ 493 w 840"/>
                <a:gd name="T11" fmla="*/ 347 h 836"/>
                <a:gd name="T12" fmla="*/ 721 w 840"/>
                <a:gd name="T13" fmla="*/ 788 h 836"/>
                <a:gd name="T14" fmla="*/ 777 w 840"/>
                <a:gd name="T15" fmla="*/ 836 h 836"/>
                <a:gd name="T16" fmla="*/ 787 w 840"/>
                <a:gd name="T17" fmla="*/ 835 h 836"/>
                <a:gd name="T18" fmla="*/ 835 w 840"/>
                <a:gd name="T19" fmla="*/ 768 h 836"/>
                <a:gd name="T20" fmla="*/ 835 w 840"/>
                <a:gd name="T21" fmla="*/ 768 h 836"/>
                <a:gd name="T22" fmla="*/ 835 w 840"/>
                <a:gd name="T23" fmla="*/ 768 h 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0" h="836">
                  <a:moveTo>
                    <a:pt x="835" y="768"/>
                  </a:moveTo>
                  <a:cubicBezTo>
                    <a:pt x="802" y="578"/>
                    <a:pt x="712" y="404"/>
                    <a:pt x="574" y="266"/>
                  </a:cubicBezTo>
                  <a:cubicBezTo>
                    <a:pt x="436" y="128"/>
                    <a:pt x="263" y="38"/>
                    <a:pt x="72" y="6"/>
                  </a:cubicBezTo>
                  <a:cubicBezTo>
                    <a:pt x="40" y="0"/>
                    <a:pt x="11" y="21"/>
                    <a:pt x="5" y="53"/>
                  </a:cubicBezTo>
                  <a:cubicBezTo>
                    <a:pt x="0" y="84"/>
                    <a:pt x="21" y="114"/>
                    <a:pt x="52" y="119"/>
                  </a:cubicBezTo>
                  <a:cubicBezTo>
                    <a:pt x="219" y="148"/>
                    <a:pt x="372" y="226"/>
                    <a:pt x="493" y="347"/>
                  </a:cubicBezTo>
                  <a:cubicBezTo>
                    <a:pt x="614" y="468"/>
                    <a:pt x="693" y="621"/>
                    <a:pt x="721" y="788"/>
                  </a:cubicBezTo>
                  <a:cubicBezTo>
                    <a:pt x="726" y="816"/>
                    <a:pt x="750" y="836"/>
                    <a:pt x="777" y="836"/>
                  </a:cubicBezTo>
                  <a:cubicBezTo>
                    <a:pt x="781" y="836"/>
                    <a:pt x="784" y="835"/>
                    <a:pt x="787" y="835"/>
                  </a:cubicBezTo>
                  <a:cubicBezTo>
                    <a:pt x="819" y="830"/>
                    <a:pt x="840" y="800"/>
                    <a:pt x="835" y="768"/>
                  </a:cubicBezTo>
                  <a:close/>
                  <a:moveTo>
                    <a:pt x="835" y="768"/>
                  </a:moveTo>
                  <a:cubicBezTo>
                    <a:pt x="835" y="768"/>
                    <a:pt x="835" y="768"/>
                    <a:pt x="835" y="76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99" name="Group 98"/>
          <p:cNvGrpSpPr/>
          <p:nvPr/>
        </p:nvGrpSpPr>
        <p:grpSpPr>
          <a:xfrm>
            <a:off x="6918277" y="3126341"/>
            <a:ext cx="409694" cy="505289"/>
            <a:chOff x="5035550" y="4886326"/>
            <a:chExt cx="1905000" cy="2349500"/>
          </a:xfrm>
          <a:solidFill>
            <a:schemeClr val="accent2"/>
          </a:solidFill>
        </p:grpSpPr>
        <p:sp>
          <p:nvSpPr>
            <p:cNvPr id="100" name="Freeform 23"/>
            <p:cNvSpPr>
              <a:spLocks noEditPoints="1"/>
            </p:cNvSpPr>
            <p:nvPr/>
          </p:nvSpPr>
          <p:spPr bwMode="auto">
            <a:xfrm>
              <a:off x="5035550" y="4886326"/>
              <a:ext cx="1905000" cy="2349500"/>
            </a:xfrm>
            <a:custGeom>
              <a:avLst/>
              <a:gdLst>
                <a:gd name="T0" fmla="*/ 1087 w 1282"/>
                <a:gd name="T1" fmla="*/ 185 h 1579"/>
                <a:gd name="T2" fmla="*/ 620 w 1282"/>
                <a:gd name="T3" fmla="*/ 6 h 1579"/>
                <a:gd name="T4" fmla="*/ 6 w 1282"/>
                <a:gd name="T5" fmla="*/ 583 h 1579"/>
                <a:gd name="T6" fmla="*/ 14 w 1282"/>
                <a:gd name="T7" fmla="*/ 765 h 1579"/>
                <a:gd name="T8" fmla="*/ 19 w 1282"/>
                <a:gd name="T9" fmla="*/ 787 h 1579"/>
                <a:gd name="T10" fmla="*/ 61 w 1282"/>
                <a:gd name="T11" fmla="*/ 912 h 1579"/>
                <a:gd name="T12" fmla="*/ 573 w 1282"/>
                <a:gd name="T13" fmla="*/ 1554 h 1579"/>
                <a:gd name="T14" fmla="*/ 643 w 1282"/>
                <a:gd name="T15" fmla="*/ 1579 h 1579"/>
                <a:gd name="T16" fmla="*/ 712 w 1282"/>
                <a:gd name="T17" fmla="*/ 1554 h 1579"/>
                <a:gd name="T18" fmla="*/ 1224 w 1282"/>
                <a:gd name="T19" fmla="*/ 912 h 1579"/>
                <a:gd name="T20" fmla="*/ 1266 w 1282"/>
                <a:gd name="T21" fmla="*/ 787 h 1579"/>
                <a:gd name="T22" fmla="*/ 1271 w 1282"/>
                <a:gd name="T23" fmla="*/ 765 h 1579"/>
                <a:gd name="T24" fmla="*/ 1282 w 1282"/>
                <a:gd name="T25" fmla="*/ 645 h 1579"/>
                <a:gd name="T26" fmla="*/ 1087 w 1282"/>
                <a:gd name="T27" fmla="*/ 185 h 1579"/>
                <a:gd name="T28" fmla="*/ 1157 w 1282"/>
                <a:gd name="T29" fmla="*/ 745 h 1579"/>
                <a:gd name="T30" fmla="*/ 1157 w 1282"/>
                <a:gd name="T31" fmla="*/ 747 h 1579"/>
                <a:gd name="T32" fmla="*/ 1154 w 1282"/>
                <a:gd name="T33" fmla="*/ 760 h 1579"/>
                <a:gd name="T34" fmla="*/ 1154 w 1282"/>
                <a:gd name="T35" fmla="*/ 761 h 1579"/>
                <a:gd name="T36" fmla="*/ 1119 w 1282"/>
                <a:gd name="T37" fmla="*/ 865 h 1579"/>
                <a:gd name="T38" fmla="*/ 1118 w 1282"/>
                <a:gd name="T39" fmla="*/ 867 h 1579"/>
                <a:gd name="T40" fmla="*/ 643 w 1282"/>
                <a:gd name="T41" fmla="*/ 1462 h 1579"/>
                <a:gd name="T42" fmla="*/ 168 w 1282"/>
                <a:gd name="T43" fmla="*/ 867 h 1579"/>
                <a:gd name="T44" fmla="*/ 167 w 1282"/>
                <a:gd name="T45" fmla="*/ 865 h 1579"/>
                <a:gd name="T46" fmla="*/ 132 w 1282"/>
                <a:gd name="T47" fmla="*/ 761 h 1579"/>
                <a:gd name="T48" fmla="*/ 132 w 1282"/>
                <a:gd name="T49" fmla="*/ 760 h 1579"/>
                <a:gd name="T50" fmla="*/ 129 w 1282"/>
                <a:gd name="T51" fmla="*/ 747 h 1579"/>
                <a:gd name="T52" fmla="*/ 129 w 1282"/>
                <a:gd name="T53" fmla="*/ 745 h 1579"/>
                <a:gd name="T54" fmla="*/ 121 w 1282"/>
                <a:gd name="T55" fmla="*/ 594 h 1579"/>
                <a:gd name="T56" fmla="*/ 624 w 1282"/>
                <a:gd name="T57" fmla="*/ 121 h 1579"/>
                <a:gd name="T58" fmla="*/ 1007 w 1282"/>
                <a:gd name="T59" fmla="*/ 268 h 1579"/>
                <a:gd name="T60" fmla="*/ 1167 w 1282"/>
                <a:gd name="T61" fmla="*/ 645 h 1579"/>
                <a:gd name="T62" fmla="*/ 1157 w 1282"/>
                <a:gd name="T63" fmla="*/ 745 h 1579"/>
                <a:gd name="T64" fmla="*/ 1157 w 1282"/>
                <a:gd name="T65" fmla="*/ 745 h 1579"/>
                <a:gd name="T66" fmla="*/ 1157 w 1282"/>
                <a:gd name="T67" fmla="*/ 745 h 1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82" h="1579">
                  <a:moveTo>
                    <a:pt x="1087" y="185"/>
                  </a:moveTo>
                  <a:cubicBezTo>
                    <a:pt x="961" y="64"/>
                    <a:pt x="795" y="0"/>
                    <a:pt x="620" y="6"/>
                  </a:cubicBezTo>
                  <a:cubicBezTo>
                    <a:pt x="300" y="17"/>
                    <a:pt x="37" y="265"/>
                    <a:pt x="6" y="583"/>
                  </a:cubicBezTo>
                  <a:cubicBezTo>
                    <a:pt x="0" y="644"/>
                    <a:pt x="3" y="705"/>
                    <a:pt x="14" y="765"/>
                  </a:cubicBezTo>
                  <a:cubicBezTo>
                    <a:pt x="15" y="768"/>
                    <a:pt x="16" y="775"/>
                    <a:pt x="19" y="787"/>
                  </a:cubicBezTo>
                  <a:cubicBezTo>
                    <a:pt x="29" y="830"/>
                    <a:pt x="43" y="872"/>
                    <a:pt x="61" y="912"/>
                  </a:cubicBezTo>
                  <a:cubicBezTo>
                    <a:pt x="126" y="1065"/>
                    <a:pt x="268" y="1301"/>
                    <a:pt x="573" y="1554"/>
                  </a:cubicBezTo>
                  <a:cubicBezTo>
                    <a:pt x="594" y="1571"/>
                    <a:pt x="618" y="1579"/>
                    <a:pt x="643" y="1579"/>
                  </a:cubicBezTo>
                  <a:cubicBezTo>
                    <a:pt x="667" y="1579"/>
                    <a:pt x="692" y="1571"/>
                    <a:pt x="712" y="1554"/>
                  </a:cubicBezTo>
                  <a:cubicBezTo>
                    <a:pt x="1017" y="1301"/>
                    <a:pt x="1159" y="1065"/>
                    <a:pt x="1224" y="912"/>
                  </a:cubicBezTo>
                  <a:cubicBezTo>
                    <a:pt x="1242" y="872"/>
                    <a:pt x="1257" y="830"/>
                    <a:pt x="1266" y="787"/>
                  </a:cubicBezTo>
                  <a:cubicBezTo>
                    <a:pt x="1269" y="775"/>
                    <a:pt x="1270" y="768"/>
                    <a:pt x="1271" y="765"/>
                  </a:cubicBezTo>
                  <a:cubicBezTo>
                    <a:pt x="1278" y="726"/>
                    <a:pt x="1282" y="685"/>
                    <a:pt x="1282" y="645"/>
                  </a:cubicBezTo>
                  <a:cubicBezTo>
                    <a:pt x="1282" y="470"/>
                    <a:pt x="1212" y="307"/>
                    <a:pt x="1087" y="185"/>
                  </a:cubicBezTo>
                  <a:close/>
                  <a:moveTo>
                    <a:pt x="1157" y="745"/>
                  </a:moveTo>
                  <a:cubicBezTo>
                    <a:pt x="1157" y="746"/>
                    <a:pt x="1157" y="746"/>
                    <a:pt x="1157" y="747"/>
                  </a:cubicBezTo>
                  <a:cubicBezTo>
                    <a:pt x="1156" y="749"/>
                    <a:pt x="1156" y="753"/>
                    <a:pt x="1154" y="760"/>
                  </a:cubicBezTo>
                  <a:cubicBezTo>
                    <a:pt x="1154" y="761"/>
                    <a:pt x="1154" y="761"/>
                    <a:pt x="1154" y="761"/>
                  </a:cubicBezTo>
                  <a:cubicBezTo>
                    <a:pt x="1146" y="797"/>
                    <a:pt x="1134" y="832"/>
                    <a:pt x="1119" y="865"/>
                  </a:cubicBezTo>
                  <a:cubicBezTo>
                    <a:pt x="1118" y="866"/>
                    <a:pt x="1118" y="866"/>
                    <a:pt x="1118" y="867"/>
                  </a:cubicBezTo>
                  <a:cubicBezTo>
                    <a:pt x="1059" y="1007"/>
                    <a:pt x="928" y="1224"/>
                    <a:pt x="643" y="1462"/>
                  </a:cubicBezTo>
                  <a:cubicBezTo>
                    <a:pt x="358" y="1224"/>
                    <a:pt x="227" y="1007"/>
                    <a:pt x="168" y="867"/>
                  </a:cubicBezTo>
                  <a:cubicBezTo>
                    <a:pt x="167" y="866"/>
                    <a:pt x="167" y="865"/>
                    <a:pt x="167" y="865"/>
                  </a:cubicBezTo>
                  <a:cubicBezTo>
                    <a:pt x="152" y="832"/>
                    <a:pt x="140" y="797"/>
                    <a:pt x="132" y="761"/>
                  </a:cubicBezTo>
                  <a:cubicBezTo>
                    <a:pt x="132" y="760"/>
                    <a:pt x="132" y="760"/>
                    <a:pt x="132" y="760"/>
                  </a:cubicBezTo>
                  <a:cubicBezTo>
                    <a:pt x="130" y="753"/>
                    <a:pt x="129" y="749"/>
                    <a:pt x="129" y="747"/>
                  </a:cubicBezTo>
                  <a:cubicBezTo>
                    <a:pt x="129" y="746"/>
                    <a:pt x="129" y="746"/>
                    <a:pt x="129" y="745"/>
                  </a:cubicBezTo>
                  <a:cubicBezTo>
                    <a:pt x="118" y="695"/>
                    <a:pt x="116" y="644"/>
                    <a:pt x="121" y="594"/>
                  </a:cubicBezTo>
                  <a:cubicBezTo>
                    <a:pt x="146" y="333"/>
                    <a:pt x="362" y="130"/>
                    <a:pt x="624" y="121"/>
                  </a:cubicBezTo>
                  <a:cubicBezTo>
                    <a:pt x="767" y="116"/>
                    <a:pt x="903" y="168"/>
                    <a:pt x="1007" y="268"/>
                  </a:cubicBezTo>
                  <a:cubicBezTo>
                    <a:pt x="1110" y="368"/>
                    <a:pt x="1167" y="502"/>
                    <a:pt x="1167" y="645"/>
                  </a:cubicBezTo>
                  <a:cubicBezTo>
                    <a:pt x="1167" y="679"/>
                    <a:pt x="1164" y="712"/>
                    <a:pt x="1157" y="745"/>
                  </a:cubicBezTo>
                  <a:close/>
                  <a:moveTo>
                    <a:pt x="1157" y="745"/>
                  </a:moveTo>
                  <a:cubicBezTo>
                    <a:pt x="1157" y="745"/>
                    <a:pt x="1157" y="745"/>
                    <a:pt x="1157" y="74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1" name="Freeform 24"/>
            <p:cNvSpPr>
              <a:spLocks noEditPoints="1"/>
            </p:cNvSpPr>
            <p:nvPr/>
          </p:nvSpPr>
          <p:spPr bwMode="auto">
            <a:xfrm>
              <a:off x="5483225" y="5349876"/>
              <a:ext cx="1012825" cy="1012825"/>
            </a:xfrm>
            <a:custGeom>
              <a:avLst/>
              <a:gdLst>
                <a:gd name="T0" fmla="*/ 341 w 681"/>
                <a:gd name="T1" fmla="*/ 0 h 681"/>
                <a:gd name="T2" fmla="*/ 0 w 681"/>
                <a:gd name="T3" fmla="*/ 341 h 681"/>
                <a:gd name="T4" fmla="*/ 341 w 681"/>
                <a:gd name="T5" fmla="*/ 681 h 681"/>
                <a:gd name="T6" fmla="*/ 398 w 681"/>
                <a:gd name="T7" fmla="*/ 624 h 681"/>
                <a:gd name="T8" fmla="*/ 341 w 681"/>
                <a:gd name="T9" fmla="*/ 566 h 681"/>
                <a:gd name="T10" fmla="*/ 115 w 681"/>
                <a:gd name="T11" fmla="*/ 341 h 681"/>
                <a:gd name="T12" fmla="*/ 341 w 681"/>
                <a:gd name="T13" fmla="*/ 115 h 681"/>
                <a:gd name="T14" fmla="*/ 566 w 681"/>
                <a:gd name="T15" fmla="*/ 341 h 681"/>
                <a:gd name="T16" fmla="*/ 512 w 681"/>
                <a:gd name="T17" fmla="*/ 487 h 681"/>
                <a:gd name="T18" fmla="*/ 518 w 681"/>
                <a:gd name="T19" fmla="*/ 568 h 681"/>
                <a:gd name="T20" fmla="*/ 599 w 681"/>
                <a:gd name="T21" fmla="*/ 562 h 681"/>
                <a:gd name="T22" fmla="*/ 681 w 681"/>
                <a:gd name="T23" fmla="*/ 341 h 681"/>
                <a:gd name="T24" fmla="*/ 341 w 681"/>
                <a:gd name="T25" fmla="*/ 0 h 681"/>
                <a:gd name="T26" fmla="*/ 341 w 681"/>
                <a:gd name="T27" fmla="*/ 0 h 681"/>
                <a:gd name="T28" fmla="*/ 341 w 681"/>
                <a:gd name="T29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81" h="681">
                  <a:moveTo>
                    <a:pt x="341" y="0"/>
                  </a:moveTo>
                  <a:cubicBezTo>
                    <a:pt x="153" y="0"/>
                    <a:pt x="0" y="153"/>
                    <a:pt x="0" y="341"/>
                  </a:cubicBezTo>
                  <a:cubicBezTo>
                    <a:pt x="0" y="529"/>
                    <a:pt x="153" y="681"/>
                    <a:pt x="341" y="681"/>
                  </a:cubicBezTo>
                  <a:cubicBezTo>
                    <a:pt x="372" y="681"/>
                    <a:pt x="398" y="655"/>
                    <a:pt x="398" y="624"/>
                  </a:cubicBezTo>
                  <a:cubicBezTo>
                    <a:pt x="398" y="592"/>
                    <a:pt x="372" y="566"/>
                    <a:pt x="341" y="566"/>
                  </a:cubicBezTo>
                  <a:cubicBezTo>
                    <a:pt x="216" y="566"/>
                    <a:pt x="115" y="465"/>
                    <a:pt x="115" y="341"/>
                  </a:cubicBezTo>
                  <a:cubicBezTo>
                    <a:pt x="115" y="217"/>
                    <a:pt x="216" y="115"/>
                    <a:pt x="341" y="115"/>
                  </a:cubicBezTo>
                  <a:cubicBezTo>
                    <a:pt x="465" y="115"/>
                    <a:pt x="566" y="217"/>
                    <a:pt x="566" y="341"/>
                  </a:cubicBezTo>
                  <a:cubicBezTo>
                    <a:pt x="566" y="394"/>
                    <a:pt x="547" y="446"/>
                    <a:pt x="512" y="487"/>
                  </a:cubicBezTo>
                  <a:cubicBezTo>
                    <a:pt x="491" y="511"/>
                    <a:pt x="494" y="547"/>
                    <a:pt x="518" y="568"/>
                  </a:cubicBezTo>
                  <a:cubicBezTo>
                    <a:pt x="542" y="589"/>
                    <a:pt x="579" y="586"/>
                    <a:pt x="599" y="562"/>
                  </a:cubicBezTo>
                  <a:cubicBezTo>
                    <a:pt x="652" y="500"/>
                    <a:pt x="681" y="422"/>
                    <a:pt x="681" y="341"/>
                  </a:cubicBezTo>
                  <a:cubicBezTo>
                    <a:pt x="681" y="153"/>
                    <a:pt x="528" y="0"/>
                    <a:pt x="341" y="0"/>
                  </a:cubicBezTo>
                  <a:close/>
                  <a:moveTo>
                    <a:pt x="341" y="0"/>
                  </a:moveTo>
                  <a:cubicBezTo>
                    <a:pt x="341" y="0"/>
                    <a:pt x="341" y="0"/>
                    <a:pt x="34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02" name="Freeform 25"/>
          <p:cNvSpPr>
            <a:spLocks noEditPoints="1"/>
          </p:cNvSpPr>
          <p:nvPr/>
        </p:nvSpPr>
        <p:spPr bwMode="auto">
          <a:xfrm>
            <a:off x="8427974" y="2526241"/>
            <a:ext cx="510069" cy="516556"/>
          </a:xfrm>
          <a:custGeom>
            <a:avLst/>
            <a:gdLst>
              <a:gd name="T0" fmla="*/ 1498 w 1596"/>
              <a:gd name="T1" fmla="*/ 475 h 1615"/>
              <a:gd name="T2" fmla="*/ 1127 w 1596"/>
              <a:gd name="T3" fmla="*/ 113 h 1615"/>
              <a:gd name="T4" fmla="*/ 354 w 1596"/>
              <a:gd name="T5" fmla="*/ 172 h 1615"/>
              <a:gd name="T6" fmla="*/ 0 w 1596"/>
              <a:gd name="T7" fmla="*/ 829 h 1615"/>
              <a:gd name="T8" fmla="*/ 210 w 1596"/>
              <a:gd name="T9" fmla="*/ 1365 h 1615"/>
              <a:gd name="T10" fmla="*/ 725 w 1596"/>
              <a:gd name="T11" fmla="*/ 1615 h 1615"/>
              <a:gd name="T12" fmla="*/ 734 w 1596"/>
              <a:gd name="T13" fmla="*/ 1615 h 1615"/>
              <a:gd name="T14" fmla="*/ 809 w 1596"/>
              <a:gd name="T15" fmla="*/ 1586 h 1615"/>
              <a:gd name="T16" fmla="*/ 846 w 1596"/>
              <a:gd name="T17" fmla="*/ 1502 h 1615"/>
              <a:gd name="T18" fmla="*/ 846 w 1596"/>
              <a:gd name="T19" fmla="*/ 1260 h 1615"/>
              <a:gd name="T20" fmla="*/ 845 w 1596"/>
              <a:gd name="T21" fmla="*/ 1249 h 1615"/>
              <a:gd name="T22" fmla="*/ 846 w 1596"/>
              <a:gd name="T23" fmla="*/ 1239 h 1615"/>
              <a:gd name="T24" fmla="*/ 788 w 1596"/>
              <a:gd name="T25" fmla="*/ 1181 h 1615"/>
              <a:gd name="T26" fmla="*/ 523 w 1596"/>
              <a:gd name="T27" fmla="*/ 916 h 1615"/>
              <a:gd name="T28" fmla="*/ 523 w 1596"/>
              <a:gd name="T29" fmla="*/ 742 h 1615"/>
              <a:gd name="T30" fmla="*/ 1053 w 1596"/>
              <a:gd name="T31" fmla="*/ 742 h 1615"/>
              <a:gd name="T32" fmla="*/ 1053 w 1596"/>
              <a:gd name="T33" fmla="*/ 916 h 1615"/>
              <a:gd name="T34" fmla="*/ 968 w 1596"/>
              <a:gd name="T35" fmla="*/ 1111 h 1615"/>
              <a:gd name="T36" fmla="*/ 965 w 1596"/>
              <a:gd name="T37" fmla="*/ 1192 h 1615"/>
              <a:gd name="T38" fmla="*/ 1047 w 1596"/>
              <a:gd name="T39" fmla="*/ 1195 h 1615"/>
              <a:gd name="T40" fmla="*/ 1168 w 1596"/>
              <a:gd name="T41" fmla="*/ 916 h 1615"/>
              <a:gd name="T42" fmla="*/ 1168 w 1596"/>
              <a:gd name="T43" fmla="*/ 684 h 1615"/>
              <a:gd name="T44" fmla="*/ 1111 w 1596"/>
              <a:gd name="T45" fmla="*/ 627 h 1615"/>
              <a:gd name="T46" fmla="*/ 985 w 1596"/>
              <a:gd name="T47" fmla="*/ 627 h 1615"/>
              <a:gd name="T48" fmla="*/ 985 w 1596"/>
              <a:gd name="T49" fmla="*/ 438 h 1615"/>
              <a:gd name="T50" fmla="*/ 927 w 1596"/>
              <a:gd name="T51" fmla="*/ 380 h 1615"/>
              <a:gd name="T52" fmla="*/ 870 w 1596"/>
              <a:gd name="T53" fmla="*/ 438 h 1615"/>
              <a:gd name="T54" fmla="*/ 870 w 1596"/>
              <a:gd name="T55" fmla="*/ 627 h 1615"/>
              <a:gd name="T56" fmla="*/ 706 w 1596"/>
              <a:gd name="T57" fmla="*/ 627 h 1615"/>
              <a:gd name="T58" fmla="*/ 706 w 1596"/>
              <a:gd name="T59" fmla="*/ 438 h 1615"/>
              <a:gd name="T60" fmla="*/ 648 w 1596"/>
              <a:gd name="T61" fmla="*/ 380 h 1615"/>
              <a:gd name="T62" fmla="*/ 591 w 1596"/>
              <a:gd name="T63" fmla="*/ 438 h 1615"/>
              <a:gd name="T64" fmla="*/ 591 w 1596"/>
              <a:gd name="T65" fmla="*/ 627 h 1615"/>
              <a:gd name="T66" fmla="*/ 465 w 1596"/>
              <a:gd name="T67" fmla="*/ 627 h 1615"/>
              <a:gd name="T68" fmla="*/ 408 w 1596"/>
              <a:gd name="T69" fmla="*/ 684 h 1615"/>
              <a:gd name="T70" fmla="*/ 408 w 1596"/>
              <a:gd name="T71" fmla="*/ 916 h 1615"/>
              <a:gd name="T72" fmla="*/ 731 w 1596"/>
              <a:gd name="T73" fmla="*/ 1292 h 1615"/>
              <a:gd name="T74" fmla="*/ 731 w 1596"/>
              <a:gd name="T75" fmla="*/ 1500 h 1615"/>
              <a:gd name="T76" fmla="*/ 115 w 1596"/>
              <a:gd name="T77" fmla="*/ 830 h 1615"/>
              <a:gd name="T78" fmla="*/ 418 w 1596"/>
              <a:gd name="T79" fmla="*/ 268 h 1615"/>
              <a:gd name="T80" fmla="*/ 1082 w 1596"/>
              <a:gd name="T81" fmla="*/ 219 h 1615"/>
              <a:gd name="T82" fmla="*/ 1393 w 1596"/>
              <a:gd name="T83" fmla="*/ 522 h 1615"/>
              <a:gd name="T84" fmla="*/ 1236 w 1596"/>
              <a:gd name="T85" fmla="*/ 1332 h 1615"/>
              <a:gd name="T86" fmla="*/ 1232 w 1596"/>
              <a:gd name="T87" fmla="*/ 1413 h 1615"/>
              <a:gd name="T88" fmla="*/ 1313 w 1596"/>
              <a:gd name="T89" fmla="*/ 1418 h 1615"/>
              <a:gd name="T90" fmla="*/ 1558 w 1596"/>
              <a:gd name="T91" fmla="*/ 1002 h 1615"/>
              <a:gd name="T92" fmla="*/ 1498 w 1596"/>
              <a:gd name="T93" fmla="*/ 475 h 1615"/>
              <a:gd name="T94" fmla="*/ 1498 w 1596"/>
              <a:gd name="T95" fmla="*/ 475 h 1615"/>
              <a:gd name="T96" fmla="*/ 1498 w 1596"/>
              <a:gd name="T97" fmla="*/ 475 h 16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596" h="1615">
                <a:moveTo>
                  <a:pt x="1498" y="475"/>
                </a:moveTo>
                <a:cubicBezTo>
                  <a:pt x="1426" y="312"/>
                  <a:pt x="1294" y="184"/>
                  <a:pt x="1127" y="113"/>
                </a:cubicBezTo>
                <a:cubicBezTo>
                  <a:pt x="863" y="0"/>
                  <a:pt x="581" y="22"/>
                  <a:pt x="354" y="172"/>
                </a:cubicBezTo>
                <a:cubicBezTo>
                  <a:pt x="132" y="318"/>
                  <a:pt x="0" y="564"/>
                  <a:pt x="0" y="829"/>
                </a:cubicBezTo>
                <a:cubicBezTo>
                  <a:pt x="0" y="1029"/>
                  <a:pt x="75" y="1220"/>
                  <a:pt x="210" y="1365"/>
                </a:cubicBezTo>
                <a:cubicBezTo>
                  <a:pt x="345" y="1511"/>
                  <a:pt x="528" y="1599"/>
                  <a:pt x="725" y="1615"/>
                </a:cubicBezTo>
                <a:cubicBezTo>
                  <a:pt x="728" y="1615"/>
                  <a:pt x="731" y="1615"/>
                  <a:pt x="734" y="1615"/>
                </a:cubicBezTo>
                <a:cubicBezTo>
                  <a:pt x="762" y="1615"/>
                  <a:pt x="789" y="1605"/>
                  <a:pt x="809" y="1586"/>
                </a:cubicBezTo>
                <a:cubicBezTo>
                  <a:pt x="832" y="1564"/>
                  <a:pt x="846" y="1534"/>
                  <a:pt x="846" y="1502"/>
                </a:cubicBezTo>
                <a:cubicBezTo>
                  <a:pt x="846" y="1260"/>
                  <a:pt x="846" y="1260"/>
                  <a:pt x="846" y="1260"/>
                </a:cubicBezTo>
                <a:cubicBezTo>
                  <a:pt x="846" y="1256"/>
                  <a:pt x="846" y="1252"/>
                  <a:pt x="845" y="1249"/>
                </a:cubicBezTo>
                <a:cubicBezTo>
                  <a:pt x="846" y="1246"/>
                  <a:pt x="846" y="1243"/>
                  <a:pt x="846" y="1239"/>
                </a:cubicBezTo>
                <a:cubicBezTo>
                  <a:pt x="846" y="1207"/>
                  <a:pt x="820" y="1181"/>
                  <a:pt x="788" y="1181"/>
                </a:cubicBezTo>
                <a:cubicBezTo>
                  <a:pt x="642" y="1181"/>
                  <a:pt x="523" y="1063"/>
                  <a:pt x="523" y="916"/>
                </a:cubicBezTo>
                <a:cubicBezTo>
                  <a:pt x="523" y="742"/>
                  <a:pt x="523" y="742"/>
                  <a:pt x="523" y="742"/>
                </a:cubicBezTo>
                <a:cubicBezTo>
                  <a:pt x="1053" y="742"/>
                  <a:pt x="1053" y="742"/>
                  <a:pt x="1053" y="742"/>
                </a:cubicBezTo>
                <a:cubicBezTo>
                  <a:pt x="1053" y="916"/>
                  <a:pt x="1053" y="916"/>
                  <a:pt x="1053" y="916"/>
                </a:cubicBezTo>
                <a:cubicBezTo>
                  <a:pt x="1053" y="990"/>
                  <a:pt x="1022" y="1061"/>
                  <a:pt x="968" y="1111"/>
                </a:cubicBezTo>
                <a:cubicBezTo>
                  <a:pt x="945" y="1132"/>
                  <a:pt x="944" y="1169"/>
                  <a:pt x="965" y="1192"/>
                </a:cubicBezTo>
                <a:cubicBezTo>
                  <a:pt x="987" y="1215"/>
                  <a:pt x="1023" y="1217"/>
                  <a:pt x="1047" y="1195"/>
                </a:cubicBezTo>
                <a:cubicBezTo>
                  <a:pt x="1124" y="1124"/>
                  <a:pt x="1168" y="1022"/>
                  <a:pt x="1168" y="916"/>
                </a:cubicBezTo>
                <a:cubicBezTo>
                  <a:pt x="1168" y="684"/>
                  <a:pt x="1168" y="684"/>
                  <a:pt x="1168" y="684"/>
                </a:cubicBezTo>
                <a:cubicBezTo>
                  <a:pt x="1168" y="652"/>
                  <a:pt x="1142" y="627"/>
                  <a:pt x="1111" y="627"/>
                </a:cubicBezTo>
                <a:cubicBezTo>
                  <a:pt x="985" y="627"/>
                  <a:pt x="985" y="627"/>
                  <a:pt x="985" y="627"/>
                </a:cubicBezTo>
                <a:cubicBezTo>
                  <a:pt x="985" y="438"/>
                  <a:pt x="985" y="438"/>
                  <a:pt x="985" y="438"/>
                </a:cubicBezTo>
                <a:cubicBezTo>
                  <a:pt x="985" y="406"/>
                  <a:pt x="959" y="380"/>
                  <a:pt x="927" y="380"/>
                </a:cubicBezTo>
                <a:cubicBezTo>
                  <a:pt x="896" y="380"/>
                  <a:pt x="870" y="406"/>
                  <a:pt x="870" y="438"/>
                </a:cubicBezTo>
                <a:cubicBezTo>
                  <a:pt x="870" y="627"/>
                  <a:pt x="870" y="627"/>
                  <a:pt x="870" y="627"/>
                </a:cubicBezTo>
                <a:cubicBezTo>
                  <a:pt x="706" y="627"/>
                  <a:pt x="706" y="627"/>
                  <a:pt x="706" y="627"/>
                </a:cubicBezTo>
                <a:cubicBezTo>
                  <a:pt x="706" y="438"/>
                  <a:pt x="706" y="438"/>
                  <a:pt x="706" y="438"/>
                </a:cubicBezTo>
                <a:cubicBezTo>
                  <a:pt x="706" y="406"/>
                  <a:pt x="680" y="380"/>
                  <a:pt x="648" y="380"/>
                </a:cubicBezTo>
                <a:cubicBezTo>
                  <a:pt x="617" y="380"/>
                  <a:pt x="591" y="406"/>
                  <a:pt x="591" y="438"/>
                </a:cubicBezTo>
                <a:cubicBezTo>
                  <a:pt x="591" y="627"/>
                  <a:pt x="591" y="627"/>
                  <a:pt x="591" y="627"/>
                </a:cubicBezTo>
                <a:cubicBezTo>
                  <a:pt x="465" y="627"/>
                  <a:pt x="465" y="627"/>
                  <a:pt x="465" y="627"/>
                </a:cubicBezTo>
                <a:cubicBezTo>
                  <a:pt x="434" y="627"/>
                  <a:pt x="408" y="652"/>
                  <a:pt x="408" y="684"/>
                </a:cubicBezTo>
                <a:cubicBezTo>
                  <a:pt x="408" y="916"/>
                  <a:pt x="408" y="916"/>
                  <a:pt x="408" y="916"/>
                </a:cubicBezTo>
                <a:cubicBezTo>
                  <a:pt x="408" y="1107"/>
                  <a:pt x="548" y="1265"/>
                  <a:pt x="731" y="1292"/>
                </a:cubicBezTo>
                <a:cubicBezTo>
                  <a:pt x="731" y="1500"/>
                  <a:pt x="731" y="1500"/>
                  <a:pt x="731" y="1500"/>
                </a:cubicBezTo>
                <a:cubicBezTo>
                  <a:pt x="385" y="1471"/>
                  <a:pt x="115" y="1177"/>
                  <a:pt x="115" y="830"/>
                </a:cubicBezTo>
                <a:cubicBezTo>
                  <a:pt x="115" y="603"/>
                  <a:pt x="228" y="393"/>
                  <a:pt x="418" y="268"/>
                </a:cubicBezTo>
                <a:cubicBezTo>
                  <a:pt x="612" y="140"/>
                  <a:pt x="854" y="122"/>
                  <a:pt x="1082" y="219"/>
                </a:cubicBezTo>
                <a:cubicBezTo>
                  <a:pt x="1222" y="278"/>
                  <a:pt x="1332" y="386"/>
                  <a:pt x="1393" y="522"/>
                </a:cubicBezTo>
                <a:cubicBezTo>
                  <a:pt x="1523" y="813"/>
                  <a:pt x="1462" y="1131"/>
                  <a:pt x="1236" y="1332"/>
                </a:cubicBezTo>
                <a:cubicBezTo>
                  <a:pt x="1213" y="1353"/>
                  <a:pt x="1210" y="1389"/>
                  <a:pt x="1232" y="1413"/>
                </a:cubicBezTo>
                <a:cubicBezTo>
                  <a:pt x="1253" y="1437"/>
                  <a:pt x="1289" y="1439"/>
                  <a:pt x="1313" y="1418"/>
                </a:cubicBezTo>
                <a:cubicBezTo>
                  <a:pt x="1437" y="1307"/>
                  <a:pt x="1521" y="1164"/>
                  <a:pt x="1558" y="1002"/>
                </a:cubicBezTo>
                <a:cubicBezTo>
                  <a:pt x="1596" y="830"/>
                  <a:pt x="1576" y="648"/>
                  <a:pt x="1498" y="475"/>
                </a:cubicBezTo>
                <a:close/>
                <a:moveTo>
                  <a:pt x="1498" y="475"/>
                </a:moveTo>
                <a:cubicBezTo>
                  <a:pt x="1498" y="475"/>
                  <a:pt x="1498" y="475"/>
                  <a:pt x="1498" y="475"/>
                </a:cubicBezTo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103" name="Group 102"/>
          <p:cNvGrpSpPr/>
          <p:nvPr/>
        </p:nvGrpSpPr>
        <p:grpSpPr>
          <a:xfrm>
            <a:off x="9535831" y="2931012"/>
            <a:ext cx="461247" cy="503241"/>
            <a:chOff x="10045700" y="4910138"/>
            <a:chExt cx="2144713" cy="2339976"/>
          </a:xfrm>
          <a:solidFill>
            <a:schemeClr val="accent2"/>
          </a:solidFill>
        </p:grpSpPr>
        <p:sp>
          <p:nvSpPr>
            <p:cNvPr id="104" name="Freeform 26"/>
            <p:cNvSpPr>
              <a:spLocks noEditPoints="1"/>
            </p:cNvSpPr>
            <p:nvPr/>
          </p:nvSpPr>
          <p:spPr bwMode="auto">
            <a:xfrm>
              <a:off x="10045700" y="4910138"/>
              <a:ext cx="1674813" cy="2054225"/>
            </a:xfrm>
            <a:custGeom>
              <a:avLst/>
              <a:gdLst>
                <a:gd name="T0" fmla="*/ 943 w 1127"/>
                <a:gd name="T1" fmla="*/ 66 h 1380"/>
                <a:gd name="T2" fmla="*/ 564 w 1127"/>
                <a:gd name="T3" fmla="*/ 0 h 1380"/>
                <a:gd name="T4" fmla="*/ 184 w 1127"/>
                <a:gd name="T5" fmla="*/ 66 h 1380"/>
                <a:gd name="T6" fmla="*/ 0 w 1127"/>
                <a:gd name="T7" fmla="*/ 268 h 1380"/>
                <a:gd name="T8" fmla="*/ 0 w 1127"/>
                <a:gd name="T9" fmla="*/ 1113 h 1380"/>
                <a:gd name="T10" fmla="*/ 183 w 1127"/>
                <a:gd name="T11" fmla="*/ 1315 h 1380"/>
                <a:gd name="T12" fmla="*/ 563 w 1127"/>
                <a:gd name="T13" fmla="*/ 1380 h 1380"/>
                <a:gd name="T14" fmla="*/ 621 w 1127"/>
                <a:gd name="T15" fmla="*/ 1323 h 1380"/>
                <a:gd name="T16" fmla="*/ 563 w 1127"/>
                <a:gd name="T17" fmla="*/ 1265 h 1380"/>
                <a:gd name="T18" fmla="*/ 228 w 1127"/>
                <a:gd name="T19" fmla="*/ 1208 h 1380"/>
                <a:gd name="T20" fmla="*/ 115 w 1127"/>
                <a:gd name="T21" fmla="*/ 1112 h 1380"/>
                <a:gd name="T22" fmla="*/ 115 w 1127"/>
                <a:gd name="T23" fmla="*/ 998 h 1380"/>
                <a:gd name="T24" fmla="*/ 177 w 1127"/>
                <a:gd name="T25" fmla="*/ 1030 h 1380"/>
                <a:gd name="T26" fmla="*/ 544 w 1127"/>
                <a:gd name="T27" fmla="*/ 1099 h 1380"/>
                <a:gd name="T28" fmla="*/ 564 w 1127"/>
                <a:gd name="T29" fmla="*/ 1099 h 1380"/>
                <a:gd name="T30" fmla="*/ 621 w 1127"/>
                <a:gd name="T31" fmla="*/ 1041 h 1380"/>
                <a:gd name="T32" fmla="*/ 564 w 1127"/>
                <a:gd name="T33" fmla="*/ 983 h 1380"/>
                <a:gd name="T34" fmla="*/ 546 w 1127"/>
                <a:gd name="T35" fmla="*/ 983 h 1380"/>
                <a:gd name="T36" fmla="*/ 222 w 1127"/>
                <a:gd name="T37" fmla="*/ 924 h 1380"/>
                <a:gd name="T38" fmla="*/ 115 w 1127"/>
                <a:gd name="T39" fmla="*/ 831 h 1380"/>
                <a:gd name="T40" fmla="*/ 115 w 1127"/>
                <a:gd name="T41" fmla="*/ 717 h 1380"/>
                <a:gd name="T42" fmla="*/ 184 w 1127"/>
                <a:gd name="T43" fmla="*/ 751 h 1380"/>
                <a:gd name="T44" fmla="*/ 564 w 1127"/>
                <a:gd name="T45" fmla="*/ 817 h 1380"/>
                <a:gd name="T46" fmla="*/ 943 w 1127"/>
                <a:gd name="T47" fmla="*/ 751 h 1380"/>
                <a:gd name="T48" fmla="*/ 1127 w 1127"/>
                <a:gd name="T49" fmla="*/ 549 h 1380"/>
                <a:gd name="T50" fmla="*/ 1127 w 1127"/>
                <a:gd name="T51" fmla="*/ 268 h 1380"/>
                <a:gd name="T52" fmla="*/ 943 w 1127"/>
                <a:gd name="T53" fmla="*/ 66 h 1380"/>
                <a:gd name="T54" fmla="*/ 340 w 1127"/>
                <a:gd name="T55" fmla="*/ 516 h 1380"/>
                <a:gd name="T56" fmla="*/ 563 w 1127"/>
                <a:gd name="T57" fmla="*/ 536 h 1380"/>
                <a:gd name="T58" fmla="*/ 943 w 1127"/>
                <a:gd name="T59" fmla="*/ 470 h 1380"/>
                <a:gd name="T60" fmla="*/ 1012 w 1127"/>
                <a:gd name="T61" fmla="*/ 436 h 1380"/>
                <a:gd name="T62" fmla="*/ 1012 w 1127"/>
                <a:gd name="T63" fmla="*/ 549 h 1380"/>
                <a:gd name="T64" fmla="*/ 899 w 1127"/>
                <a:gd name="T65" fmla="*/ 645 h 1380"/>
                <a:gd name="T66" fmla="*/ 563 w 1127"/>
                <a:gd name="T67" fmla="*/ 702 h 1380"/>
                <a:gd name="T68" fmla="*/ 228 w 1127"/>
                <a:gd name="T69" fmla="*/ 645 h 1380"/>
                <a:gd name="T70" fmla="*/ 115 w 1127"/>
                <a:gd name="T71" fmla="*/ 549 h 1380"/>
                <a:gd name="T72" fmla="*/ 115 w 1127"/>
                <a:gd name="T73" fmla="*/ 268 h 1380"/>
                <a:gd name="T74" fmla="*/ 228 w 1127"/>
                <a:gd name="T75" fmla="*/ 172 h 1380"/>
                <a:gd name="T76" fmla="*/ 563 w 1127"/>
                <a:gd name="T77" fmla="*/ 115 h 1380"/>
                <a:gd name="T78" fmla="*/ 899 w 1127"/>
                <a:gd name="T79" fmla="*/ 172 h 1380"/>
                <a:gd name="T80" fmla="*/ 1012 w 1127"/>
                <a:gd name="T81" fmla="*/ 268 h 1380"/>
                <a:gd name="T82" fmla="*/ 899 w 1127"/>
                <a:gd name="T83" fmla="*/ 364 h 1380"/>
                <a:gd name="T84" fmla="*/ 563 w 1127"/>
                <a:gd name="T85" fmla="*/ 421 h 1380"/>
                <a:gd name="T86" fmla="*/ 362 w 1127"/>
                <a:gd name="T87" fmla="*/ 403 h 1380"/>
                <a:gd name="T88" fmla="*/ 294 w 1127"/>
                <a:gd name="T89" fmla="*/ 448 h 1380"/>
                <a:gd name="T90" fmla="*/ 340 w 1127"/>
                <a:gd name="T91" fmla="*/ 516 h 1380"/>
                <a:gd name="T92" fmla="*/ 340 w 1127"/>
                <a:gd name="T93" fmla="*/ 516 h 1380"/>
                <a:gd name="T94" fmla="*/ 340 w 1127"/>
                <a:gd name="T95" fmla="*/ 516 h 1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27" h="1380">
                  <a:moveTo>
                    <a:pt x="943" y="66"/>
                  </a:moveTo>
                  <a:cubicBezTo>
                    <a:pt x="841" y="23"/>
                    <a:pt x="706" y="0"/>
                    <a:pt x="564" y="0"/>
                  </a:cubicBezTo>
                  <a:cubicBezTo>
                    <a:pt x="421" y="0"/>
                    <a:pt x="286" y="23"/>
                    <a:pt x="184" y="66"/>
                  </a:cubicBezTo>
                  <a:cubicBezTo>
                    <a:pt x="65" y="115"/>
                    <a:pt x="0" y="187"/>
                    <a:pt x="0" y="268"/>
                  </a:cubicBezTo>
                  <a:cubicBezTo>
                    <a:pt x="0" y="1113"/>
                    <a:pt x="0" y="1113"/>
                    <a:pt x="0" y="1113"/>
                  </a:cubicBezTo>
                  <a:cubicBezTo>
                    <a:pt x="0" y="1194"/>
                    <a:pt x="65" y="1265"/>
                    <a:pt x="183" y="1315"/>
                  </a:cubicBezTo>
                  <a:cubicBezTo>
                    <a:pt x="286" y="1357"/>
                    <a:pt x="421" y="1380"/>
                    <a:pt x="563" y="1380"/>
                  </a:cubicBezTo>
                  <a:cubicBezTo>
                    <a:pt x="595" y="1380"/>
                    <a:pt x="621" y="1355"/>
                    <a:pt x="621" y="1323"/>
                  </a:cubicBezTo>
                  <a:cubicBezTo>
                    <a:pt x="621" y="1291"/>
                    <a:pt x="595" y="1265"/>
                    <a:pt x="563" y="1265"/>
                  </a:cubicBezTo>
                  <a:cubicBezTo>
                    <a:pt x="436" y="1265"/>
                    <a:pt x="316" y="1245"/>
                    <a:pt x="228" y="1208"/>
                  </a:cubicBezTo>
                  <a:cubicBezTo>
                    <a:pt x="159" y="1180"/>
                    <a:pt x="115" y="1142"/>
                    <a:pt x="115" y="1112"/>
                  </a:cubicBezTo>
                  <a:cubicBezTo>
                    <a:pt x="115" y="998"/>
                    <a:pt x="115" y="998"/>
                    <a:pt x="115" y="998"/>
                  </a:cubicBezTo>
                  <a:cubicBezTo>
                    <a:pt x="133" y="1009"/>
                    <a:pt x="154" y="1020"/>
                    <a:pt x="177" y="1030"/>
                  </a:cubicBezTo>
                  <a:cubicBezTo>
                    <a:pt x="275" y="1072"/>
                    <a:pt x="405" y="1096"/>
                    <a:pt x="544" y="1099"/>
                  </a:cubicBezTo>
                  <a:cubicBezTo>
                    <a:pt x="564" y="1099"/>
                    <a:pt x="564" y="1099"/>
                    <a:pt x="564" y="1099"/>
                  </a:cubicBezTo>
                  <a:cubicBezTo>
                    <a:pt x="595" y="1099"/>
                    <a:pt x="621" y="1073"/>
                    <a:pt x="621" y="1041"/>
                  </a:cubicBezTo>
                  <a:cubicBezTo>
                    <a:pt x="621" y="1009"/>
                    <a:pt x="595" y="983"/>
                    <a:pt x="564" y="983"/>
                  </a:cubicBezTo>
                  <a:cubicBezTo>
                    <a:pt x="546" y="983"/>
                    <a:pt x="546" y="983"/>
                    <a:pt x="546" y="983"/>
                  </a:cubicBezTo>
                  <a:cubicBezTo>
                    <a:pt x="422" y="981"/>
                    <a:pt x="307" y="960"/>
                    <a:pt x="222" y="924"/>
                  </a:cubicBezTo>
                  <a:cubicBezTo>
                    <a:pt x="157" y="896"/>
                    <a:pt x="115" y="859"/>
                    <a:pt x="115" y="831"/>
                  </a:cubicBezTo>
                  <a:cubicBezTo>
                    <a:pt x="115" y="717"/>
                    <a:pt x="115" y="717"/>
                    <a:pt x="115" y="717"/>
                  </a:cubicBezTo>
                  <a:cubicBezTo>
                    <a:pt x="136" y="729"/>
                    <a:pt x="158" y="741"/>
                    <a:pt x="184" y="751"/>
                  </a:cubicBezTo>
                  <a:cubicBezTo>
                    <a:pt x="286" y="794"/>
                    <a:pt x="421" y="817"/>
                    <a:pt x="564" y="817"/>
                  </a:cubicBezTo>
                  <a:cubicBezTo>
                    <a:pt x="706" y="817"/>
                    <a:pt x="841" y="794"/>
                    <a:pt x="943" y="751"/>
                  </a:cubicBezTo>
                  <a:cubicBezTo>
                    <a:pt x="1062" y="702"/>
                    <a:pt x="1127" y="630"/>
                    <a:pt x="1127" y="549"/>
                  </a:cubicBezTo>
                  <a:cubicBezTo>
                    <a:pt x="1127" y="268"/>
                    <a:pt x="1127" y="268"/>
                    <a:pt x="1127" y="268"/>
                  </a:cubicBezTo>
                  <a:cubicBezTo>
                    <a:pt x="1127" y="187"/>
                    <a:pt x="1062" y="115"/>
                    <a:pt x="943" y="66"/>
                  </a:cubicBezTo>
                  <a:close/>
                  <a:moveTo>
                    <a:pt x="340" y="516"/>
                  </a:moveTo>
                  <a:cubicBezTo>
                    <a:pt x="411" y="529"/>
                    <a:pt x="485" y="536"/>
                    <a:pt x="563" y="536"/>
                  </a:cubicBezTo>
                  <a:cubicBezTo>
                    <a:pt x="706" y="536"/>
                    <a:pt x="841" y="513"/>
                    <a:pt x="943" y="470"/>
                  </a:cubicBezTo>
                  <a:cubicBezTo>
                    <a:pt x="968" y="460"/>
                    <a:pt x="991" y="448"/>
                    <a:pt x="1012" y="436"/>
                  </a:cubicBezTo>
                  <a:cubicBezTo>
                    <a:pt x="1012" y="549"/>
                    <a:pt x="1012" y="549"/>
                    <a:pt x="1012" y="549"/>
                  </a:cubicBezTo>
                  <a:cubicBezTo>
                    <a:pt x="1012" y="579"/>
                    <a:pt x="967" y="617"/>
                    <a:pt x="899" y="645"/>
                  </a:cubicBezTo>
                  <a:cubicBezTo>
                    <a:pt x="810" y="682"/>
                    <a:pt x="691" y="702"/>
                    <a:pt x="563" y="702"/>
                  </a:cubicBezTo>
                  <a:cubicBezTo>
                    <a:pt x="436" y="702"/>
                    <a:pt x="316" y="682"/>
                    <a:pt x="228" y="645"/>
                  </a:cubicBezTo>
                  <a:cubicBezTo>
                    <a:pt x="159" y="617"/>
                    <a:pt x="115" y="579"/>
                    <a:pt x="115" y="549"/>
                  </a:cubicBezTo>
                  <a:cubicBezTo>
                    <a:pt x="115" y="268"/>
                    <a:pt x="115" y="268"/>
                    <a:pt x="115" y="268"/>
                  </a:cubicBezTo>
                  <a:cubicBezTo>
                    <a:pt x="115" y="238"/>
                    <a:pt x="159" y="201"/>
                    <a:pt x="228" y="172"/>
                  </a:cubicBezTo>
                  <a:cubicBezTo>
                    <a:pt x="316" y="135"/>
                    <a:pt x="436" y="115"/>
                    <a:pt x="563" y="115"/>
                  </a:cubicBezTo>
                  <a:cubicBezTo>
                    <a:pt x="691" y="115"/>
                    <a:pt x="810" y="135"/>
                    <a:pt x="899" y="172"/>
                  </a:cubicBezTo>
                  <a:cubicBezTo>
                    <a:pt x="967" y="201"/>
                    <a:pt x="1012" y="238"/>
                    <a:pt x="1012" y="268"/>
                  </a:cubicBezTo>
                  <a:cubicBezTo>
                    <a:pt x="1012" y="298"/>
                    <a:pt x="967" y="335"/>
                    <a:pt x="899" y="364"/>
                  </a:cubicBezTo>
                  <a:cubicBezTo>
                    <a:pt x="810" y="400"/>
                    <a:pt x="691" y="421"/>
                    <a:pt x="563" y="421"/>
                  </a:cubicBezTo>
                  <a:cubicBezTo>
                    <a:pt x="493" y="421"/>
                    <a:pt x="425" y="415"/>
                    <a:pt x="362" y="403"/>
                  </a:cubicBezTo>
                  <a:cubicBezTo>
                    <a:pt x="331" y="396"/>
                    <a:pt x="300" y="417"/>
                    <a:pt x="294" y="448"/>
                  </a:cubicBezTo>
                  <a:cubicBezTo>
                    <a:pt x="288" y="480"/>
                    <a:pt x="309" y="510"/>
                    <a:pt x="340" y="516"/>
                  </a:cubicBezTo>
                  <a:close/>
                  <a:moveTo>
                    <a:pt x="340" y="516"/>
                  </a:moveTo>
                  <a:cubicBezTo>
                    <a:pt x="340" y="516"/>
                    <a:pt x="340" y="516"/>
                    <a:pt x="340" y="5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5" name="Freeform 27"/>
            <p:cNvSpPr>
              <a:spLocks noEditPoints="1"/>
            </p:cNvSpPr>
            <p:nvPr/>
          </p:nvSpPr>
          <p:spPr bwMode="auto">
            <a:xfrm>
              <a:off x="11082338" y="6140451"/>
              <a:ext cx="1108075" cy="1109663"/>
            </a:xfrm>
            <a:custGeom>
              <a:avLst/>
              <a:gdLst>
                <a:gd name="T0" fmla="*/ 619 w 746"/>
                <a:gd name="T1" fmla="*/ 92 h 745"/>
                <a:gd name="T2" fmla="*/ 537 w 746"/>
                <a:gd name="T3" fmla="*/ 97 h 745"/>
                <a:gd name="T4" fmla="*/ 542 w 746"/>
                <a:gd name="T5" fmla="*/ 179 h 745"/>
                <a:gd name="T6" fmla="*/ 630 w 746"/>
                <a:gd name="T7" fmla="*/ 372 h 745"/>
                <a:gd name="T8" fmla="*/ 372 w 746"/>
                <a:gd name="T9" fmla="*/ 630 h 745"/>
                <a:gd name="T10" fmla="*/ 115 w 746"/>
                <a:gd name="T11" fmla="*/ 372 h 745"/>
                <a:gd name="T12" fmla="*/ 315 w 746"/>
                <a:gd name="T13" fmla="*/ 121 h 745"/>
                <a:gd name="T14" fmla="*/ 315 w 746"/>
                <a:gd name="T15" fmla="*/ 364 h 745"/>
                <a:gd name="T16" fmla="*/ 296 w 746"/>
                <a:gd name="T17" fmla="*/ 346 h 745"/>
                <a:gd name="T18" fmla="*/ 214 w 746"/>
                <a:gd name="T19" fmla="*/ 350 h 745"/>
                <a:gd name="T20" fmla="*/ 218 w 746"/>
                <a:gd name="T21" fmla="*/ 431 h 745"/>
                <a:gd name="T22" fmla="*/ 334 w 746"/>
                <a:gd name="T23" fmla="*/ 537 h 745"/>
                <a:gd name="T24" fmla="*/ 373 w 746"/>
                <a:gd name="T25" fmla="*/ 552 h 745"/>
                <a:gd name="T26" fmla="*/ 411 w 746"/>
                <a:gd name="T27" fmla="*/ 537 h 745"/>
                <a:gd name="T28" fmla="*/ 527 w 746"/>
                <a:gd name="T29" fmla="*/ 431 h 745"/>
                <a:gd name="T30" fmla="*/ 531 w 746"/>
                <a:gd name="T31" fmla="*/ 350 h 745"/>
                <a:gd name="T32" fmla="*/ 450 w 746"/>
                <a:gd name="T33" fmla="*/ 346 h 745"/>
                <a:gd name="T34" fmla="*/ 431 w 746"/>
                <a:gd name="T35" fmla="*/ 364 h 745"/>
                <a:gd name="T36" fmla="*/ 431 w 746"/>
                <a:gd name="T37" fmla="*/ 57 h 745"/>
                <a:gd name="T38" fmla="*/ 373 w 746"/>
                <a:gd name="T39" fmla="*/ 0 h 745"/>
                <a:gd name="T40" fmla="*/ 0 w 746"/>
                <a:gd name="T41" fmla="*/ 372 h 745"/>
                <a:gd name="T42" fmla="*/ 373 w 746"/>
                <a:gd name="T43" fmla="*/ 745 h 745"/>
                <a:gd name="T44" fmla="*/ 746 w 746"/>
                <a:gd name="T45" fmla="*/ 372 h 745"/>
                <a:gd name="T46" fmla="*/ 619 w 746"/>
                <a:gd name="T47" fmla="*/ 92 h 745"/>
                <a:gd name="T48" fmla="*/ 619 w 746"/>
                <a:gd name="T49" fmla="*/ 92 h 745"/>
                <a:gd name="T50" fmla="*/ 619 w 746"/>
                <a:gd name="T51" fmla="*/ 92 h 7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46" h="745">
                  <a:moveTo>
                    <a:pt x="619" y="92"/>
                  </a:moveTo>
                  <a:cubicBezTo>
                    <a:pt x="595" y="71"/>
                    <a:pt x="558" y="74"/>
                    <a:pt x="537" y="97"/>
                  </a:cubicBezTo>
                  <a:cubicBezTo>
                    <a:pt x="516" y="121"/>
                    <a:pt x="519" y="158"/>
                    <a:pt x="542" y="179"/>
                  </a:cubicBezTo>
                  <a:cubicBezTo>
                    <a:pt x="598" y="228"/>
                    <a:pt x="630" y="298"/>
                    <a:pt x="630" y="372"/>
                  </a:cubicBezTo>
                  <a:cubicBezTo>
                    <a:pt x="630" y="514"/>
                    <a:pt x="515" y="630"/>
                    <a:pt x="372" y="630"/>
                  </a:cubicBezTo>
                  <a:cubicBezTo>
                    <a:pt x="230" y="630"/>
                    <a:pt x="115" y="514"/>
                    <a:pt x="115" y="372"/>
                  </a:cubicBezTo>
                  <a:cubicBezTo>
                    <a:pt x="115" y="250"/>
                    <a:pt x="201" y="147"/>
                    <a:pt x="315" y="121"/>
                  </a:cubicBezTo>
                  <a:cubicBezTo>
                    <a:pt x="315" y="364"/>
                    <a:pt x="315" y="364"/>
                    <a:pt x="315" y="364"/>
                  </a:cubicBezTo>
                  <a:cubicBezTo>
                    <a:pt x="296" y="346"/>
                    <a:pt x="296" y="346"/>
                    <a:pt x="296" y="346"/>
                  </a:cubicBezTo>
                  <a:cubicBezTo>
                    <a:pt x="272" y="325"/>
                    <a:pt x="236" y="326"/>
                    <a:pt x="214" y="350"/>
                  </a:cubicBezTo>
                  <a:cubicBezTo>
                    <a:pt x="193" y="373"/>
                    <a:pt x="195" y="410"/>
                    <a:pt x="218" y="431"/>
                  </a:cubicBezTo>
                  <a:cubicBezTo>
                    <a:pt x="334" y="537"/>
                    <a:pt x="334" y="537"/>
                    <a:pt x="334" y="537"/>
                  </a:cubicBezTo>
                  <a:cubicBezTo>
                    <a:pt x="345" y="547"/>
                    <a:pt x="359" y="552"/>
                    <a:pt x="373" y="552"/>
                  </a:cubicBezTo>
                  <a:cubicBezTo>
                    <a:pt x="387" y="552"/>
                    <a:pt x="401" y="547"/>
                    <a:pt x="411" y="537"/>
                  </a:cubicBezTo>
                  <a:cubicBezTo>
                    <a:pt x="527" y="431"/>
                    <a:pt x="527" y="431"/>
                    <a:pt x="527" y="431"/>
                  </a:cubicBezTo>
                  <a:cubicBezTo>
                    <a:pt x="551" y="410"/>
                    <a:pt x="553" y="373"/>
                    <a:pt x="531" y="350"/>
                  </a:cubicBezTo>
                  <a:cubicBezTo>
                    <a:pt x="510" y="327"/>
                    <a:pt x="473" y="325"/>
                    <a:pt x="450" y="346"/>
                  </a:cubicBezTo>
                  <a:cubicBezTo>
                    <a:pt x="431" y="364"/>
                    <a:pt x="431" y="364"/>
                    <a:pt x="431" y="364"/>
                  </a:cubicBezTo>
                  <a:cubicBezTo>
                    <a:pt x="431" y="57"/>
                    <a:pt x="431" y="57"/>
                    <a:pt x="431" y="57"/>
                  </a:cubicBezTo>
                  <a:cubicBezTo>
                    <a:pt x="431" y="25"/>
                    <a:pt x="405" y="0"/>
                    <a:pt x="373" y="0"/>
                  </a:cubicBezTo>
                  <a:cubicBezTo>
                    <a:pt x="167" y="0"/>
                    <a:pt x="0" y="167"/>
                    <a:pt x="0" y="372"/>
                  </a:cubicBezTo>
                  <a:cubicBezTo>
                    <a:pt x="0" y="578"/>
                    <a:pt x="168" y="745"/>
                    <a:pt x="373" y="745"/>
                  </a:cubicBezTo>
                  <a:cubicBezTo>
                    <a:pt x="579" y="745"/>
                    <a:pt x="746" y="578"/>
                    <a:pt x="746" y="372"/>
                  </a:cubicBezTo>
                  <a:cubicBezTo>
                    <a:pt x="745" y="265"/>
                    <a:pt x="699" y="163"/>
                    <a:pt x="619" y="92"/>
                  </a:cubicBezTo>
                  <a:close/>
                  <a:moveTo>
                    <a:pt x="619" y="92"/>
                  </a:moveTo>
                  <a:cubicBezTo>
                    <a:pt x="619" y="92"/>
                    <a:pt x="619" y="92"/>
                    <a:pt x="619" y="9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07" name="Group 106"/>
          <p:cNvGrpSpPr/>
          <p:nvPr/>
        </p:nvGrpSpPr>
        <p:grpSpPr>
          <a:xfrm>
            <a:off x="408822" y="6239150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108" name="Rectangle 107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11" name="Rectangle 110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391295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/>
          <p:cNvSpPr>
            <a:spLocks/>
          </p:cNvSpPr>
          <p:nvPr/>
        </p:nvSpPr>
        <p:spPr bwMode="auto">
          <a:xfrm>
            <a:off x="6090016" y="2198664"/>
            <a:ext cx="799561" cy="1626445"/>
          </a:xfrm>
          <a:custGeom>
            <a:avLst/>
            <a:gdLst>
              <a:gd name="T0" fmla="*/ 2 w 340"/>
              <a:gd name="T1" fmla="*/ 690 h 690"/>
              <a:gd name="T2" fmla="*/ 114 w 340"/>
              <a:gd name="T3" fmla="*/ 669 h 690"/>
              <a:gd name="T4" fmla="*/ 340 w 340"/>
              <a:gd name="T5" fmla="*/ 345 h 690"/>
              <a:gd name="T6" fmla="*/ 0 w 340"/>
              <a:gd name="T7" fmla="*/ 0 h 690"/>
              <a:gd name="T8" fmla="*/ 0 w 340"/>
              <a:gd name="T9" fmla="*/ 43 h 690"/>
              <a:gd name="T10" fmla="*/ 297 w 340"/>
              <a:gd name="T11" fmla="*/ 345 h 690"/>
              <a:gd name="T12" fmla="*/ 2 w 340"/>
              <a:gd name="T13" fmla="*/ 648 h 690"/>
              <a:gd name="T14" fmla="*/ 0 w 340"/>
              <a:gd name="T15" fmla="*/ 648 h 690"/>
              <a:gd name="T16" fmla="*/ 0 w 340"/>
              <a:gd name="T17" fmla="*/ 690 h 690"/>
              <a:gd name="T18" fmla="*/ 2 w 340"/>
              <a:gd name="T19" fmla="*/ 690 h 6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40" h="690">
                <a:moveTo>
                  <a:pt x="2" y="690"/>
                </a:moveTo>
                <a:cubicBezTo>
                  <a:pt x="41" y="689"/>
                  <a:pt x="79" y="682"/>
                  <a:pt x="114" y="669"/>
                </a:cubicBezTo>
                <a:cubicBezTo>
                  <a:pt x="246" y="620"/>
                  <a:pt x="340" y="494"/>
                  <a:pt x="340" y="345"/>
                </a:cubicBezTo>
                <a:cubicBezTo>
                  <a:pt x="340" y="156"/>
                  <a:pt x="188" y="3"/>
                  <a:pt x="0" y="0"/>
                </a:cubicBezTo>
                <a:cubicBezTo>
                  <a:pt x="0" y="43"/>
                  <a:pt x="0" y="43"/>
                  <a:pt x="0" y="43"/>
                </a:cubicBezTo>
                <a:cubicBezTo>
                  <a:pt x="165" y="45"/>
                  <a:pt x="297" y="180"/>
                  <a:pt x="297" y="345"/>
                </a:cubicBezTo>
                <a:cubicBezTo>
                  <a:pt x="297" y="510"/>
                  <a:pt x="166" y="644"/>
                  <a:pt x="2" y="648"/>
                </a:cubicBezTo>
                <a:cubicBezTo>
                  <a:pt x="1" y="648"/>
                  <a:pt x="1" y="648"/>
                  <a:pt x="0" y="648"/>
                </a:cubicBezTo>
                <a:cubicBezTo>
                  <a:pt x="0" y="690"/>
                  <a:pt x="0" y="690"/>
                  <a:pt x="0" y="690"/>
                </a:cubicBezTo>
                <a:cubicBezTo>
                  <a:pt x="1" y="690"/>
                  <a:pt x="1" y="690"/>
                  <a:pt x="2" y="69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6"/>
          <p:cNvSpPr>
            <a:spLocks/>
          </p:cNvSpPr>
          <p:nvPr/>
        </p:nvSpPr>
        <p:spPr bwMode="auto">
          <a:xfrm>
            <a:off x="4395983" y="2198664"/>
            <a:ext cx="1698348" cy="100664"/>
          </a:xfrm>
          <a:custGeom>
            <a:avLst/>
            <a:gdLst>
              <a:gd name="T0" fmla="*/ 0 w 722"/>
              <a:gd name="T1" fmla="*/ 43 h 43"/>
              <a:gd name="T2" fmla="*/ 722 w 722"/>
              <a:gd name="T3" fmla="*/ 43 h 43"/>
              <a:gd name="T4" fmla="*/ 722 w 722"/>
              <a:gd name="T5" fmla="*/ 0 h 43"/>
              <a:gd name="T6" fmla="*/ 0 w 722"/>
              <a:gd name="T7" fmla="*/ 0 h 43"/>
              <a:gd name="T8" fmla="*/ 0 w 722"/>
              <a:gd name="T9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2" h="43">
                <a:moveTo>
                  <a:pt x="0" y="43"/>
                </a:moveTo>
                <a:cubicBezTo>
                  <a:pt x="722" y="43"/>
                  <a:pt x="722" y="43"/>
                  <a:pt x="722" y="43"/>
                </a:cubicBezTo>
                <a:cubicBezTo>
                  <a:pt x="721" y="24"/>
                  <a:pt x="721" y="3"/>
                  <a:pt x="722" y="0"/>
                </a:cubicBezTo>
                <a:cubicBezTo>
                  <a:pt x="0" y="0"/>
                  <a:pt x="0" y="0"/>
                  <a:pt x="0" y="0"/>
                </a:cubicBezTo>
                <a:lnTo>
                  <a:pt x="0" y="4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Rectangle 7"/>
          <p:cNvSpPr>
            <a:spLocks noChangeArrowheads="1"/>
          </p:cNvSpPr>
          <p:nvPr/>
        </p:nvSpPr>
        <p:spPr bwMode="auto">
          <a:xfrm>
            <a:off x="2778166" y="2077867"/>
            <a:ext cx="1839278" cy="35088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5"/>
          <p:cNvSpPr>
            <a:spLocks/>
          </p:cNvSpPr>
          <p:nvPr/>
        </p:nvSpPr>
        <p:spPr bwMode="auto">
          <a:xfrm flipH="1">
            <a:off x="5302423" y="3718395"/>
            <a:ext cx="799561" cy="1626445"/>
          </a:xfrm>
          <a:custGeom>
            <a:avLst/>
            <a:gdLst>
              <a:gd name="T0" fmla="*/ 2 w 340"/>
              <a:gd name="T1" fmla="*/ 690 h 690"/>
              <a:gd name="T2" fmla="*/ 114 w 340"/>
              <a:gd name="T3" fmla="*/ 669 h 690"/>
              <a:gd name="T4" fmla="*/ 340 w 340"/>
              <a:gd name="T5" fmla="*/ 345 h 690"/>
              <a:gd name="T6" fmla="*/ 0 w 340"/>
              <a:gd name="T7" fmla="*/ 0 h 690"/>
              <a:gd name="T8" fmla="*/ 0 w 340"/>
              <a:gd name="T9" fmla="*/ 43 h 690"/>
              <a:gd name="T10" fmla="*/ 297 w 340"/>
              <a:gd name="T11" fmla="*/ 345 h 690"/>
              <a:gd name="T12" fmla="*/ 2 w 340"/>
              <a:gd name="T13" fmla="*/ 648 h 690"/>
              <a:gd name="T14" fmla="*/ 0 w 340"/>
              <a:gd name="T15" fmla="*/ 648 h 690"/>
              <a:gd name="T16" fmla="*/ 0 w 340"/>
              <a:gd name="T17" fmla="*/ 690 h 690"/>
              <a:gd name="T18" fmla="*/ 2 w 340"/>
              <a:gd name="T19" fmla="*/ 690 h 6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40" h="690">
                <a:moveTo>
                  <a:pt x="2" y="690"/>
                </a:moveTo>
                <a:cubicBezTo>
                  <a:pt x="41" y="689"/>
                  <a:pt x="79" y="682"/>
                  <a:pt x="114" y="669"/>
                </a:cubicBezTo>
                <a:cubicBezTo>
                  <a:pt x="246" y="620"/>
                  <a:pt x="340" y="494"/>
                  <a:pt x="340" y="345"/>
                </a:cubicBezTo>
                <a:cubicBezTo>
                  <a:pt x="340" y="156"/>
                  <a:pt x="188" y="3"/>
                  <a:pt x="0" y="0"/>
                </a:cubicBezTo>
                <a:cubicBezTo>
                  <a:pt x="0" y="43"/>
                  <a:pt x="0" y="43"/>
                  <a:pt x="0" y="43"/>
                </a:cubicBezTo>
                <a:cubicBezTo>
                  <a:pt x="165" y="45"/>
                  <a:pt x="297" y="180"/>
                  <a:pt x="297" y="345"/>
                </a:cubicBezTo>
                <a:cubicBezTo>
                  <a:pt x="297" y="510"/>
                  <a:pt x="166" y="644"/>
                  <a:pt x="2" y="648"/>
                </a:cubicBezTo>
                <a:cubicBezTo>
                  <a:pt x="1" y="648"/>
                  <a:pt x="1" y="648"/>
                  <a:pt x="0" y="648"/>
                </a:cubicBezTo>
                <a:cubicBezTo>
                  <a:pt x="0" y="690"/>
                  <a:pt x="0" y="690"/>
                  <a:pt x="0" y="690"/>
                </a:cubicBezTo>
                <a:cubicBezTo>
                  <a:pt x="1" y="690"/>
                  <a:pt x="1" y="690"/>
                  <a:pt x="2" y="69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6"/>
          <p:cNvSpPr>
            <a:spLocks/>
          </p:cNvSpPr>
          <p:nvPr/>
        </p:nvSpPr>
        <p:spPr bwMode="auto">
          <a:xfrm flipH="1">
            <a:off x="6097669" y="3718395"/>
            <a:ext cx="1698348" cy="100664"/>
          </a:xfrm>
          <a:custGeom>
            <a:avLst/>
            <a:gdLst>
              <a:gd name="T0" fmla="*/ 0 w 722"/>
              <a:gd name="T1" fmla="*/ 43 h 43"/>
              <a:gd name="T2" fmla="*/ 722 w 722"/>
              <a:gd name="T3" fmla="*/ 43 h 43"/>
              <a:gd name="T4" fmla="*/ 722 w 722"/>
              <a:gd name="T5" fmla="*/ 0 h 43"/>
              <a:gd name="T6" fmla="*/ 0 w 722"/>
              <a:gd name="T7" fmla="*/ 0 h 43"/>
              <a:gd name="T8" fmla="*/ 0 w 722"/>
              <a:gd name="T9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2" h="43">
                <a:moveTo>
                  <a:pt x="0" y="43"/>
                </a:moveTo>
                <a:cubicBezTo>
                  <a:pt x="722" y="43"/>
                  <a:pt x="722" y="43"/>
                  <a:pt x="722" y="43"/>
                </a:cubicBezTo>
                <a:cubicBezTo>
                  <a:pt x="721" y="24"/>
                  <a:pt x="721" y="3"/>
                  <a:pt x="722" y="0"/>
                </a:cubicBezTo>
                <a:cubicBezTo>
                  <a:pt x="0" y="0"/>
                  <a:pt x="0" y="0"/>
                  <a:pt x="0" y="0"/>
                </a:cubicBezTo>
                <a:lnTo>
                  <a:pt x="0" y="4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Rectangle 7"/>
          <p:cNvSpPr>
            <a:spLocks noChangeArrowheads="1"/>
          </p:cNvSpPr>
          <p:nvPr/>
        </p:nvSpPr>
        <p:spPr bwMode="auto">
          <a:xfrm flipH="1">
            <a:off x="7574556" y="3597598"/>
            <a:ext cx="1839278" cy="35088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5"/>
          <p:cNvSpPr>
            <a:spLocks/>
          </p:cNvSpPr>
          <p:nvPr/>
        </p:nvSpPr>
        <p:spPr bwMode="auto">
          <a:xfrm>
            <a:off x="6090016" y="5238125"/>
            <a:ext cx="799561" cy="1626445"/>
          </a:xfrm>
          <a:custGeom>
            <a:avLst/>
            <a:gdLst>
              <a:gd name="T0" fmla="*/ 2 w 340"/>
              <a:gd name="T1" fmla="*/ 690 h 690"/>
              <a:gd name="T2" fmla="*/ 114 w 340"/>
              <a:gd name="T3" fmla="*/ 669 h 690"/>
              <a:gd name="T4" fmla="*/ 340 w 340"/>
              <a:gd name="T5" fmla="*/ 345 h 690"/>
              <a:gd name="T6" fmla="*/ 0 w 340"/>
              <a:gd name="T7" fmla="*/ 0 h 690"/>
              <a:gd name="T8" fmla="*/ 0 w 340"/>
              <a:gd name="T9" fmla="*/ 43 h 690"/>
              <a:gd name="T10" fmla="*/ 297 w 340"/>
              <a:gd name="T11" fmla="*/ 345 h 690"/>
              <a:gd name="T12" fmla="*/ 2 w 340"/>
              <a:gd name="T13" fmla="*/ 648 h 690"/>
              <a:gd name="T14" fmla="*/ 0 w 340"/>
              <a:gd name="T15" fmla="*/ 648 h 690"/>
              <a:gd name="T16" fmla="*/ 0 w 340"/>
              <a:gd name="T17" fmla="*/ 690 h 690"/>
              <a:gd name="T18" fmla="*/ 2 w 340"/>
              <a:gd name="T19" fmla="*/ 690 h 6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40" h="690">
                <a:moveTo>
                  <a:pt x="2" y="690"/>
                </a:moveTo>
                <a:cubicBezTo>
                  <a:pt x="41" y="689"/>
                  <a:pt x="79" y="682"/>
                  <a:pt x="114" y="669"/>
                </a:cubicBezTo>
                <a:cubicBezTo>
                  <a:pt x="246" y="620"/>
                  <a:pt x="340" y="494"/>
                  <a:pt x="340" y="345"/>
                </a:cubicBezTo>
                <a:cubicBezTo>
                  <a:pt x="340" y="156"/>
                  <a:pt x="188" y="3"/>
                  <a:pt x="0" y="0"/>
                </a:cubicBezTo>
                <a:cubicBezTo>
                  <a:pt x="0" y="43"/>
                  <a:pt x="0" y="43"/>
                  <a:pt x="0" y="43"/>
                </a:cubicBezTo>
                <a:cubicBezTo>
                  <a:pt x="165" y="45"/>
                  <a:pt x="297" y="180"/>
                  <a:pt x="297" y="345"/>
                </a:cubicBezTo>
                <a:cubicBezTo>
                  <a:pt x="297" y="510"/>
                  <a:pt x="166" y="644"/>
                  <a:pt x="2" y="648"/>
                </a:cubicBezTo>
                <a:cubicBezTo>
                  <a:pt x="1" y="648"/>
                  <a:pt x="1" y="648"/>
                  <a:pt x="0" y="648"/>
                </a:cubicBezTo>
                <a:cubicBezTo>
                  <a:pt x="0" y="690"/>
                  <a:pt x="0" y="690"/>
                  <a:pt x="0" y="690"/>
                </a:cubicBezTo>
                <a:cubicBezTo>
                  <a:pt x="1" y="690"/>
                  <a:pt x="1" y="690"/>
                  <a:pt x="2" y="69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Freeform 6"/>
          <p:cNvSpPr>
            <a:spLocks/>
          </p:cNvSpPr>
          <p:nvPr/>
        </p:nvSpPr>
        <p:spPr bwMode="auto">
          <a:xfrm>
            <a:off x="4395983" y="5238125"/>
            <a:ext cx="1698348" cy="100664"/>
          </a:xfrm>
          <a:custGeom>
            <a:avLst/>
            <a:gdLst>
              <a:gd name="T0" fmla="*/ 0 w 722"/>
              <a:gd name="T1" fmla="*/ 43 h 43"/>
              <a:gd name="T2" fmla="*/ 722 w 722"/>
              <a:gd name="T3" fmla="*/ 43 h 43"/>
              <a:gd name="T4" fmla="*/ 722 w 722"/>
              <a:gd name="T5" fmla="*/ 0 h 43"/>
              <a:gd name="T6" fmla="*/ 0 w 722"/>
              <a:gd name="T7" fmla="*/ 0 h 43"/>
              <a:gd name="T8" fmla="*/ 0 w 722"/>
              <a:gd name="T9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2" h="43">
                <a:moveTo>
                  <a:pt x="0" y="43"/>
                </a:moveTo>
                <a:cubicBezTo>
                  <a:pt x="722" y="43"/>
                  <a:pt x="722" y="43"/>
                  <a:pt x="722" y="43"/>
                </a:cubicBezTo>
                <a:cubicBezTo>
                  <a:pt x="721" y="24"/>
                  <a:pt x="721" y="3"/>
                  <a:pt x="722" y="0"/>
                </a:cubicBezTo>
                <a:cubicBezTo>
                  <a:pt x="0" y="0"/>
                  <a:pt x="0" y="0"/>
                  <a:pt x="0" y="0"/>
                </a:cubicBezTo>
                <a:lnTo>
                  <a:pt x="0" y="4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Rectangle 7"/>
          <p:cNvSpPr>
            <a:spLocks noChangeArrowheads="1"/>
          </p:cNvSpPr>
          <p:nvPr/>
        </p:nvSpPr>
        <p:spPr bwMode="auto">
          <a:xfrm>
            <a:off x="2778166" y="5117328"/>
            <a:ext cx="1839278" cy="350886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Freeform 5"/>
          <p:cNvSpPr>
            <a:spLocks/>
          </p:cNvSpPr>
          <p:nvPr/>
        </p:nvSpPr>
        <p:spPr bwMode="auto">
          <a:xfrm flipH="1">
            <a:off x="5302423" y="6757856"/>
            <a:ext cx="799561" cy="1626445"/>
          </a:xfrm>
          <a:custGeom>
            <a:avLst/>
            <a:gdLst>
              <a:gd name="T0" fmla="*/ 2 w 340"/>
              <a:gd name="T1" fmla="*/ 690 h 690"/>
              <a:gd name="T2" fmla="*/ 114 w 340"/>
              <a:gd name="T3" fmla="*/ 669 h 690"/>
              <a:gd name="T4" fmla="*/ 340 w 340"/>
              <a:gd name="T5" fmla="*/ 345 h 690"/>
              <a:gd name="T6" fmla="*/ 0 w 340"/>
              <a:gd name="T7" fmla="*/ 0 h 690"/>
              <a:gd name="T8" fmla="*/ 0 w 340"/>
              <a:gd name="T9" fmla="*/ 43 h 690"/>
              <a:gd name="T10" fmla="*/ 297 w 340"/>
              <a:gd name="T11" fmla="*/ 345 h 690"/>
              <a:gd name="T12" fmla="*/ 2 w 340"/>
              <a:gd name="T13" fmla="*/ 648 h 690"/>
              <a:gd name="T14" fmla="*/ 0 w 340"/>
              <a:gd name="T15" fmla="*/ 648 h 690"/>
              <a:gd name="T16" fmla="*/ 0 w 340"/>
              <a:gd name="T17" fmla="*/ 690 h 690"/>
              <a:gd name="T18" fmla="*/ 2 w 340"/>
              <a:gd name="T19" fmla="*/ 690 h 6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40" h="690">
                <a:moveTo>
                  <a:pt x="2" y="690"/>
                </a:moveTo>
                <a:cubicBezTo>
                  <a:pt x="41" y="689"/>
                  <a:pt x="79" y="682"/>
                  <a:pt x="114" y="669"/>
                </a:cubicBezTo>
                <a:cubicBezTo>
                  <a:pt x="246" y="620"/>
                  <a:pt x="340" y="494"/>
                  <a:pt x="340" y="345"/>
                </a:cubicBezTo>
                <a:cubicBezTo>
                  <a:pt x="340" y="156"/>
                  <a:pt x="188" y="3"/>
                  <a:pt x="0" y="0"/>
                </a:cubicBezTo>
                <a:cubicBezTo>
                  <a:pt x="0" y="43"/>
                  <a:pt x="0" y="43"/>
                  <a:pt x="0" y="43"/>
                </a:cubicBezTo>
                <a:cubicBezTo>
                  <a:pt x="165" y="45"/>
                  <a:pt x="297" y="180"/>
                  <a:pt x="297" y="345"/>
                </a:cubicBezTo>
                <a:cubicBezTo>
                  <a:pt x="297" y="510"/>
                  <a:pt x="166" y="644"/>
                  <a:pt x="2" y="648"/>
                </a:cubicBezTo>
                <a:cubicBezTo>
                  <a:pt x="1" y="648"/>
                  <a:pt x="1" y="648"/>
                  <a:pt x="0" y="648"/>
                </a:cubicBezTo>
                <a:cubicBezTo>
                  <a:pt x="0" y="690"/>
                  <a:pt x="0" y="690"/>
                  <a:pt x="0" y="690"/>
                </a:cubicBezTo>
                <a:cubicBezTo>
                  <a:pt x="1" y="690"/>
                  <a:pt x="1" y="690"/>
                  <a:pt x="2" y="69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TextBox 66"/>
          <p:cNvSpPr txBox="1"/>
          <p:nvPr/>
        </p:nvSpPr>
        <p:spPr>
          <a:xfrm>
            <a:off x="2474384" y="598892"/>
            <a:ext cx="724323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Step Infographic</a:t>
            </a:r>
            <a:endParaRPr lang="en-US" sz="4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2714357" y="2525292"/>
            <a:ext cx="1913332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2961913" y="2066926"/>
            <a:ext cx="1434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 smtClean="0">
                <a:solidFill>
                  <a:schemeClr val="bg1"/>
                </a:solidFill>
                <a:latin typeface="+mj-lt"/>
              </a:rPr>
              <a:t>AMAZING TEXT</a:t>
            </a:r>
            <a:endParaRPr lang="en-US" sz="1050" dirty="0" smtClean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7548461" y="4037518"/>
            <a:ext cx="1913332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7796017" y="3579152"/>
            <a:ext cx="1434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 smtClean="0">
                <a:solidFill>
                  <a:schemeClr val="bg1"/>
                </a:solidFill>
                <a:latin typeface="+mj-lt"/>
              </a:rPr>
              <a:t>AMAZING TEXT</a:t>
            </a:r>
            <a:endParaRPr lang="en-US" sz="1050" dirty="0" smtClean="0">
              <a:solidFill>
                <a:schemeClr val="bg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2724514" y="5575694"/>
            <a:ext cx="1913332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2972070" y="5117328"/>
            <a:ext cx="1434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 smtClean="0">
                <a:solidFill>
                  <a:schemeClr val="bg1"/>
                </a:solidFill>
                <a:latin typeface="+mj-lt"/>
              </a:rPr>
              <a:t>AMAZING TEXT</a:t>
            </a:r>
            <a:endParaRPr lang="en-US" sz="1050" dirty="0" smtClean="0">
              <a:solidFill>
                <a:schemeClr val="bg1"/>
              </a:solidFill>
            </a:endParaRPr>
          </a:p>
        </p:txBody>
      </p:sp>
      <p:sp>
        <p:nvSpPr>
          <p:cNvPr id="74" name="Oval 73"/>
          <p:cNvSpPr/>
          <p:nvPr/>
        </p:nvSpPr>
        <p:spPr>
          <a:xfrm>
            <a:off x="5463020" y="2395135"/>
            <a:ext cx="1233501" cy="123350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Oval 74"/>
          <p:cNvSpPr/>
          <p:nvPr/>
        </p:nvSpPr>
        <p:spPr>
          <a:xfrm>
            <a:off x="5463020" y="3908816"/>
            <a:ext cx="1233501" cy="123350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/>
          <p:cNvSpPr/>
          <p:nvPr/>
        </p:nvSpPr>
        <p:spPr>
          <a:xfrm>
            <a:off x="5463020" y="5428546"/>
            <a:ext cx="1233501" cy="123350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7" name="Group 76"/>
          <p:cNvGrpSpPr/>
          <p:nvPr/>
        </p:nvGrpSpPr>
        <p:grpSpPr>
          <a:xfrm>
            <a:off x="5840370" y="4239984"/>
            <a:ext cx="499290" cy="588831"/>
            <a:chOff x="7834313" y="2328863"/>
            <a:chExt cx="1628775" cy="1920875"/>
          </a:xfrm>
          <a:solidFill>
            <a:schemeClr val="bg1"/>
          </a:solidFill>
        </p:grpSpPr>
        <p:sp>
          <p:nvSpPr>
            <p:cNvPr id="78" name="Freeform 37"/>
            <p:cNvSpPr>
              <a:spLocks noEditPoints="1"/>
            </p:cNvSpPr>
            <p:nvPr/>
          </p:nvSpPr>
          <p:spPr bwMode="auto">
            <a:xfrm>
              <a:off x="7834313" y="2328863"/>
              <a:ext cx="1628775" cy="1920875"/>
            </a:xfrm>
            <a:custGeom>
              <a:avLst/>
              <a:gdLst>
                <a:gd name="T0" fmla="*/ 1278 w 1336"/>
                <a:gd name="T1" fmla="*/ 168 h 1573"/>
                <a:gd name="T2" fmla="*/ 968 w 1336"/>
                <a:gd name="T3" fmla="*/ 168 h 1573"/>
                <a:gd name="T4" fmla="*/ 968 w 1336"/>
                <a:gd name="T5" fmla="*/ 58 h 1573"/>
                <a:gd name="T6" fmla="*/ 910 w 1336"/>
                <a:gd name="T7" fmla="*/ 0 h 1573"/>
                <a:gd name="T8" fmla="*/ 426 w 1336"/>
                <a:gd name="T9" fmla="*/ 0 h 1573"/>
                <a:gd name="T10" fmla="*/ 369 w 1336"/>
                <a:gd name="T11" fmla="*/ 58 h 1573"/>
                <a:gd name="T12" fmla="*/ 369 w 1336"/>
                <a:gd name="T13" fmla="*/ 362 h 1573"/>
                <a:gd name="T14" fmla="*/ 426 w 1336"/>
                <a:gd name="T15" fmla="*/ 420 h 1573"/>
                <a:gd name="T16" fmla="*/ 784 w 1336"/>
                <a:gd name="T17" fmla="*/ 420 h 1573"/>
                <a:gd name="T18" fmla="*/ 841 w 1336"/>
                <a:gd name="T19" fmla="*/ 362 h 1573"/>
                <a:gd name="T20" fmla="*/ 784 w 1336"/>
                <a:gd name="T21" fmla="*/ 305 h 1573"/>
                <a:gd name="T22" fmla="*/ 484 w 1336"/>
                <a:gd name="T23" fmla="*/ 305 h 1573"/>
                <a:gd name="T24" fmla="*/ 484 w 1336"/>
                <a:gd name="T25" fmla="*/ 115 h 1573"/>
                <a:gd name="T26" fmla="*/ 852 w 1336"/>
                <a:gd name="T27" fmla="*/ 115 h 1573"/>
                <a:gd name="T28" fmla="*/ 852 w 1336"/>
                <a:gd name="T29" fmla="*/ 226 h 1573"/>
                <a:gd name="T30" fmla="*/ 910 w 1336"/>
                <a:gd name="T31" fmla="*/ 283 h 1573"/>
                <a:gd name="T32" fmla="*/ 1221 w 1336"/>
                <a:gd name="T33" fmla="*/ 283 h 1573"/>
                <a:gd name="T34" fmla="*/ 1221 w 1336"/>
                <a:gd name="T35" fmla="*/ 1458 h 1573"/>
                <a:gd name="T36" fmla="*/ 116 w 1336"/>
                <a:gd name="T37" fmla="*/ 1458 h 1573"/>
                <a:gd name="T38" fmla="*/ 116 w 1336"/>
                <a:gd name="T39" fmla="*/ 283 h 1573"/>
                <a:gd name="T40" fmla="*/ 204 w 1336"/>
                <a:gd name="T41" fmla="*/ 283 h 1573"/>
                <a:gd name="T42" fmla="*/ 262 w 1336"/>
                <a:gd name="T43" fmla="*/ 226 h 1573"/>
                <a:gd name="T44" fmla="*/ 204 w 1336"/>
                <a:gd name="T45" fmla="*/ 168 h 1573"/>
                <a:gd name="T46" fmla="*/ 58 w 1336"/>
                <a:gd name="T47" fmla="*/ 168 h 1573"/>
                <a:gd name="T48" fmla="*/ 0 w 1336"/>
                <a:gd name="T49" fmla="*/ 226 h 1573"/>
                <a:gd name="T50" fmla="*/ 0 w 1336"/>
                <a:gd name="T51" fmla="*/ 1516 h 1573"/>
                <a:gd name="T52" fmla="*/ 58 w 1336"/>
                <a:gd name="T53" fmla="*/ 1573 h 1573"/>
                <a:gd name="T54" fmla="*/ 1278 w 1336"/>
                <a:gd name="T55" fmla="*/ 1573 h 1573"/>
                <a:gd name="T56" fmla="*/ 1336 w 1336"/>
                <a:gd name="T57" fmla="*/ 1516 h 1573"/>
                <a:gd name="T58" fmla="*/ 1336 w 1336"/>
                <a:gd name="T59" fmla="*/ 226 h 1573"/>
                <a:gd name="T60" fmla="*/ 1278 w 1336"/>
                <a:gd name="T61" fmla="*/ 168 h 1573"/>
                <a:gd name="T62" fmla="*/ 1278 w 1336"/>
                <a:gd name="T63" fmla="*/ 168 h 1573"/>
                <a:gd name="T64" fmla="*/ 1278 w 1336"/>
                <a:gd name="T65" fmla="*/ 168 h 1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36" h="1573">
                  <a:moveTo>
                    <a:pt x="1278" y="168"/>
                  </a:moveTo>
                  <a:cubicBezTo>
                    <a:pt x="968" y="168"/>
                    <a:pt x="968" y="168"/>
                    <a:pt x="968" y="168"/>
                  </a:cubicBezTo>
                  <a:cubicBezTo>
                    <a:pt x="968" y="58"/>
                    <a:pt x="968" y="58"/>
                    <a:pt x="968" y="58"/>
                  </a:cubicBezTo>
                  <a:cubicBezTo>
                    <a:pt x="968" y="26"/>
                    <a:pt x="942" y="0"/>
                    <a:pt x="910" y="0"/>
                  </a:cubicBezTo>
                  <a:cubicBezTo>
                    <a:pt x="426" y="0"/>
                    <a:pt x="426" y="0"/>
                    <a:pt x="426" y="0"/>
                  </a:cubicBezTo>
                  <a:cubicBezTo>
                    <a:pt x="395" y="0"/>
                    <a:pt x="369" y="26"/>
                    <a:pt x="369" y="58"/>
                  </a:cubicBezTo>
                  <a:cubicBezTo>
                    <a:pt x="369" y="362"/>
                    <a:pt x="369" y="362"/>
                    <a:pt x="369" y="362"/>
                  </a:cubicBezTo>
                  <a:cubicBezTo>
                    <a:pt x="369" y="394"/>
                    <a:pt x="395" y="420"/>
                    <a:pt x="426" y="420"/>
                  </a:cubicBezTo>
                  <a:cubicBezTo>
                    <a:pt x="784" y="420"/>
                    <a:pt x="784" y="420"/>
                    <a:pt x="784" y="420"/>
                  </a:cubicBezTo>
                  <a:cubicBezTo>
                    <a:pt x="815" y="420"/>
                    <a:pt x="841" y="394"/>
                    <a:pt x="841" y="362"/>
                  </a:cubicBezTo>
                  <a:cubicBezTo>
                    <a:pt x="841" y="330"/>
                    <a:pt x="815" y="305"/>
                    <a:pt x="784" y="305"/>
                  </a:cubicBezTo>
                  <a:cubicBezTo>
                    <a:pt x="484" y="305"/>
                    <a:pt x="484" y="305"/>
                    <a:pt x="484" y="305"/>
                  </a:cubicBezTo>
                  <a:cubicBezTo>
                    <a:pt x="484" y="115"/>
                    <a:pt x="484" y="115"/>
                    <a:pt x="484" y="115"/>
                  </a:cubicBezTo>
                  <a:cubicBezTo>
                    <a:pt x="852" y="115"/>
                    <a:pt x="852" y="115"/>
                    <a:pt x="852" y="115"/>
                  </a:cubicBezTo>
                  <a:cubicBezTo>
                    <a:pt x="852" y="226"/>
                    <a:pt x="852" y="226"/>
                    <a:pt x="852" y="226"/>
                  </a:cubicBezTo>
                  <a:cubicBezTo>
                    <a:pt x="852" y="258"/>
                    <a:pt x="878" y="283"/>
                    <a:pt x="910" y="283"/>
                  </a:cubicBezTo>
                  <a:cubicBezTo>
                    <a:pt x="1221" y="283"/>
                    <a:pt x="1221" y="283"/>
                    <a:pt x="1221" y="283"/>
                  </a:cubicBezTo>
                  <a:cubicBezTo>
                    <a:pt x="1221" y="1458"/>
                    <a:pt x="1221" y="1458"/>
                    <a:pt x="1221" y="1458"/>
                  </a:cubicBezTo>
                  <a:cubicBezTo>
                    <a:pt x="116" y="1458"/>
                    <a:pt x="116" y="1458"/>
                    <a:pt x="116" y="1458"/>
                  </a:cubicBezTo>
                  <a:cubicBezTo>
                    <a:pt x="116" y="283"/>
                    <a:pt x="116" y="283"/>
                    <a:pt x="116" y="283"/>
                  </a:cubicBezTo>
                  <a:cubicBezTo>
                    <a:pt x="204" y="283"/>
                    <a:pt x="204" y="283"/>
                    <a:pt x="204" y="283"/>
                  </a:cubicBezTo>
                  <a:cubicBezTo>
                    <a:pt x="236" y="283"/>
                    <a:pt x="262" y="257"/>
                    <a:pt x="262" y="226"/>
                  </a:cubicBezTo>
                  <a:cubicBezTo>
                    <a:pt x="262" y="194"/>
                    <a:pt x="236" y="168"/>
                    <a:pt x="204" y="168"/>
                  </a:cubicBezTo>
                  <a:cubicBezTo>
                    <a:pt x="58" y="168"/>
                    <a:pt x="58" y="168"/>
                    <a:pt x="58" y="168"/>
                  </a:cubicBezTo>
                  <a:cubicBezTo>
                    <a:pt x="26" y="168"/>
                    <a:pt x="0" y="194"/>
                    <a:pt x="0" y="226"/>
                  </a:cubicBezTo>
                  <a:cubicBezTo>
                    <a:pt x="0" y="1516"/>
                    <a:pt x="0" y="1516"/>
                    <a:pt x="0" y="1516"/>
                  </a:cubicBezTo>
                  <a:cubicBezTo>
                    <a:pt x="0" y="1547"/>
                    <a:pt x="26" y="1573"/>
                    <a:pt x="58" y="1573"/>
                  </a:cubicBezTo>
                  <a:cubicBezTo>
                    <a:pt x="1278" y="1573"/>
                    <a:pt x="1278" y="1573"/>
                    <a:pt x="1278" y="1573"/>
                  </a:cubicBezTo>
                  <a:cubicBezTo>
                    <a:pt x="1310" y="1573"/>
                    <a:pt x="1336" y="1547"/>
                    <a:pt x="1336" y="1516"/>
                  </a:cubicBezTo>
                  <a:cubicBezTo>
                    <a:pt x="1336" y="226"/>
                    <a:pt x="1336" y="226"/>
                    <a:pt x="1336" y="226"/>
                  </a:cubicBezTo>
                  <a:cubicBezTo>
                    <a:pt x="1336" y="194"/>
                    <a:pt x="1310" y="168"/>
                    <a:pt x="1278" y="168"/>
                  </a:cubicBezTo>
                  <a:close/>
                  <a:moveTo>
                    <a:pt x="1278" y="168"/>
                  </a:moveTo>
                  <a:cubicBezTo>
                    <a:pt x="1278" y="168"/>
                    <a:pt x="1278" y="168"/>
                    <a:pt x="1278" y="16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9" name="Freeform 38"/>
            <p:cNvSpPr>
              <a:spLocks noEditPoints="1"/>
            </p:cNvSpPr>
            <p:nvPr/>
          </p:nvSpPr>
          <p:spPr bwMode="auto">
            <a:xfrm>
              <a:off x="8421688" y="3268663"/>
              <a:ext cx="692150" cy="139700"/>
            </a:xfrm>
            <a:custGeom>
              <a:avLst/>
              <a:gdLst>
                <a:gd name="T0" fmla="*/ 510 w 568"/>
                <a:gd name="T1" fmla="*/ 0 h 115"/>
                <a:gd name="T2" fmla="*/ 58 w 568"/>
                <a:gd name="T3" fmla="*/ 0 h 115"/>
                <a:gd name="T4" fmla="*/ 0 w 568"/>
                <a:gd name="T5" fmla="*/ 57 h 115"/>
                <a:gd name="T6" fmla="*/ 58 w 568"/>
                <a:gd name="T7" fmla="*/ 115 h 115"/>
                <a:gd name="T8" fmla="*/ 510 w 568"/>
                <a:gd name="T9" fmla="*/ 115 h 115"/>
                <a:gd name="T10" fmla="*/ 568 w 568"/>
                <a:gd name="T11" fmla="*/ 57 h 115"/>
                <a:gd name="T12" fmla="*/ 510 w 568"/>
                <a:gd name="T13" fmla="*/ 0 h 115"/>
                <a:gd name="T14" fmla="*/ 510 w 568"/>
                <a:gd name="T15" fmla="*/ 0 h 115"/>
                <a:gd name="T16" fmla="*/ 510 w 568"/>
                <a:gd name="T1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8" h="115">
                  <a:moveTo>
                    <a:pt x="510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6"/>
                    <a:pt x="0" y="57"/>
                  </a:cubicBezTo>
                  <a:cubicBezTo>
                    <a:pt x="0" y="89"/>
                    <a:pt x="26" y="115"/>
                    <a:pt x="58" y="115"/>
                  </a:cubicBezTo>
                  <a:cubicBezTo>
                    <a:pt x="510" y="115"/>
                    <a:pt x="510" y="115"/>
                    <a:pt x="510" y="115"/>
                  </a:cubicBezTo>
                  <a:cubicBezTo>
                    <a:pt x="542" y="115"/>
                    <a:pt x="568" y="89"/>
                    <a:pt x="568" y="57"/>
                  </a:cubicBezTo>
                  <a:cubicBezTo>
                    <a:pt x="568" y="26"/>
                    <a:pt x="542" y="0"/>
                    <a:pt x="510" y="0"/>
                  </a:cubicBezTo>
                  <a:close/>
                  <a:moveTo>
                    <a:pt x="510" y="0"/>
                  </a:moveTo>
                  <a:cubicBezTo>
                    <a:pt x="510" y="0"/>
                    <a:pt x="510" y="0"/>
                    <a:pt x="5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0" name="Freeform 39"/>
            <p:cNvSpPr>
              <a:spLocks noEditPoints="1"/>
            </p:cNvSpPr>
            <p:nvPr/>
          </p:nvSpPr>
          <p:spPr bwMode="auto">
            <a:xfrm>
              <a:off x="8421688" y="3001963"/>
              <a:ext cx="692150" cy="141288"/>
            </a:xfrm>
            <a:custGeom>
              <a:avLst/>
              <a:gdLst>
                <a:gd name="T0" fmla="*/ 510 w 568"/>
                <a:gd name="T1" fmla="*/ 0 h 115"/>
                <a:gd name="T2" fmla="*/ 58 w 568"/>
                <a:gd name="T3" fmla="*/ 0 h 115"/>
                <a:gd name="T4" fmla="*/ 0 w 568"/>
                <a:gd name="T5" fmla="*/ 58 h 115"/>
                <a:gd name="T6" fmla="*/ 58 w 568"/>
                <a:gd name="T7" fmla="*/ 115 h 115"/>
                <a:gd name="T8" fmla="*/ 510 w 568"/>
                <a:gd name="T9" fmla="*/ 115 h 115"/>
                <a:gd name="T10" fmla="*/ 568 w 568"/>
                <a:gd name="T11" fmla="*/ 58 h 115"/>
                <a:gd name="T12" fmla="*/ 510 w 568"/>
                <a:gd name="T13" fmla="*/ 0 h 115"/>
                <a:gd name="T14" fmla="*/ 510 w 568"/>
                <a:gd name="T15" fmla="*/ 0 h 115"/>
                <a:gd name="T16" fmla="*/ 510 w 568"/>
                <a:gd name="T1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8" h="115">
                  <a:moveTo>
                    <a:pt x="510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6"/>
                    <a:pt x="0" y="58"/>
                  </a:cubicBezTo>
                  <a:cubicBezTo>
                    <a:pt x="0" y="89"/>
                    <a:pt x="26" y="115"/>
                    <a:pt x="58" y="115"/>
                  </a:cubicBezTo>
                  <a:cubicBezTo>
                    <a:pt x="510" y="115"/>
                    <a:pt x="510" y="115"/>
                    <a:pt x="510" y="115"/>
                  </a:cubicBezTo>
                  <a:cubicBezTo>
                    <a:pt x="542" y="115"/>
                    <a:pt x="568" y="89"/>
                    <a:pt x="568" y="58"/>
                  </a:cubicBezTo>
                  <a:cubicBezTo>
                    <a:pt x="568" y="26"/>
                    <a:pt x="542" y="0"/>
                    <a:pt x="510" y="0"/>
                  </a:cubicBezTo>
                  <a:close/>
                  <a:moveTo>
                    <a:pt x="510" y="0"/>
                  </a:moveTo>
                  <a:cubicBezTo>
                    <a:pt x="510" y="0"/>
                    <a:pt x="510" y="0"/>
                    <a:pt x="5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1" name="Freeform 40"/>
            <p:cNvSpPr>
              <a:spLocks noEditPoints="1"/>
            </p:cNvSpPr>
            <p:nvPr/>
          </p:nvSpPr>
          <p:spPr bwMode="auto">
            <a:xfrm>
              <a:off x="8421688" y="3533776"/>
              <a:ext cx="692150" cy="141288"/>
            </a:xfrm>
            <a:custGeom>
              <a:avLst/>
              <a:gdLst>
                <a:gd name="T0" fmla="*/ 510 w 568"/>
                <a:gd name="T1" fmla="*/ 0 h 115"/>
                <a:gd name="T2" fmla="*/ 58 w 568"/>
                <a:gd name="T3" fmla="*/ 0 h 115"/>
                <a:gd name="T4" fmla="*/ 0 w 568"/>
                <a:gd name="T5" fmla="*/ 58 h 115"/>
                <a:gd name="T6" fmla="*/ 58 w 568"/>
                <a:gd name="T7" fmla="*/ 115 h 115"/>
                <a:gd name="T8" fmla="*/ 510 w 568"/>
                <a:gd name="T9" fmla="*/ 115 h 115"/>
                <a:gd name="T10" fmla="*/ 568 w 568"/>
                <a:gd name="T11" fmla="*/ 58 h 115"/>
                <a:gd name="T12" fmla="*/ 510 w 568"/>
                <a:gd name="T13" fmla="*/ 0 h 115"/>
                <a:gd name="T14" fmla="*/ 510 w 568"/>
                <a:gd name="T15" fmla="*/ 0 h 115"/>
                <a:gd name="T16" fmla="*/ 510 w 568"/>
                <a:gd name="T1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8" h="115">
                  <a:moveTo>
                    <a:pt x="510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6"/>
                    <a:pt x="0" y="58"/>
                  </a:cubicBezTo>
                  <a:cubicBezTo>
                    <a:pt x="0" y="89"/>
                    <a:pt x="26" y="115"/>
                    <a:pt x="58" y="115"/>
                  </a:cubicBezTo>
                  <a:cubicBezTo>
                    <a:pt x="510" y="115"/>
                    <a:pt x="510" y="115"/>
                    <a:pt x="510" y="115"/>
                  </a:cubicBezTo>
                  <a:cubicBezTo>
                    <a:pt x="542" y="115"/>
                    <a:pt x="568" y="89"/>
                    <a:pt x="568" y="58"/>
                  </a:cubicBezTo>
                  <a:cubicBezTo>
                    <a:pt x="568" y="26"/>
                    <a:pt x="542" y="0"/>
                    <a:pt x="510" y="0"/>
                  </a:cubicBezTo>
                  <a:close/>
                  <a:moveTo>
                    <a:pt x="510" y="0"/>
                  </a:moveTo>
                  <a:cubicBezTo>
                    <a:pt x="510" y="0"/>
                    <a:pt x="510" y="0"/>
                    <a:pt x="5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2" name="Freeform 41"/>
            <p:cNvSpPr>
              <a:spLocks noEditPoints="1"/>
            </p:cNvSpPr>
            <p:nvPr/>
          </p:nvSpPr>
          <p:spPr bwMode="auto">
            <a:xfrm>
              <a:off x="8180388" y="2992438"/>
              <a:ext cx="160338" cy="160338"/>
            </a:xfrm>
            <a:custGeom>
              <a:avLst/>
              <a:gdLst>
                <a:gd name="T0" fmla="*/ 132 w 132"/>
                <a:gd name="T1" fmla="*/ 66 h 131"/>
                <a:gd name="T2" fmla="*/ 66 w 132"/>
                <a:gd name="T3" fmla="*/ 131 h 131"/>
                <a:gd name="T4" fmla="*/ 0 w 132"/>
                <a:gd name="T5" fmla="*/ 66 h 131"/>
                <a:gd name="T6" fmla="*/ 66 w 132"/>
                <a:gd name="T7" fmla="*/ 0 h 131"/>
                <a:gd name="T8" fmla="*/ 132 w 132"/>
                <a:gd name="T9" fmla="*/ 66 h 131"/>
                <a:gd name="T10" fmla="*/ 132 w 132"/>
                <a:gd name="T11" fmla="*/ 66 h 131"/>
                <a:gd name="T12" fmla="*/ 132 w 132"/>
                <a:gd name="T13" fmla="*/ 66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131">
                  <a:moveTo>
                    <a:pt x="132" y="66"/>
                  </a:moveTo>
                  <a:cubicBezTo>
                    <a:pt x="132" y="102"/>
                    <a:pt x="103" y="131"/>
                    <a:pt x="66" y="131"/>
                  </a:cubicBezTo>
                  <a:cubicBezTo>
                    <a:pt x="30" y="131"/>
                    <a:pt x="0" y="102"/>
                    <a:pt x="0" y="66"/>
                  </a:cubicBezTo>
                  <a:cubicBezTo>
                    <a:pt x="0" y="29"/>
                    <a:pt x="30" y="0"/>
                    <a:pt x="66" y="0"/>
                  </a:cubicBezTo>
                  <a:cubicBezTo>
                    <a:pt x="103" y="0"/>
                    <a:pt x="132" y="29"/>
                    <a:pt x="132" y="66"/>
                  </a:cubicBezTo>
                  <a:close/>
                  <a:moveTo>
                    <a:pt x="132" y="66"/>
                  </a:moveTo>
                  <a:cubicBezTo>
                    <a:pt x="132" y="66"/>
                    <a:pt x="132" y="66"/>
                    <a:pt x="132" y="6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3" name="Freeform 42"/>
            <p:cNvSpPr>
              <a:spLocks noEditPoints="1"/>
            </p:cNvSpPr>
            <p:nvPr/>
          </p:nvSpPr>
          <p:spPr bwMode="auto">
            <a:xfrm>
              <a:off x="8180388" y="3259138"/>
              <a:ext cx="160338" cy="158750"/>
            </a:xfrm>
            <a:custGeom>
              <a:avLst/>
              <a:gdLst>
                <a:gd name="T0" fmla="*/ 132 w 132"/>
                <a:gd name="T1" fmla="*/ 65 h 131"/>
                <a:gd name="T2" fmla="*/ 66 w 132"/>
                <a:gd name="T3" fmla="*/ 131 h 131"/>
                <a:gd name="T4" fmla="*/ 0 w 132"/>
                <a:gd name="T5" fmla="*/ 65 h 131"/>
                <a:gd name="T6" fmla="*/ 66 w 132"/>
                <a:gd name="T7" fmla="*/ 0 h 131"/>
                <a:gd name="T8" fmla="*/ 132 w 132"/>
                <a:gd name="T9" fmla="*/ 65 h 131"/>
                <a:gd name="T10" fmla="*/ 132 w 132"/>
                <a:gd name="T11" fmla="*/ 65 h 131"/>
                <a:gd name="T12" fmla="*/ 132 w 132"/>
                <a:gd name="T13" fmla="*/ 6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131">
                  <a:moveTo>
                    <a:pt x="132" y="65"/>
                  </a:moveTo>
                  <a:cubicBezTo>
                    <a:pt x="132" y="102"/>
                    <a:pt x="103" y="131"/>
                    <a:pt x="66" y="131"/>
                  </a:cubicBezTo>
                  <a:cubicBezTo>
                    <a:pt x="30" y="131"/>
                    <a:pt x="0" y="102"/>
                    <a:pt x="0" y="65"/>
                  </a:cubicBezTo>
                  <a:cubicBezTo>
                    <a:pt x="0" y="29"/>
                    <a:pt x="30" y="0"/>
                    <a:pt x="66" y="0"/>
                  </a:cubicBezTo>
                  <a:cubicBezTo>
                    <a:pt x="103" y="0"/>
                    <a:pt x="132" y="29"/>
                    <a:pt x="132" y="65"/>
                  </a:cubicBezTo>
                  <a:close/>
                  <a:moveTo>
                    <a:pt x="132" y="65"/>
                  </a:moveTo>
                  <a:cubicBezTo>
                    <a:pt x="132" y="65"/>
                    <a:pt x="132" y="65"/>
                    <a:pt x="132" y="6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4" name="Freeform 43"/>
            <p:cNvSpPr>
              <a:spLocks noEditPoints="1"/>
            </p:cNvSpPr>
            <p:nvPr/>
          </p:nvSpPr>
          <p:spPr bwMode="auto">
            <a:xfrm>
              <a:off x="8180388" y="3524251"/>
              <a:ext cx="160338" cy="161925"/>
            </a:xfrm>
            <a:custGeom>
              <a:avLst/>
              <a:gdLst>
                <a:gd name="T0" fmla="*/ 132 w 132"/>
                <a:gd name="T1" fmla="*/ 66 h 132"/>
                <a:gd name="T2" fmla="*/ 66 w 132"/>
                <a:gd name="T3" fmla="*/ 132 h 132"/>
                <a:gd name="T4" fmla="*/ 0 w 132"/>
                <a:gd name="T5" fmla="*/ 66 h 132"/>
                <a:gd name="T6" fmla="*/ 66 w 132"/>
                <a:gd name="T7" fmla="*/ 0 h 132"/>
                <a:gd name="T8" fmla="*/ 132 w 132"/>
                <a:gd name="T9" fmla="*/ 66 h 132"/>
                <a:gd name="T10" fmla="*/ 132 w 132"/>
                <a:gd name="T11" fmla="*/ 66 h 132"/>
                <a:gd name="T12" fmla="*/ 132 w 132"/>
                <a:gd name="T13" fmla="*/ 6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132">
                  <a:moveTo>
                    <a:pt x="132" y="66"/>
                  </a:moveTo>
                  <a:cubicBezTo>
                    <a:pt x="132" y="102"/>
                    <a:pt x="103" y="132"/>
                    <a:pt x="66" y="132"/>
                  </a:cubicBezTo>
                  <a:cubicBezTo>
                    <a:pt x="30" y="132"/>
                    <a:pt x="0" y="102"/>
                    <a:pt x="0" y="66"/>
                  </a:cubicBezTo>
                  <a:cubicBezTo>
                    <a:pt x="0" y="29"/>
                    <a:pt x="30" y="0"/>
                    <a:pt x="66" y="0"/>
                  </a:cubicBezTo>
                  <a:cubicBezTo>
                    <a:pt x="103" y="0"/>
                    <a:pt x="132" y="29"/>
                    <a:pt x="132" y="66"/>
                  </a:cubicBezTo>
                  <a:close/>
                  <a:moveTo>
                    <a:pt x="132" y="66"/>
                  </a:moveTo>
                  <a:cubicBezTo>
                    <a:pt x="132" y="66"/>
                    <a:pt x="132" y="66"/>
                    <a:pt x="132" y="6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5" name="Freeform 44"/>
            <p:cNvSpPr>
              <a:spLocks noEditPoints="1"/>
            </p:cNvSpPr>
            <p:nvPr/>
          </p:nvSpPr>
          <p:spPr bwMode="auto">
            <a:xfrm>
              <a:off x="8421688" y="3800476"/>
              <a:ext cx="692150" cy="141288"/>
            </a:xfrm>
            <a:custGeom>
              <a:avLst/>
              <a:gdLst>
                <a:gd name="T0" fmla="*/ 510 w 568"/>
                <a:gd name="T1" fmla="*/ 0 h 115"/>
                <a:gd name="T2" fmla="*/ 58 w 568"/>
                <a:gd name="T3" fmla="*/ 0 h 115"/>
                <a:gd name="T4" fmla="*/ 0 w 568"/>
                <a:gd name="T5" fmla="*/ 58 h 115"/>
                <a:gd name="T6" fmla="*/ 58 w 568"/>
                <a:gd name="T7" fmla="*/ 115 h 115"/>
                <a:gd name="T8" fmla="*/ 510 w 568"/>
                <a:gd name="T9" fmla="*/ 115 h 115"/>
                <a:gd name="T10" fmla="*/ 568 w 568"/>
                <a:gd name="T11" fmla="*/ 58 h 115"/>
                <a:gd name="T12" fmla="*/ 510 w 568"/>
                <a:gd name="T13" fmla="*/ 0 h 115"/>
                <a:gd name="T14" fmla="*/ 510 w 568"/>
                <a:gd name="T15" fmla="*/ 0 h 115"/>
                <a:gd name="T16" fmla="*/ 510 w 568"/>
                <a:gd name="T1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8" h="115">
                  <a:moveTo>
                    <a:pt x="510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6"/>
                    <a:pt x="0" y="58"/>
                  </a:cubicBezTo>
                  <a:cubicBezTo>
                    <a:pt x="0" y="89"/>
                    <a:pt x="26" y="115"/>
                    <a:pt x="58" y="115"/>
                  </a:cubicBezTo>
                  <a:cubicBezTo>
                    <a:pt x="510" y="115"/>
                    <a:pt x="510" y="115"/>
                    <a:pt x="510" y="115"/>
                  </a:cubicBezTo>
                  <a:cubicBezTo>
                    <a:pt x="542" y="115"/>
                    <a:pt x="568" y="89"/>
                    <a:pt x="568" y="58"/>
                  </a:cubicBezTo>
                  <a:cubicBezTo>
                    <a:pt x="568" y="26"/>
                    <a:pt x="542" y="0"/>
                    <a:pt x="510" y="0"/>
                  </a:cubicBezTo>
                  <a:close/>
                  <a:moveTo>
                    <a:pt x="510" y="0"/>
                  </a:moveTo>
                  <a:cubicBezTo>
                    <a:pt x="510" y="0"/>
                    <a:pt x="510" y="0"/>
                    <a:pt x="5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6" name="Freeform 45"/>
            <p:cNvSpPr>
              <a:spLocks noEditPoints="1"/>
            </p:cNvSpPr>
            <p:nvPr/>
          </p:nvSpPr>
          <p:spPr bwMode="auto">
            <a:xfrm>
              <a:off x="8180388" y="3790951"/>
              <a:ext cx="160338" cy="161925"/>
            </a:xfrm>
            <a:custGeom>
              <a:avLst/>
              <a:gdLst>
                <a:gd name="T0" fmla="*/ 132 w 132"/>
                <a:gd name="T1" fmla="*/ 66 h 132"/>
                <a:gd name="T2" fmla="*/ 66 w 132"/>
                <a:gd name="T3" fmla="*/ 132 h 132"/>
                <a:gd name="T4" fmla="*/ 0 w 132"/>
                <a:gd name="T5" fmla="*/ 66 h 132"/>
                <a:gd name="T6" fmla="*/ 66 w 132"/>
                <a:gd name="T7" fmla="*/ 0 h 132"/>
                <a:gd name="T8" fmla="*/ 132 w 132"/>
                <a:gd name="T9" fmla="*/ 66 h 132"/>
                <a:gd name="T10" fmla="*/ 132 w 132"/>
                <a:gd name="T11" fmla="*/ 66 h 132"/>
                <a:gd name="T12" fmla="*/ 132 w 132"/>
                <a:gd name="T13" fmla="*/ 6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132">
                  <a:moveTo>
                    <a:pt x="132" y="66"/>
                  </a:moveTo>
                  <a:cubicBezTo>
                    <a:pt x="132" y="102"/>
                    <a:pt x="103" y="132"/>
                    <a:pt x="66" y="132"/>
                  </a:cubicBezTo>
                  <a:cubicBezTo>
                    <a:pt x="30" y="132"/>
                    <a:pt x="0" y="102"/>
                    <a:pt x="0" y="66"/>
                  </a:cubicBezTo>
                  <a:cubicBezTo>
                    <a:pt x="0" y="29"/>
                    <a:pt x="30" y="0"/>
                    <a:pt x="66" y="0"/>
                  </a:cubicBezTo>
                  <a:cubicBezTo>
                    <a:pt x="103" y="0"/>
                    <a:pt x="132" y="29"/>
                    <a:pt x="132" y="66"/>
                  </a:cubicBezTo>
                  <a:close/>
                  <a:moveTo>
                    <a:pt x="132" y="66"/>
                  </a:moveTo>
                  <a:cubicBezTo>
                    <a:pt x="132" y="66"/>
                    <a:pt x="132" y="66"/>
                    <a:pt x="132" y="6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87" name="Freeform 46"/>
          <p:cNvSpPr>
            <a:spLocks noEditPoints="1"/>
          </p:cNvSpPr>
          <p:nvPr/>
        </p:nvSpPr>
        <p:spPr bwMode="auto">
          <a:xfrm>
            <a:off x="5838667" y="5734084"/>
            <a:ext cx="502697" cy="585912"/>
          </a:xfrm>
          <a:custGeom>
            <a:avLst/>
            <a:gdLst>
              <a:gd name="T0" fmla="*/ 1297 w 1345"/>
              <a:gd name="T1" fmla="*/ 1229 h 1565"/>
              <a:gd name="T2" fmla="*/ 1257 w 1345"/>
              <a:gd name="T3" fmla="*/ 1170 h 1565"/>
              <a:gd name="T4" fmla="*/ 1228 w 1345"/>
              <a:gd name="T5" fmla="*/ 1129 h 1565"/>
              <a:gd name="T6" fmla="*/ 1214 w 1345"/>
              <a:gd name="T7" fmla="*/ 1107 h 1565"/>
              <a:gd name="T8" fmla="*/ 1139 w 1345"/>
              <a:gd name="T9" fmla="*/ 992 h 1565"/>
              <a:gd name="T10" fmla="*/ 1066 w 1345"/>
              <a:gd name="T11" fmla="*/ 768 h 1565"/>
              <a:gd name="T12" fmla="*/ 1039 w 1345"/>
              <a:gd name="T13" fmla="*/ 587 h 1565"/>
              <a:gd name="T14" fmla="*/ 930 w 1345"/>
              <a:gd name="T15" fmla="*/ 394 h 1565"/>
              <a:gd name="T16" fmla="*/ 697 w 1345"/>
              <a:gd name="T17" fmla="*/ 344 h 1565"/>
              <a:gd name="T18" fmla="*/ 571 w 1345"/>
              <a:gd name="T19" fmla="*/ 297 h 1565"/>
              <a:gd name="T20" fmla="*/ 554 w 1345"/>
              <a:gd name="T21" fmla="*/ 233 h 1565"/>
              <a:gd name="T22" fmla="*/ 669 w 1345"/>
              <a:gd name="T23" fmla="*/ 118 h 1565"/>
              <a:gd name="T24" fmla="*/ 784 w 1345"/>
              <a:gd name="T25" fmla="*/ 195 h 1565"/>
              <a:gd name="T26" fmla="*/ 858 w 1345"/>
              <a:gd name="T27" fmla="*/ 228 h 1565"/>
              <a:gd name="T28" fmla="*/ 891 w 1345"/>
              <a:gd name="T29" fmla="*/ 154 h 1565"/>
              <a:gd name="T30" fmla="*/ 666 w 1345"/>
              <a:gd name="T31" fmla="*/ 3 h 1565"/>
              <a:gd name="T32" fmla="*/ 508 w 1345"/>
              <a:gd name="T33" fmla="*/ 72 h 1565"/>
              <a:gd name="T34" fmla="*/ 439 w 1345"/>
              <a:gd name="T35" fmla="*/ 230 h 1565"/>
              <a:gd name="T36" fmla="*/ 472 w 1345"/>
              <a:gd name="T37" fmla="*/ 356 h 1565"/>
              <a:gd name="T38" fmla="*/ 724 w 1345"/>
              <a:gd name="T39" fmla="*/ 456 h 1565"/>
              <a:gd name="T40" fmla="*/ 857 w 1345"/>
              <a:gd name="T41" fmla="*/ 483 h 1565"/>
              <a:gd name="T42" fmla="*/ 857 w 1345"/>
              <a:gd name="T43" fmla="*/ 483 h 1565"/>
              <a:gd name="T44" fmla="*/ 927 w 1345"/>
              <a:gd name="T45" fmla="*/ 609 h 1565"/>
              <a:gd name="T46" fmla="*/ 951 w 1345"/>
              <a:gd name="T47" fmla="*/ 778 h 1565"/>
              <a:gd name="T48" fmla="*/ 1041 w 1345"/>
              <a:gd name="T49" fmla="*/ 1052 h 1565"/>
              <a:gd name="T50" fmla="*/ 1118 w 1345"/>
              <a:gd name="T51" fmla="*/ 1171 h 1565"/>
              <a:gd name="T52" fmla="*/ 1133 w 1345"/>
              <a:gd name="T53" fmla="*/ 1192 h 1565"/>
              <a:gd name="T54" fmla="*/ 1163 w 1345"/>
              <a:gd name="T55" fmla="*/ 1236 h 1565"/>
              <a:gd name="T56" fmla="*/ 1200 w 1345"/>
              <a:gd name="T57" fmla="*/ 1290 h 1565"/>
              <a:gd name="T58" fmla="*/ 1211 w 1345"/>
              <a:gd name="T59" fmla="*/ 1321 h 1565"/>
              <a:gd name="T60" fmla="*/ 1191 w 1345"/>
              <a:gd name="T61" fmla="*/ 1348 h 1565"/>
              <a:gd name="T62" fmla="*/ 1102 w 1345"/>
              <a:gd name="T63" fmla="*/ 1391 h 1565"/>
              <a:gd name="T64" fmla="*/ 749 w 1345"/>
              <a:gd name="T65" fmla="*/ 1449 h 1565"/>
              <a:gd name="T66" fmla="*/ 596 w 1345"/>
              <a:gd name="T67" fmla="*/ 1449 h 1565"/>
              <a:gd name="T68" fmla="*/ 243 w 1345"/>
              <a:gd name="T69" fmla="*/ 1391 h 1565"/>
              <a:gd name="T70" fmla="*/ 154 w 1345"/>
              <a:gd name="T71" fmla="*/ 1348 h 1565"/>
              <a:gd name="T72" fmla="*/ 134 w 1345"/>
              <a:gd name="T73" fmla="*/ 1321 h 1565"/>
              <a:gd name="T74" fmla="*/ 145 w 1345"/>
              <a:gd name="T75" fmla="*/ 1290 h 1565"/>
              <a:gd name="T76" fmla="*/ 182 w 1345"/>
              <a:gd name="T77" fmla="*/ 1236 h 1565"/>
              <a:gd name="T78" fmla="*/ 212 w 1345"/>
              <a:gd name="T79" fmla="*/ 1192 h 1565"/>
              <a:gd name="T80" fmla="*/ 227 w 1345"/>
              <a:gd name="T81" fmla="*/ 1171 h 1565"/>
              <a:gd name="T82" fmla="*/ 304 w 1345"/>
              <a:gd name="T83" fmla="*/ 1052 h 1565"/>
              <a:gd name="T84" fmla="*/ 394 w 1345"/>
              <a:gd name="T85" fmla="*/ 778 h 1565"/>
              <a:gd name="T86" fmla="*/ 418 w 1345"/>
              <a:gd name="T87" fmla="*/ 609 h 1565"/>
              <a:gd name="T88" fmla="*/ 438 w 1345"/>
              <a:gd name="T89" fmla="*/ 547 h 1565"/>
              <a:gd name="T90" fmla="*/ 411 w 1345"/>
              <a:gd name="T91" fmla="*/ 470 h 1565"/>
              <a:gd name="T92" fmla="*/ 334 w 1345"/>
              <a:gd name="T93" fmla="*/ 498 h 1565"/>
              <a:gd name="T94" fmla="*/ 305 w 1345"/>
              <a:gd name="T95" fmla="*/ 587 h 1565"/>
              <a:gd name="T96" fmla="*/ 279 w 1345"/>
              <a:gd name="T97" fmla="*/ 767 h 1565"/>
              <a:gd name="T98" fmla="*/ 205 w 1345"/>
              <a:gd name="T99" fmla="*/ 992 h 1565"/>
              <a:gd name="T100" fmla="*/ 131 w 1345"/>
              <a:gd name="T101" fmla="*/ 1107 h 1565"/>
              <a:gd name="T102" fmla="*/ 116 w 1345"/>
              <a:gd name="T103" fmla="*/ 1128 h 1565"/>
              <a:gd name="T104" fmla="*/ 87 w 1345"/>
              <a:gd name="T105" fmla="*/ 1170 h 1565"/>
              <a:gd name="T106" fmla="*/ 47 w 1345"/>
              <a:gd name="T107" fmla="*/ 1228 h 1565"/>
              <a:gd name="T108" fmla="*/ 79 w 1345"/>
              <a:gd name="T109" fmla="*/ 1436 h 1565"/>
              <a:gd name="T110" fmla="*/ 208 w 1345"/>
              <a:gd name="T111" fmla="*/ 1502 h 1565"/>
              <a:gd name="T112" fmla="*/ 592 w 1345"/>
              <a:gd name="T113" fmla="*/ 1565 h 1565"/>
              <a:gd name="T114" fmla="*/ 753 w 1345"/>
              <a:gd name="T115" fmla="*/ 1565 h 1565"/>
              <a:gd name="T116" fmla="*/ 1137 w 1345"/>
              <a:gd name="T117" fmla="*/ 1502 h 1565"/>
              <a:gd name="T118" fmla="*/ 1266 w 1345"/>
              <a:gd name="T119" fmla="*/ 1436 h 1565"/>
              <a:gd name="T120" fmla="*/ 1297 w 1345"/>
              <a:gd name="T121" fmla="*/ 1229 h 1565"/>
              <a:gd name="T122" fmla="*/ 1297 w 1345"/>
              <a:gd name="T123" fmla="*/ 1229 h 1565"/>
              <a:gd name="T124" fmla="*/ 1297 w 1345"/>
              <a:gd name="T125" fmla="*/ 1229 h 15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45" h="1565">
                <a:moveTo>
                  <a:pt x="1297" y="1229"/>
                </a:moveTo>
                <a:cubicBezTo>
                  <a:pt x="1284" y="1209"/>
                  <a:pt x="1270" y="1189"/>
                  <a:pt x="1257" y="1170"/>
                </a:cubicBezTo>
                <a:cubicBezTo>
                  <a:pt x="1247" y="1156"/>
                  <a:pt x="1237" y="1142"/>
                  <a:pt x="1228" y="1129"/>
                </a:cubicBezTo>
                <a:cubicBezTo>
                  <a:pt x="1223" y="1121"/>
                  <a:pt x="1219" y="1114"/>
                  <a:pt x="1214" y="1107"/>
                </a:cubicBezTo>
                <a:cubicBezTo>
                  <a:pt x="1189" y="1070"/>
                  <a:pt x="1163" y="1031"/>
                  <a:pt x="1139" y="992"/>
                </a:cubicBezTo>
                <a:cubicBezTo>
                  <a:pt x="1098" y="925"/>
                  <a:pt x="1074" y="851"/>
                  <a:pt x="1066" y="768"/>
                </a:cubicBezTo>
                <a:cubicBezTo>
                  <a:pt x="1060" y="707"/>
                  <a:pt x="1051" y="646"/>
                  <a:pt x="1039" y="587"/>
                </a:cubicBezTo>
                <a:cubicBezTo>
                  <a:pt x="1023" y="505"/>
                  <a:pt x="986" y="440"/>
                  <a:pt x="930" y="394"/>
                </a:cubicBezTo>
                <a:cubicBezTo>
                  <a:pt x="866" y="341"/>
                  <a:pt x="783" y="324"/>
                  <a:pt x="697" y="344"/>
                </a:cubicBezTo>
                <a:cubicBezTo>
                  <a:pt x="646" y="357"/>
                  <a:pt x="595" y="337"/>
                  <a:pt x="571" y="297"/>
                </a:cubicBezTo>
                <a:cubicBezTo>
                  <a:pt x="559" y="278"/>
                  <a:pt x="554" y="256"/>
                  <a:pt x="554" y="233"/>
                </a:cubicBezTo>
                <a:cubicBezTo>
                  <a:pt x="556" y="172"/>
                  <a:pt x="608" y="120"/>
                  <a:pt x="669" y="118"/>
                </a:cubicBezTo>
                <a:cubicBezTo>
                  <a:pt x="720" y="117"/>
                  <a:pt x="766" y="148"/>
                  <a:pt x="784" y="195"/>
                </a:cubicBezTo>
                <a:cubicBezTo>
                  <a:pt x="795" y="224"/>
                  <a:pt x="828" y="239"/>
                  <a:pt x="858" y="228"/>
                </a:cubicBezTo>
                <a:cubicBezTo>
                  <a:pt x="888" y="217"/>
                  <a:pt x="903" y="183"/>
                  <a:pt x="891" y="154"/>
                </a:cubicBezTo>
                <a:cubicBezTo>
                  <a:pt x="856" y="61"/>
                  <a:pt x="765" y="0"/>
                  <a:pt x="666" y="3"/>
                </a:cubicBezTo>
                <a:cubicBezTo>
                  <a:pt x="607" y="5"/>
                  <a:pt x="550" y="29"/>
                  <a:pt x="508" y="72"/>
                </a:cubicBezTo>
                <a:cubicBezTo>
                  <a:pt x="465" y="115"/>
                  <a:pt x="441" y="171"/>
                  <a:pt x="439" y="230"/>
                </a:cubicBezTo>
                <a:cubicBezTo>
                  <a:pt x="438" y="274"/>
                  <a:pt x="449" y="318"/>
                  <a:pt x="472" y="356"/>
                </a:cubicBezTo>
                <a:cubicBezTo>
                  <a:pt x="522" y="440"/>
                  <a:pt x="623" y="480"/>
                  <a:pt x="724" y="456"/>
                </a:cubicBezTo>
                <a:cubicBezTo>
                  <a:pt x="760" y="447"/>
                  <a:pt x="812" y="445"/>
                  <a:pt x="857" y="483"/>
                </a:cubicBezTo>
                <a:cubicBezTo>
                  <a:pt x="857" y="483"/>
                  <a:pt x="857" y="483"/>
                  <a:pt x="857" y="483"/>
                </a:cubicBezTo>
                <a:cubicBezTo>
                  <a:pt x="893" y="512"/>
                  <a:pt x="916" y="553"/>
                  <a:pt x="927" y="609"/>
                </a:cubicBezTo>
                <a:cubicBezTo>
                  <a:pt x="938" y="664"/>
                  <a:pt x="946" y="721"/>
                  <a:pt x="951" y="778"/>
                </a:cubicBezTo>
                <a:cubicBezTo>
                  <a:pt x="961" y="878"/>
                  <a:pt x="991" y="970"/>
                  <a:pt x="1041" y="1052"/>
                </a:cubicBezTo>
                <a:cubicBezTo>
                  <a:pt x="1066" y="1093"/>
                  <a:pt x="1093" y="1132"/>
                  <a:pt x="1118" y="1171"/>
                </a:cubicBezTo>
                <a:cubicBezTo>
                  <a:pt x="1123" y="1178"/>
                  <a:pt x="1128" y="1185"/>
                  <a:pt x="1133" y="1192"/>
                </a:cubicBezTo>
                <a:cubicBezTo>
                  <a:pt x="1143" y="1207"/>
                  <a:pt x="1153" y="1222"/>
                  <a:pt x="1163" y="1236"/>
                </a:cubicBezTo>
                <a:cubicBezTo>
                  <a:pt x="1176" y="1254"/>
                  <a:pt x="1189" y="1272"/>
                  <a:pt x="1200" y="1290"/>
                </a:cubicBezTo>
                <a:cubicBezTo>
                  <a:pt x="1205" y="1298"/>
                  <a:pt x="1213" y="1311"/>
                  <a:pt x="1211" y="1321"/>
                </a:cubicBezTo>
                <a:cubicBezTo>
                  <a:pt x="1210" y="1328"/>
                  <a:pt x="1203" y="1338"/>
                  <a:pt x="1191" y="1348"/>
                </a:cubicBezTo>
                <a:cubicBezTo>
                  <a:pt x="1166" y="1369"/>
                  <a:pt x="1134" y="1381"/>
                  <a:pt x="1102" y="1391"/>
                </a:cubicBezTo>
                <a:cubicBezTo>
                  <a:pt x="1001" y="1424"/>
                  <a:pt x="889" y="1442"/>
                  <a:pt x="749" y="1449"/>
                </a:cubicBezTo>
                <a:cubicBezTo>
                  <a:pt x="596" y="1449"/>
                  <a:pt x="596" y="1449"/>
                  <a:pt x="596" y="1449"/>
                </a:cubicBezTo>
                <a:cubicBezTo>
                  <a:pt x="456" y="1442"/>
                  <a:pt x="344" y="1424"/>
                  <a:pt x="243" y="1391"/>
                </a:cubicBezTo>
                <a:cubicBezTo>
                  <a:pt x="212" y="1381"/>
                  <a:pt x="179" y="1369"/>
                  <a:pt x="154" y="1348"/>
                </a:cubicBezTo>
                <a:cubicBezTo>
                  <a:pt x="142" y="1337"/>
                  <a:pt x="135" y="1328"/>
                  <a:pt x="134" y="1321"/>
                </a:cubicBezTo>
                <a:cubicBezTo>
                  <a:pt x="132" y="1311"/>
                  <a:pt x="140" y="1298"/>
                  <a:pt x="145" y="1290"/>
                </a:cubicBezTo>
                <a:cubicBezTo>
                  <a:pt x="156" y="1272"/>
                  <a:pt x="169" y="1254"/>
                  <a:pt x="182" y="1236"/>
                </a:cubicBezTo>
                <a:cubicBezTo>
                  <a:pt x="192" y="1222"/>
                  <a:pt x="202" y="1207"/>
                  <a:pt x="212" y="1192"/>
                </a:cubicBezTo>
                <a:cubicBezTo>
                  <a:pt x="217" y="1185"/>
                  <a:pt x="222" y="1178"/>
                  <a:pt x="227" y="1171"/>
                </a:cubicBezTo>
                <a:cubicBezTo>
                  <a:pt x="252" y="1132"/>
                  <a:pt x="279" y="1093"/>
                  <a:pt x="304" y="1052"/>
                </a:cubicBezTo>
                <a:cubicBezTo>
                  <a:pt x="354" y="970"/>
                  <a:pt x="384" y="878"/>
                  <a:pt x="394" y="778"/>
                </a:cubicBezTo>
                <a:cubicBezTo>
                  <a:pt x="399" y="721"/>
                  <a:pt x="407" y="664"/>
                  <a:pt x="418" y="609"/>
                </a:cubicBezTo>
                <a:cubicBezTo>
                  <a:pt x="423" y="586"/>
                  <a:pt x="429" y="565"/>
                  <a:pt x="438" y="547"/>
                </a:cubicBezTo>
                <a:cubicBezTo>
                  <a:pt x="452" y="518"/>
                  <a:pt x="439" y="484"/>
                  <a:pt x="411" y="470"/>
                </a:cubicBezTo>
                <a:cubicBezTo>
                  <a:pt x="382" y="457"/>
                  <a:pt x="348" y="469"/>
                  <a:pt x="334" y="498"/>
                </a:cubicBezTo>
                <a:cubicBezTo>
                  <a:pt x="321" y="525"/>
                  <a:pt x="311" y="555"/>
                  <a:pt x="305" y="587"/>
                </a:cubicBezTo>
                <a:cubicBezTo>
                  <a:pt x="293" y="645"/>
                  <a:pt x="284" y="706"/>
                  <a:pt x="279" y="767"/>
                </a:cubicBezTo>
                <a:cubicBezTo>
                  <a:pt x="271" y="850"/>
                  <a:pt x="247" y="924"/>
                  <a:pt x="205" y="992"/>
                </a:cubicBezTo>
                <a:cubicBezTo>
                  <a:pt x="181" y="1030"/>
                  <a:pt x="156" y="1069"/>
                  <a:pt x="131" y="1107"/>
                </a:cubicBezTo>
                <a:cubicBezTo>
                  <a:pt x="126" y="1114"/>
                  <a:pt x="121" y="1121"/>
                  <a:pt x="116" y="1128"/>
                </a:cubicBezTo>
                <a:cubicBezTo>
                  <a:pt x="107" y="1142"/>
                  <a:pt x="97" y="1155"/>
                  <a:pt x="87" y="1170"/>
                </a:cubicBezTo>
                <a:cubicBezTo>
                  <a:pt x="74" y="1189"/>
                  <a:pt x="60" y="1208"/>
                  <a:pt x="47" y="1228"/>
                </a:cubicBezTo>
                <a:cubicBezTo>
                  <a:pt x="0" y="1304"/>
                  <a:pt x="11" y="1377"/>
                  <a:pt x="79" y="1436"/>
                </a:cubicBezTo>
                <a:cubicBezTo>
                  <a:pt x="119" y="1470"/>
                  <a:pt x="164" y="1488"/>
                  <a:pt x="208" y="1502"/>
                </a:cubicBezTo>
                <a:cubicBezTo>
                  <a:pt x="319" y="1538"/>
                  <a:pt x="441" y="1558"/>
                  <a:pt x="592" y="1565"/>
                </a:cubicBezTo>
                <a:cubicBezTo>
                  <a:pt x="753" y="1565"/>
                  <a:pt x="753" y="1565"/>
                  <a:pt x="753" y="1565"/>
                </a:cubicBezTo>
                <a:cubicBezTo>
                  <a:pt x="904" y="1558"/>
                  <a:pt x="1026" y="1538"/>
                  <a:pt x="1137" y="1502"/>
                </a:cubicBezTo>
                <a:cubicBezTo>
                  <a:pt x="1180" y="1488"/>
                  <a:pt x="1226" y="1471"/>
                  <a:pt x="1266" y="1436"/>
                </a:cubicBezTo>
                <a:cubicBezTo>
                  <a:pt x="1334" y="1377"/>
                  <a:pt x="1345" y="1303"/>
                  <a:pt x="1297" y="1229"/>
                </a:cubicBezTo>
                <a:close/>
                <a:moveTo>
                  <a:pt x="1297" y="1229"/>
                </a:moveTo>
                <a:cubicBezTo>
                  <a:pt x="1297" y="1229"/>
                  <a:pt x="1297" y="1229"/>
                  <a:pt x="1297" y="1229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88" name="Group 87"/>
          <p:cNvGrpSpPr/>
          <p:nvPr/>
        </p:nvGrpSpPr>
        <p:grpSpPr>
          <a:xfrm>
            <a:off x="5857403" y="2710109"/>
            <a:ext cx="465225" cy="583965"/>
            <a:chOff x="5429250" y="2327276"/>
            <a:chExt cx="1517651" cy="1905000"/>
          </a:xfrm>
          <a:solidFill>
            <a:schemeClr val="bg1"/>
          </a:solidFill>
        </p:grpSpPr>
        <p:sp>
          <p:nvSpPr>
            <p:cNvPr id="89" name="Freeform 47"/>
            <p:cNvSpPr>
              <a:spLocks noEditPoints="1"/>
            </p:cNvSpPr>
            <p:nvPr/>
          </p:nvSpPr>
          <p:spPr bwMode="auto">
            <a:xfrm>
              <a:off x="5429250" y="2327276"/>
              <a:ext cx="1517650" cy="1905000"/>
            </a:xfrm>
            <a:custGeom>
              <a:avLst/>
              <a:gdLst>
                <a:gd name="T0" fmla="*/ 1187 w 1245"/>
                <a:gd name="T1" fmla="*/ 397 h 1560"/>
                <a:gd name="T2" fmla="*/ 256 w 1245"/>
                <a:gd name="T3" fmla="*/ 397 h 1560"/>
                <a:gd name="T4" fmla="*/ 116 w 1245"/>
                <a:gd name="T5" fmla="*/ 256 h 1560"/>
                <a:gd name="T6" fmla="*/ 256 w 1245"/>
                <a:gd name="T7" fmla="*/ 116 h 1560"/>
                <a:gd name="T8" fmla="*/ 1187 w 1245"/>
                <a:gd name="T9" fmla="*/ 116 h 1560"/>
                <a:gd name="T10" fmla="*/ 1245 w 1245"/>
                <a:gd name="T11" fmla="*/ 58 h 1560"/>
                <a:gd name="T12" fmla="*/ 1187 w 1245"/>
                <a:gd name="T13" fmla="*/ 0 h 1560"/>
                <a:gd name="T14" fmla="*/ 256 w 1245"/>
                <a:gd name="T15" fmla="*/ 0 h 1560"/>
                <a:gd name="T16" fmla="*/ 0 w 1245"/>
                <a:gd name="T17" fmla="*/ 256 h 1560"/>
                <a:gd name="T18" fmla="*/ 0 w 1245"/>
                <a:gd name="T19" fmla="*/ 1303 h 1560"/>
                <a:gd name="T20" fmla="*/ 256 w 1245"/>
                <a:gd name="T21" fmla="*/ 1559 h 1560"/>
                <a:gd name="T22" fmla="*/ 947 w 1245"/>
                <a:gd name="T23" fmla="*/ 1559 h 1560"/>
                <a:gd name="T24" fmla="*/ 1004 w 1245"/>
                <a:gd name="T25" fmla="*/ 1502 h 1560"/>
                <a:gd name="T26" fmla="*/ 947 w 1245"/>
                <a:gd name="T27" fmla="*/ 1444 h 1560"/>
                <a:gd name="T28" fmla="*/ 256 w 1245"/>
                <a:gd name="T29" fmla="*/ 1444 h 1560"/>
                <a:gd name="T30" fmla="*/ 116 w 1245"/>
                <a:gd name="T31" fmla="*/ 1303 h 1560"/>
                <a:gd name="T32" fmla="*/ 116 w 1245"/>
                <a:gd name="T33" fmla="*/ 470 h 1560"/>
                <a:gd name="T34" fmla="*/ 256 w 1245"/>
                <a:gd name="T35" fmla="*/ 513 h 1560"/>
                <a:gd name="T36" fmla="*/ 1130 w 1245"/>
                <a:gd name="T37" fmla="*/ 513 h 1560"/>
                <a:gd name="T38" fmla="*/ 1130 w 1245"/>
                <a:gd name="T39" fmla="*/ 1502 h 1560"/>
                <a:gd name="T40" fmla="*/ 1187 w 1245"/>
                <a:gd name="T41" fmla="*/ 1560 h 1560"/>
                <a:gd name="T42" fmla="*/ 1245 w 1245"/>
                <a:gd name="T43" fmla="*/ 1502 h 1560"/>
                <a:gd name="T44" fmla="*/ 1245 w 1245"/>
                <a:gd name="T45" fmla="*/ 455 h 1560"/>
                <a:gd name="T46" fmla="*/ 1187 w 1245"/>
                <a:gd name="T47" fmla="*/ 397 h 1560"/>
                <a:gd name="T48" fmla="*/ 1187 w 1245"/>
                <a:gd name="T49" fmla="*/ 397 h 1560"/>
                <a:gd name="T50" fmla="*/ 1187 w 1245"/>
                <a:gd name="T51" fmla="*/ 397 h 1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45" h="1560">
                  <a:moveTo>
                    <a:pt x="1187" y="397"/>
                  </a:moveTo>
                  <a:cubicBezTo>
                    <a:pt x="256" y="397"/>
                    <a:pt x="256" y="397"/>
                    <a:pt x="256" y="397"/>
                  </a:cubicBezTo>
                  <a:cubicBezTo>
                    <a:pt x="179" y="397"/>
                    <a:pt x="116" y="334"/>
                    <a:pt x="116" y="256"/>
                  </a:cubicBezTo>
                  <a:cubicBezTo>
                    <a:pt x="116" y="179"/>
                    <a:pt x="179" y="116"/>
                    <a:pt x="256" y="116"/>
                  </a:cubicBezTo>
                  <a:cubicBezTo>
                    <a:pt x="1187" y="116"/>
                    <a:pt x="1187" y="116"/>
                    <a:pt x="1187" y="116"/>
                  </a:cubicBezTo>
                  <a:cubicBezTo>
                    <a:pt x="1219" y="116"/>
                    <a:pt x="1245" y="90"/>
                    <a:pt x="1245" y="58"/>
                  </a:cubicBezTo>
                  <a:cubicBezTo>
                    <a:pt x="1245" y="26"/>
                    <a:pt x="1219" y="0"/>
                    <a:pt x="1187" y="0"/>
                  </a:cubicBezTo>
                  <a:cubicBezTo>
                    <a:pt x="256" y="0"/>
                    <a:pt x="256" y="0"/>
                    <a:pt x="256" y="0"/>
                  </a:cubicBezTo>
                  <a:cubicBezTo>
                    <a:pt x="115" y="0"/>
                    <a:pt x="0" y="115"/>
                    <a:pt x="0" y="256"/>
                  </a:cubicBezTo>
                  <a:cubicBezTo>
                    <a:pt x="0" y="1303"/>
                    <a:pt x="0" y="1303"/>
                    <a:pt x="0" y="1303"/>
                  </a:cubicBezTo>
                  <a:cubicBezTo>
                    <a:pt x="0" y="1444"/>
                    <a:pt x="115" y="1559"/>
                    <a:pt x="256" y="1559"/>
                  </a:cubicBezTo>
                  <a:cubicBezTo>
                    <a:pt x="947" y="1559"/>
                    <a:pt x="947" y="1559"/>
                    <a:pt x="947" y="1559"/>
                  </a:cubicBezTo>
                  <a:cubicBezTo>
                    <a:pt x="978" y="1559"/>
                    <a:pt x="1004" y="1533"/>
                    <a:pt x="1004" y="1502"/>
                  </a:cubicBezTo>
                  <a:cubicBezTo>
                    <a:pt x="1004" y="1470"/>
                    <a:pt x="978" y="1444"/>
                    <a:pt x="947" y="1444"/>
                  </a:cubicBezTo>
                  <a:cubicBezTo>
                    <a:pt x="256" y="1444"/>
                    <a:pt x="256" y="1444"/>
                    <a:pt x="256" y="1444"/>
                  </a:cubicBezTo>
                  <a:cubicBezTo>
                    <a:pt x="179" y="1444"/>
                    <a:pt x="116" y="1381"/>
                    <a:pt x="116" y="1303"/>
                  </a:cubicBezTo>
                  <a:cubicBezTo>
                    <a:pt x="116" y="470"/>
                    <a:pt x="116" y="470"/>
                    <a:pt x="116" y="470"/>
                  </a:cubicBezTo>
                  <a:cubicBezTo>
                    <a:pt x="156" y="497"/>
                    <a:pt x="205" y="513"/>
                    <a:pt x="256" y="513"/>
                  </a:cubicBezTo>
                  <a:cubicBezTo>
                    <a:pt x="1130" y="513"/>
                    <a:pt x="1130" y="513"/>
                    <a:pt x="1130" y="513"/>
                  </a:cubicBezTo>
                  <a:cubicBezTo>
                    <a:pt x="1130" y="1502"/>
                    <a:pt x="1130" y="1502"/>
                    <a:pt x="1130" y="1502"/>
                  </a:cubicBezTo>
                  <a:cubicBezTo>
                    <a:pt x="1130" y="1534"/>
                    <a:pt x="1156" y="1560"/>
                    <a:pt x="1187" y="1560"/>
                  </a:cubicBezTo>
                  <a:cubicBezTo>
                    <a:pt x="1219" y="1560"/>
                    <a:pt x="1245" y="1534"/>
                    <a:pt x="1245" y="1502"/>
                  </a:cubicBezTo>
                  <a:cubicBezTo>
                    <a:pt x="1245" y="455"/>
                    <a:pt x="1245" y="455"/>
                    <a:pt x="1245" y="455"/>
                  </a:cubicBezTo>
                  <a:cubicBezTo>
                    <a:pt x="1245" y="423"/>
                    <a:pt x="1219" y="397"/>
                    <a:pt x="1187" y="397"/>
                  </a:cubicBezTo>
                  <a:close/>
                  <a:moveTo>
                    <a:pt x="1187" y="397"/>
                  </a:moveTo>
                  <a:cubicBezTo>
                    <a:pt x="1187" y="397"/>
                    <a:pt x="1187" y="397"/>
                    <a:pt x="1187" y="39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48"/>
            <p:cNvSpPr>
              <a:spLocks noEditPoints="1"/>
            </p:cNvSpPr>
            <p:nvPr/>
          </p:nvSpPr>
          <p:spPr bwMode="auto">
            <a:xfrm>
              <a:off x="5688013" y="2573338"/>
              <a:ext cx="1258888" cy="141288"/>
            </a:xfrm>
            <a:custGeom>
              <a:avLst/>
              <a:gdLst>
                <a:gd name="T0" fmla="*/ 975 w 1033"/>
                <a:gd name="T1" fmla="*/ 0 h 115"/>
                <a:gd name="T2" fmla="*/ 58 w 1033"/>
                <a:gd name="T3" fmla="*/ 0 h 115"/>
                <a:gd name="T4" fmla="*/ 0 w 1033"/>
                <a:gd name="T5" fmla="*/ 58 h 115"/>
                <a:gd name="T6" fmla="*/ 58 w 1033"/>
                <a:gd name="T7" fmla="*/ 115 h 115"/>
                <a:gd name="T8" fmla="*/ 975 w 1033"/>
                <a:gd name="T9" fmla="*/ 115 h 115"/>
                <a:gd name="T10" fmla="*/ 1033 w 1033"/>
                <a:gd name="T11" fmla="*/ 58 h 115"/>
                <a:gd name="T12" fmla="*/ 975 w 1033"/>
                <a:gd name="T13" fmla="*/ 0 h 115"/>
                <a:gd name="T14" fmla="*/ 975 w 1033"/>
                <a:gd name="T15" fmla="*/ 0 h 115"/>
                <a:gd name="T16" fmla="*/ 975 w 1033"/>
                <a:gd name="T1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33" h="115">
                  <a:moveTo>
                    <a:pt x="975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6"/>
                    <a:pt x="0" y="58"/>
                  </a:cubicBezTo>
                  <a:cubicBezTo>
                    <a:pt x="0" y="90"/>
                    <a:pt x="26" y="115"/>
                    <a:pt x="58" y="115"/>
                  </a:cubicBezTo>
                  <a:cubicBezTo>
                    <a:pt x="975" y="115"/>
                    <a:pt x="975" y="115"/>
                    <a:pt x="975" y="115"/>
                  </a:cubicBezTo>
                  <a:cubicBezTo>
                    <a:pt x="1007" y="115"/>
                    <a:pt x="1033" y="90"/>
                    <a:pt x="1033" y="58"/>
                  </a:cubicBezTo>
                  <a:cubicBezTo>
                    <a:pt x="1033" y="26"/>
                    <a:pt x="1007" y="0"/>
                    <a:pt x="975" y="0"/>
                  </a:cubicBezTo>
                  <a:close/>
                  <a:moveTo>
                    <a:pt x="975" y="0"/>
                  </a:moveTo>
                  <a:cubicBezTo>
                    <a:pt x="975" y="0"/>
                    <a:pt x="975" y="0"/>
                    <a:pt x="97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" name="Freeform 49"/>
            <p:cNvSpPr>
              <a:spLocks noEditPoints="1"/>
            </p:cNvSpPr>
            <p:nvPr/>
          </p:nvSpPr>
          <p:spPr bwMode="auto">
            <a:xfrm>
              <a:off x="5819775" y="3190876"/>
              <a:ext cx="736600" cy="655638"/>
            </a:xfrm>
            <a:custGeom>
              <a:avLst/>
              <a:gdLst>
                <a:gd name="T0" fmla="*/ 548 w 605"/>
                <a:gd name="T1" fmla="*/ 0 h 537"/>
                <a:gd name="T2" fmla="*/ 58 w 605"/>
                <a:gd name="T3" fmla="*/ 0 h 537"/>
                <a:gd name="T4" fmla="*/ 0 w 605"/>
                <a:gd name="T5" fmla="*/ 57 h 537"/>
                <a:gd name="T6" fmla="*/ 0 w 605"/>
                <a:gd name="T7" fmla="*/ 479 h 537"/>
                <a:gd name="T8" fmla="*/ 58 w 605"/>
                <a:gd name="T9" fmla="*/ 537 h 537"/>
                <a:gd name="T10" fmla="*/ 548 w 605"/>
                <a:gd name="T11" fmla="*/ 537 h 537"/>
                <a:gd name="T12" fmla="*/ 605 w 605"/>
                <a:gd name="T13" fmla="*/ 479 h 537"/>
                <a:gd name="T14" fmla="*/ 605 w 605"/>
                <a:gd name="T15" fmla="*/ 57 h 537"/>
                <a:gd name="T16" fmla="*/ 548 w 605"/>
                <a:gd name="T17" fmla="*/ 0 h 537"/>
                <a:gd name="T18" fmla="*/ 490 w 605"/>
                <a:gd name="T19" fmla="*/ 421 h 537"/>
                <a:gd name="T20" fmla="*/ 115 w 605"/>
                <a:gd name="T21" fmla="*/ 421 h 537"/>
                <a:gd name="T22" fmla="*/ 115 w 605"/>
                <a:gd name="T23" fmla="*/ 115 h 537"/>
                <a:gd name="T24" fmla="*/ 490 w 605"/>
                <a:gd name="T25" fmla="*/ 115 h 537"/>
                <a:gd name="T26" fmla="*/ 490 w 605"/>
                <a:gd name="T27" fmla="*/ 421 h 537"/>
                <a:gd name="T28" fmla="*/ 490 w 605"/>
                <a:gd name="T29" fmla="*/ 421 h 537"/>
                <a:gd name="T30" fmla="*/ 490 w 605"/>
                <a:gd name="T31" fmla="*/ 421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05" h="537">
                  <a:moveTo>
                    <a:pt x="548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6"/>
                    <a:pt x="0" y="57"/>
                  </a:cubicBezTo>
                  <a:cubicBezTo>
                    <a:pt x="0" y="479"/>
                    <a:pt x="0" y="479"/>
                    <a:pt x="0" y="479"/>
                  </a:cubicBezTo>
                  <a:cubicBezTo>
                    <a:pt x="0" y="511"/>
                    <a:pt x="26" y="537"/>
                    <a:pt x="58" y="537"/>
                  </a:cubicBezTo>
                  <a:cubicBezTo>
                    <a:pt x="548" y="537"/>
                    <a:pt x="548" y="537"/>
                    <a:pt x="548" y="537"/>
                  </a:cubicBezTo>
                  <a:cubicBezTo>
                    <a:pt x="579" y="537"/>
                    <a:pt x="605" y="511"/>
                    <a:pt x="605" y="479"/>
                  </a:cubicBezTo>
                  <a:cubicBezTo>
                    <a:pt x="605" y="57"/>
                    <a:pt x="605" y="57"/>
                    <a:pt x="605" y="57"/>
                  </a:cubicBezTo>
                  <a:cubicBezTo>
                    <a:pt x="605" y="26"/>
                    <a:pt x="579" y="0"/>
                    <a:pt x="548" y="0"/>
                  </a:cubicBezTo>
                  <a:close/>
                  <a:moveTo>
                    <a:pt x="490" y="421"/>
                  </a:moveTo>
                  <a:cubicBezTo>
                    <a:pt x="115" y="421"/>
                    <a:pt x="115" y="421"/>
                    <a:pt x="115" y="421"/>
                  </a:cubicBezTo>
                  <a:cubicBezTo>
                    <a:pt x="115" y="115"/>
                    <a:pt x="115" y="115"/>
                    <a:pt x="115" y="115"/>
                  </a:cubicBezTo>
                  <a:cubicBezTo>
                    <a:pt x="490" y="115"/>
                    <a:pt x="490" y="115"/>
                    <a:pt x="490" y="115"/>
                  </a:cubicBezTo>
                  <a:lnTo>
                    <a:pt x="490" y="421"/>
                  </a:lnTo>
                  <a:close/>
                  <a:moveTo>
                    <a:pt x="490" y="421"/>
                  </a:moveTo>
                  <a:cubicBezTo>
                    <a:pt x="490" y="421"/>
                    <a:pt x="490" y="421"/>
                    <a:pt x="490" y="42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92" name="Group 91"/>
          <p:cNvGrpSpPr/>
          <p:nvPr/>
        </p:nvGrpSpPr>
        <p:grpSpPr>
          <a:xfrm>
            <a:off x="408822" y="6239150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93" name="Rectangle 92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94" name="Rectangle 93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95" name="Rectangle 94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96" name="Rectangle 95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97" name="Group 96"/>
          <p:cNvGrpSpPr/>
          <p:nvPr/>
        </p:nvGrpSpPr>
        <p:grpSpPr>
          <a:xfrm>
            <a:off x="11868802" y="239369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98" name="Rectangle 97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815225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reeform 5"/>
          <p:cNvSpPr>
            <a:spLocks/>
          </p:cNvSpPr>
          <p:nvPr/>
        </p:nvSpPr>
        <p:spPr bwMode="auto">
          <a:xfrm flipH="1">
            <a:off x="5302423" y="-95856"/>
            <a:ext cx="799561" cy="1626445"/>
          </a:xfrm>
          <a:custGeom>
            <a:avLst/>
            <a:gdLst>
              <a:gd name="T0" fmla="*/ 2 w 340"/>
              <a:gd name="T1" fmla="*/ 690 h 690"/>
              <a:gd name="T2" fmla="*/ 114 w 340"/>
              <a:gd name="T3" fmla="*/ 669 h 690"/>
              <a:gd name="T4" fmla="*/ 340 w 340"/>
              <a:gd name="T5" fmla="*/ 345 h 690"/>
              <a:gd name="T6" fmla="*/ 0 w 340"/>
              <a:gd name="T7" fmla="*/ 0 h 690"/>
              <a:gd name="T8" fmla="*/ 0 w 340"/>
              <a:gd name="T9" fmla="*/ 43 h 690"/>
              <a:gd name="T10" fmla="*/ 297 w 340"/>
              <a:gd name="T11" fmla="*/ 345 h 690"/>
              <a:gd name="T12" fmla="*/ 2 w 340"/>
              <a:gd name="T13" fmla="*/ 648 h 690"/>
              <a:gd name="T14" fmla="*/ 0 w 340"/>
              <a:gd name="T15" fmla="*/ 648 h 690"/>
              <a:gd name="T16" fmla="*/ 0 w 340"/>
              <a:gd name="T17" fmla="*/ 690 h 690"/>
              <a:gd name="T18" fmla="*/ 2 w 340"/>
              <a:gd name="T19" fmla="*/ 690 h 6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40" h="690">
                <a:moveTo>
                  <a:pt x="2" y="690"/>
                </a:moveTo>
                <a:cubicBezTo>
                  <a:pt x="41" y="689"/>
                  <a:pt x="79" y="682"/>
                  <a:pt x="114" y="669"/>
                </a:cubicBezTo>
                <a:cubicBezTo>
                  <a:pt x="246" y="620"/>
                  <a:pt x="340" y="494"/>
                  <a:pt x="340" y="345"/>
                </a:cubicBezTo>
                <a:cubicBezTo>
                  <a:pt x="340" y="156"/>
                  <a:pt x="188" y="3"/>
                  <a:pt x="0" y="0"/>
                </a:cubicBezTo>
                <a:cubicBezTo>
                  <a:pt x="0" y="43"/>
                  <a:pt x="0" y="43"/>
                  <a:pt x="0" y="43"/>
                </a:cubicBezTo>
                <a:cubicBezTo>
                  <a:pt x="165" y="45"/>
                  <a:pt x="297" y="180"/>
                  <a:pt x="297" y="345"/>
                </a:cubicBezTo>
                <a:cubicBezTo>
                  <a:pt x="297" y="510"/>
                  <a:pt x="166" y="644"/>
                  <a:pt x="2" y="648"/>
                </a:cubicBezTo>
                <a:cubicBezTo>
                  <a:pt x="1" y="648"/>
                  <a:pt x="1" y="648"/>
                  <a:pt x="0" y="648"/>
                </a:cubicBezTo>
                <a:cubicBezTo>
                  <a:pt x="0" y="690"/>
                  <a:pt x="0" y="690"/>
                  <a:pt x="0" y="690"/>
                </a:cubicBezTo>
                <a:cubicBezTo>
                  <a:pt x="1" y="690"/>
                  <a:pt x="1" y="690"/>
                  <a:pt x="2" y="69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4" name="Group 23"/>
          <p:cNvGrpSpPr/>
          <p:nvPr/>
        </p:nvGrpSpPr>
        <p:grpSpPr>
          <a:xfrm>
            <a:off x="2778166" y="1303078"/>
            <a:ext cx="4111411" cy="1747242"/>
            <a:chOff x="1914525" y="1012825"/>
            <a:chExt cx="4538663" cy="1928813"/>
          </a:xfrm>
          <a:solidFill>
            <a:schemeClr val="accent2"/>
          </a:solidFill>
        </p:grpSpPr>
        <p:sp>
          <p:nvSpPr>
            <p:cNvPr id="30" name="Freeform 5"/>
            <p:cNvSpPr>
              <a:spLocks/>
            </p:cNvSpPr>
            <p:nvPr/>
          </p:nvSpPr>
          <p:spPr bwMode="auto">
            <a:xfrm>
              <a:off x="5570538" y="1146175"/>
              <a:ext cx="882650" cy="1795463"/>
            </a:xfrm>
            <a:custGeom>
              <a:avLst/>
              <a:gdLst>
                <a:gd name="T0" fmla="*/ 2 w 340"/>
                <a:gd name="T1" fmla="*/ 690 h 690"/>
                <a:gd name="T2" fmla="*/ 114 w 340"/>
                <a:gd name="T3" fmla="*/ 669 h 690"/>
                <a:gd name="T4" fmla="*/ 340 w 340"/>
                <a:gd name="T5" fmla="*/ 345 h 690"/>
                <a:gd name="T6" fmla="*/ 0 w 340"/>
                <a:gd name="T7" fmla="*/ 0 h 690"/>
                <a:gd name="T8" fmla="*/ 0 w 340"/>
                <a:gd name="T9" fmla="*/ 43 h 690"/>
                <a:gd name="T10" fmla="*/ 297 w 340"/>
                <a:gd name="T11" fmla="*/ 345 h 690"/>
                <a:gd name="T12" fmla="*/ 2 w 340"/>
                <a:gd name="T13" fmla="*/ 648 h 690"/>
                <a:gd name="T14" fmla="*/ 0 w 340"/>
                <a:gd name="T15" fmla="*/ 648 h 690"/>
                <a:gd name="T16" fmla="*/ 0 w 340"/>
                <a:gd name="T17" fmla="*/ 690 h 690"/>
                <a:gd name="T18" fmla="*/ 2 w 340"/>
                <a:gd name="T19" fmla="*/ 690 h 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0" h="690">
                  <a:moveTo>
                    <a:pt x="2" y="690"/>
                  </a:moveTo>
                  <a:cubicBezTo>
                    <a:pt x="41" y="689"/>
                    <a:pt x="79" y="682"/>
                    <a:pt x="114" y="669"/>
                  </a:cubicBezTo>
                  <a:cubicBezTo>
                    <a:pt x="246" y="620"/>
                    <a:pt x="340" y="494"/>
                    <a:pt x="340" y="345"/>
                  </a:cubicBezTo>
                  <a:cubicBezTo>
                    <a:pt x="340" y="156"/>
                    <a:pt x="188" y="3"/>
                    <a:pt x="0" y="0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165" y="45"/>
                    <a:pt x="297" y="180"/>
                    <a:pt x="297" y="345"/>
                  </a:cubicBezTo>
                  <a:cubicBezTo>
                    <a:pt x="297" y="510"/>
                    <a:pt x="166" y="644"/>
                    <a:pt x="2" y="648"/>
                  </a:cubicBezTo>
                  <a:cubicBezTo>
                    <a:pt x="1" y="648"/>
                    <a:pt x="1" y="648"/>
                    <a:pt x="0" y="648"/>
                  </a:cubicBezTo>
                  <a:cubicBezTo>
                    <a:pt x="0" y="690"/>
                    <a:pt x="0" y="690"/>
                    <a:pt x="0" y="690"/>
                  </a:cubicBezTo>
                  <a:cubicBezTo>
                    <a:pt x="1" y="690"/>
                    <a:pt x="1" y="690"/>
                    <a:pt x="2" y="6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6"/>
            <p:cNvSpPr>
              <a:spLocks/>
            </p:cNvSpPr>
            <p:nvPr/>
          </p:nvSpPr>
          <p:spPr bwMode="auto">
            <a:xfrm>
              <a:off x="3700463" y="1146175"/>
              <a:ext cx="1874838" cy="111125"/>
            </a:xfrm>
            <a:custGeom>
              <a:avLst/>
              <a:gdLst>
                <a:gd name="T0" fmla="*/ 0 w 722"/>
                <a:gd name="T1" fmla="*/ 43 h 43"/>
                <a:gd name="T2" fmla="*/ 722 w 722"/>
                <a:gd name="T3" fmla="*/ 43 h 43"/>
                <a:gd name="T4" fmla="*/ 722 w 722"/>
                <a:gd name="T5" fmla="*/ 0 h 43"/>
                <a:gd name="T6" fmla="*/ 0 w 722"/>
                <a:gd name="T7" fmla="*/ 0 h 43"/>
                <a:gd name="T8" fmla="*/ 0 w 722"/>
                <a:gd name="T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2" h="43">
                  <a:moveTo>
                    <a:pt x="0" y="43"/>
                  </a:moveTo>
                  <a:cubicBezTo>
                    <a:pt x="722" y="43"/>
                    <a:pt x="722" y="43"/>
                    <a:pt x="722" y="43"/>
                  </a:cubicBezTo>
                  <a:cubicBezTo>
                    <a:pt x="721" y="24"/>
                    <a:pt x="721" y="3"/>
                    <a:pt x="72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Rectangle 7"/>
            <p:cNvSpPr>
              <a:spLocks noChangeArrowheads="1"/>
            </p:cNvSpPr>
            <p:nvPr/>
          </p:nvSpPr>
          <p:spPr bwMode="auto">
            <a:xfrm>
              <a:off x="1914525" y="1012825"/>
              <a:ext cx="2030413" cy="3873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5" name="Group 24"/>
          <p:cNvGrpSpPr/>
          <p:nvPr/>
        </p:nvGrpSpPr>
        <p:grpSpPr>
          <a:xfrm flipH="1">
            <a:off x="5302423" y="2830303"/>
            <a:ext cx="4111411" cy="1747242"/>
            <a:chOff x="1914525" y="1012825"/>
            <a:chExt cx="4538663" cy="1928813"/>
          </a:xfrm>
          <a:solidFill>
            <a:schemeClr val="accent1"/>
          </a:solidFill>
        </p:grpSpPr>
        <p:sp>
          <p:nvSpPr>
            <p:cNvPr id="27" name="Freeform 5"/>
            <p:cNvSpPr>
              <a:spLocks/>
            </p:cNvSpPr>
            <p:nvPr/>
          </p:nvSpPr>
          <p:spPr bwMode="auto">
            <a:xfrm>
              <a:off x="5570538" y="1146175"/>
              <a:ext cx="882650" cy="1795463"/>
            </a:xfrm>
            <a:custGeom>
              <a:avLst/>
              <a:gdLst>
                <a:gd name="T0" fmla="*/ 2 w 340"/>
                <a:gd name="T1" fmla="*/ 690 h 690"/>
                <a:gd name="T2" fmla="*/ 114 w 340"/>
                <a:gd name="T3" fmla="*/ 669 h 690"/>
                <a:gd name="T4" fmla="*/ 340 w 340"/>
                <a:gd name="T5" fmla="*/ 345 h 690"/>
                <a:gd name="T6" fmla="*/ 0 w 340"/>
                <a:gd name="T7" fmla="*/ 0 h 690"/>
                <a:gd name="T8" fmla="*/ 0 w 340"/>
                <a:gd name="T9" fmla="*/ 43 h 690"/>
                <a:gd name="T10" fmla="*/ 297 w 340"/>
                <a:gd name="T11" fmla="*/ 345 h 690"/>
                <a:gd name="T12" fmla="*/ 2 w 340"/>
                <a:gd name="T13" fmla="*/ 648 h 690"/>
                <a:gd name="T14" fmla="*/ 0 w 340"/>
                <a:gd name="T15" fmla="*/ 648 h 690"/>
                <a:gd name="T16" fmla="*/ 0 w 340"/>
                <a:gd name="T17" fmla="*/ 690 h 690"/>
                <a:gd name="T18" fmla="*/ 2 w 340"/>
                <a:gd name="T19" fmla="*/ 690 h 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0" h="690">
                  <a:moveTo>
                    <a:pt x="2" y="690"/>
                  </a:moveTo>
                  <a:cubicBezTo>
                    <a:pt x="41" y="689"/>
                    <a:pt x="79" y="682"/>
                    <a:pt x="114" y="669"/>
                  </a:cubicBezTo>
                  <a:cubicBezTo>
                    <a:pt x="246" y="620"/>
                    <a:pt x="340" y="494"/>
                    <a:pt x="340" y="345"/>
                  </a:cubicBezTo>
                  <a:cubicBezTo>
                    <a:pt x="340" y="156"/>
                    <a:pt x="188" y="3"/>
                    <a:pt x="0" y="0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165" y="45"/>
                    <a:pt x="297" y="180"/>
                    <a:pt x="297" y="345"/>
                  </a:cubicBezTo>
                  <a:cubicBezTo>
                    <a:pt x="297" y="510"/>
                    <a:pt x="166" y="644"/>
                    <a:pt x="2" y="648"/>
                  </a:cubicBezTo>
                  <a:cubicBezTo>
                    <a:pt x="1" y="648"/>
                    <a:pt x="1" y="648"/>
                    <a:pt x="0" y="648"/>
                  </a:cubicBezTo>
                  <a:cubicBezTo>
                    <a:pt x="0" y="690"/>
                    <a:pt x="0" y="690"/>
                    <a:pt x="0" y="690"/>
                  </a:cubicBezTo>
                  <a:cubicBezTo>
                    <a:pt x="1" y="690"/>
                    <a:pt x="1" y="690"/>
                    <a:pt x="2" y="6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6"/>
            <p:cNvSpPr>
              <a:spLocks/>
            </p:cNvSpPr>
            <p:nvPr/>
          </p:nvSpPr>
          <p:spPr bwMode="auto">
            <a:xfrm>
              <a:off x="3700463" y="1146175"/>
              <a:ext cx="1874838" cy="111125"/>
            </a:xfrm>
            <a:custGeom>
              <a:avLst/>
              <a:gdLst>
                <a:gd name="T0" fmla="*/ 0 w 722"/>
                <a:gd name="T1" fmla="*/ 43 h 43"/>
                <a:gd name="T2" fmla="*/ 722 w 722"/>
                <a:gd name="T3" fmla="*/ 43 h 43"/>
                <a:gd name="T4" fmla="*/ 722 w 722"/>
                <a:gd name="T5" fmla="*/ 0 h 43"/>
                <a:gd name="T6" fmla="*/ 0 w 722"/>
                <a:gd name="T7" fmla="*/ 0 h 43"/>
                <a:gd name="T8" fmla="*/ 0 w 722"/>
                <a:gd name="T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2" h="43">
                  <a:moveTo>
                    <a:pt x="0" y="43"/>
                  </a:moveTo>
                  <a:cubicBezTo>
                    <a:pt x="722" y="43"/>
                    <a:pt x="722" y="43"/>
                    <a:pt x="722" y="43"/>
                  </a:cubicBezTo>
                  <a:cubicBezTo>
                    <a:pt x="721" y="24"/>
                    <a:pt x="721" y="3"/>
                    <a:pt x="72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Rectangle 7"/>
            <p:cNvSpPr>
              <a:spLocks noChangeArrowheads="1"/>
            </p:cNvSpPr>
            <p:nvPr/>
          </p:nvSpPr>
          <p:spPr bwMode="auto">
            <a:xfrm>
              <a:off x="1914525" y="1012825"/>
              <a:ext cx="2030413" cy="3873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Oval 1"/>
          <p:cNvSpPr/>
          <p:nvPr/>
        </p:nvSpPr>
        <p:spPr>
          <a:xfrm>
            <a:off x="6075026" y="4394920"/>
            <a:ext cx="247338" cy="24733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2714357" y="1761444"/>
            <a:ext cx="1913332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961913" y="1303078"/>
            <a:ext cx="1434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 smtClean="0">
                <a:solidFill>
                  <a:schemeClr val="bg1"/>
                </a:solidFill>
                <a:latin typeface="+mj-lt"/>
              </a:rPr>
              <a:t>AMAZING TEXT</a:t>
            </a:r>
            <a:endParaRPr lang="en-US" sz="1050" dirty="0" smtClean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548461" y="3273670"/>
            <a:ext cx="1913332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7796017" y="2815304"/>
            <a:ext cx="1434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 smtClean="0">
                <a:solidFill>
                  <a:schemeClr val="bg1"/>
                </a:solidFill>
                <a:latin typeface="+mj-lt"/>
              </a:rPr>
              <a:t>AMAZING TEXT</a:t>
            </a:r>
            <a:endParaRPr lang="en-US" sz="1050" dirty="0" smtClean="0">
              <a:solidFill>
                <a:schemeClr val="bg1"/>
              </a:solidFill>
            </a:endParaRPr>
          </a:p>
        </p:txBody>
      </p:sp>
      <p:sp>
        <p:nvSpPr>
          <p:cNvPr id="40" name="Oval 39"/>
          <p:cNvSpPr/>
          <p:nvPr/>
        </p:nvSpPr>
        <p:spPr>
          <a:xfrm>
            <a:off x="5468143" y="1611792"/>
            <a:ext cx="1233501" cy="123350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5468143" y="3139017"/>
            <a:ext cx="1233501" cy="123350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1288585" y="5078053"/>
            <a:ext cx="96148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arcu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imperdiet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malesuada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Fusce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wisi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Nullam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arcu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est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sollicitudin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euismod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In convallis.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Nullam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fermentum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ipsum.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erat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Excepteur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sint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occaecat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cupidatat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non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provident Maecenas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accumsan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leo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4" name="Freeform 6"/>
          <p:cNvSpPr>
            <a:spLocks noEditPoints="1"/>
          </p:cNvSpPr>
          <p:nvPr/>
        </p:nvSpPr>
        <p:spPr bwMode="auto">
          <a:xfrm>
            <a:off x="5785361" y="3482738"/>
            <a:ext cx="579129" cy="502941"/>
          </a:xfrm>
          <a:custGeom>
            <a:avLst/>
            <a:gdLst>
              <a:gd name="T0" fmla="*/ 1542 w 1567"/>
              <a:gd name="T1" fmla="*/ 16 h 1359"/>
              <a:gd name="T2" fmla="*/ 1483 w 1567"/>
              <a:gd name="T3" fmla="*/ 8 h 1359"/>
              <a:gd name="T4" fmla="*/ 58 w 1567"/>
              <a:gd name="T5" fmla="*/ 630 h 1359"/>
              <a:gd name="T6" fmla="*/ 2 w 1567"/>
              <a:gd name="T7" fmla="*/ 721 h 1359"/>
              <a:gd name="T8" fmla="*/ 68 w 1567"/>
              <a:gd name="T9" fmla="*/ 804 h 1359"/>
              <a:gd name="T10" fmla="*/ 419 w 1567"/>
              <a:gd name="T11" fmla="*/ 911 h 1359"/>
              <a:gd name="T12" fmla="*/ 491 w 1567"/>
              <a:gd name="T13" fmla="*/ 872 h 1359"/>
              <a:gd name="T14" fmla="*/ 453 w 1567"/>
              <a:gd name="T15" fmla="*/ 800 h 1359"/>
              <a:gd name="T16" fmla="*/ 159 w 1567"/>
              <a:gd name="T17" fmla="*/ 711 h 1359"/>
              <a:gd name="T18" fmla="*/ 1272 w 1567"/>
              <a:gd name="T19" fmla="*/ 226 h 1359"/>
              <a:gd name="T20" fmla="*/ 615 w 1567"/>
              <a:gd name="T21" fmla="*/ 881 h 1359"/>
              <a:gd name="T22" fmla="*/ 614 w 1567"/>
              <a:gd name="T23" fmla="*/ 883 h 1359"/>
              <a:gd name="T24" fmla="*/ 611 w 1567"/>
              <a:gd name="T25" fmla="*/ 885 h 1359"/>
              <a:gd name="T26" fmla="*/ 610 w 1567"/>
              <a:gd name="T27" fmla="*/ 887 h 1359"/>
              <a:gd name="T28" fmla="*/ 609 w 1567"/>
              <a:gd name="T29" fmla="*/ 889 h 1359"/>
              <a:gd name="T30" fmla="*/ 608 w 1567"/>
              <a:gd name="T31" fmla="*/ 890 h 1359"/>
              <a:gd name="T32" fmla="*/ 607 w 1567"/>
              <a:gd name="T33" fmla="*/ 892 h 1359"/>
              <a:gd name="T34" fmla="*/ 605 w 1567"/>
              <a:gd name="T35" fmla="*/ 895 h 1359"/>
              <a:gd name="T36" fmla="*/ 604 w 1567"/>
              <a:gd name="T37" fmla="*/ 897 h 1359"/>
              <a:gd name="T38" fmla="*/ 602 w 1567"/>
              <a:gd name="T39" fmla="*/ 901 h 1359"/>
              <a:gd name="T40" fmla="*/ 602 w 1567"/>
              <a:gd name="T41" fmla="*/ 903 h 1359"/>
              <a:gd name="T42" fmla="*/ 601 w 1567"/>
              <a:gd name="T43" fmla="*/ 906 h 1359"/>
              <a:gd name="T44" fmla="*/ 600 w 1567"/>
              <a:gd name="T45" fmla="*/ 908 h 1359"/>
              <a:gd name="T46" fmla="*/ 599 w 1567"/>
              <a:gd name="T47" fmla="*/ 912 h 1359"/>
              <a:gd name="T48" fmla="*/ 599 w 1567"/>
              <a:gd name="T49" fmla="*/ 914 h 1359"/>
              <a:gd name="T50" fmla="*/ 598 w 1567"/>
              <a:gd name="T51" fmla="*/ 918 h 1359"/>
              <a:gd name="T52" fmla="*/ 598 w 1567"/>
              <a:gd name="T53" fmla="*/ 925 h 1359"/>
              <a:gd name="T54" fmla="*/ 616 w 1567"/>
              <a:gd name="T55" fmla="*/ 1253 h 1359"/>
              <a:gd name="T56" fmla="*/ 674 w 1567"/>
              <a:gd name="T57" fmla="*/ 1332 h 1359"/>
              <a:gd name="T58" fmla="*/ 704 w 1567"/>
              <a:gd name="T59" fmla="*/ 1337 h 1359"/>
              <a:gd name="T60" fmla="*/ 770 w 1567"/>
              <a:gd name="T61" fmla="*/ 1308 h 1359"/>
              <a:gd name="T62" fmla="*/ 902 w 1567"/>
              <a:gd name="T63" fmla="*/ 1162 h 1359"/>
              <a:gd name="T64" fmla="*/ 1161 w 1567"/>
              <a:gd name="T65" fmla="*/ 1342 h 1359"/>
              <a:gd name="T66" fmla="*/ 1214 w 1567"/>
              <a:gd name="T67" fmla="*/ 1359 h 1359"/>
              <a:gd name="T68" fmla="*/ 1249 w 1567"/>
              <a:gd name="T69" fmla="*/ 1352 h 1359"/>
              <a:gd name="T70" fmla="*/ 1305 w 1567"/>
              <a:gd name="T71" fmla="*/ 1285 h 1359"/>
              <a:gd name="T72" fmla="*/ 1562 w 1567"/>
              <a:gd name="T73" fmla="*/ 73 h 1359"/>
              <a:gd name="T74" fmla="*/ 1542 w 1567"/>
              <a:gd name="T75" fmla="*/ 16 h 1359"/>
              <a:gd name="T76" fmla="*/ 728 w 1567"/>
              <a:gd name="T77" fmla="*/ 1184 h 1359"/>
              <a:gd name="T78" fmla="*/ 720 w 1567"/>
              <a:gd name="T79" fmla="*/ 1036 h 1359"/>
              <a:gd name="T80" fmla="*/ 807 w 1567"/>
              <a:gd name="T81" fmla="*/ 1096 h 1359"/>
              <a:gd name="T82" fmla="*/ 728 w 1567"/>
              <a:gd name="T83" fmla="*/ 1184 h 1359"/>
              <a:gd name="T84" fmla="*/ 1200 w 1567"/>
              <a:gd name="T85" fmla="*/ 1228 h 1359"/>
              <a:gd name="T86" fmla="*/ 746 w 1567"/>
              <a:gd name="T87" fmla="*/ 914 h 1359"/>
              <a:gd name="T88" fmla="*/ 1406 w 1567"/>
              <a:gd name="T89" fmla="*/ 255 h 1359"/>
              <a:gd name="T90" fmla="*/ 1200 w 1567"/>
              <a:gd name="T91" fmla="*/ 1228 h 1359"/>
              <a:gd name="T92" fmla="*/ 1200 w 1567"/>
              <a:gd name="T93" fmla="*/ 1228 h 1359"/>
              <a:gd name="T94" fmla="*/ 1200 w 1567"/>
              <a:gd name="T95" fmla="*/ 1228 h 13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567" h="1359">
                <a:moveTo>
                  <a:pt x="1542" y="16"/>
                </a:moveTo>
                <a:cubicBezTo>
                  <a:pt x="1526" y="3"/>
                  <a:pt x="1503" y="0"/>
                  <a:pt x="1483" y="8"/>
                </a:cubicBezTo>
                <a:cubicBezTo>
                  <a:pt x="58" y="630"/>
                  <a:pt x="58" y="630"/>
                  <a:pt x="58" y="630"/>
                </a:cubicBezTo>
                <a:cubicBezTo>
                  <a:pt x="22" y="646"/>
                  <a:pt x="0" y="681"/>
                  <a:pt x="2" y="721"/>
                </a:cubicBezTo>
                <a:cubicBezTo>
                  <a:pt x="4" y="760"/>
                  <a:pt x="30" y="793"/>
                  <a:pt x="68" y="804"/>
                </a:cubicBezTo>
                <a:cubicBezTo>
                  <a:pt x="419" y="911"/>
                  <a:pt x="419" y="911"/>
                  <a:pt x="419" y="911"/>
                </a:cubicBezTo>
                <a:cubicBezTo>
                  <a:pt x="450" y="920"/>
                  <a:pt x="482" y="903"/>
                  <a:pt x="491" y="872"/>
                </a:cubicBezTo>
                <a:cubicBezTo>
                  <a:pt x="500" y="842"/>
                  <a:pt x="483" y="809"/>
                  <a:pt x="453" y="800"/>
                </a:cubicBezTo>
                <a:cubicBezTo>
                  <a:pt x="159" y="711"/>
                  <a:pt x="159" y="711"/>
                  <a:pt x="159" y="711"/>
                </a:cubicBezTo>
                <a:cubicBezTo>
                  <a:pt x="1272" y="226"/>
                  <a:pt x="1272" y="226"/>
                  <a:pt x="1272" y="226"/>
                </a:cubicBezTo>
                <a:cubicBezTo>
                  <a:pt x="615" y="881"/>
                  <a:pt x="615" y="881"/>
                  <a:pt x="615" y="881"/>
                </a:cubicBezTo>
                <a:cubicBezTo>
                  <a:pt x="615" y="882"/>
                  <a:pt x="615" y="882"/>
                  <a:pt x="614" y="883"/>
                </a:cubicBezTo>
                <a:cubicBezTo>
                  <a:pt x="611" y="885"/>
                  <a:pt x="611" y="885"/>
                  <a:pt x="611" y="885"/>
                </a:cubicBezTo>
                <a:cubicBezTo>
                  <a:pt x="611" y="886"/>
                  <a:pt x="610" y="887"/>
                  <a:pt x="610" y="887"/>
                </a:cubicBezTo>
                <a:cubicBezTo>
                  <a:pt x="610" y="888"/>
                  <a:pt x="609" y="889"/>
                  <a:pt x="609" y="889"/>
                </a:cubicBezTo>
                <a:cubicBezTo>
                  <a:pt x="608" y="890"/>
                  <a:pt x="608" y="890"/>
                  <a:pt x="608" y="890"/>
                </a:cubicBezTo>
                <a:cubicBezTo>
                  <a:pt x="608" y="891"/>
                  <a:pt x="607" y="892"/>
                  <a:pt x="607" y="892"/>
                </a:cubicBezTo>
                <a:cubicBezTo>
                  <a:pt x="606" y="893"/>
                  <a:pt x="606" y="894"/>
                  <a:pt x="605" y="895"/>
                </a:cubicBezTo>
                <a:cubicBezTo>
                  <a:pt x="605" y="896"/>
                  <a:pt x="604" y="897"/>
                  <a:pt x="604" y="897"/>
                </a:cubicBezTo>
                <a:cubicBezTo>
                  <a:pt x="603" y="898"/>
                  <a:pt x="603" y="900"/>
                  <a:pt x="602" y="901"/>
                </a:cubicBezTo>
                <a:cubicBezTo>
                  <a:pt x="602" y="901"/>
                  <a:pt x="602" y="902"/>
                  <a:pt x="602" y="903"/>
                </a:cubicBezTo>
                <a:cubicBezTo>
                  <a:pt x="602" y="904"/>
                  <a:pt x="601" y="905"/>
                  <a:pt x="601" y="906"/>
                </a:cubicBezTo>
                <a:cubicBezTo>
                  <a:pt x="600" y="907"/>
                  <a:pt x="600" y="907"/>
                  <a:pt x="600" y="908"/>
                </a:cubicBezTo>
                <a:cubicBezTo>
                  <a:pt x="599" y="912"/>
                  <a:pt x="599" y="912"/>
                  <a:pt x="599" y="912"/>
                </a:cubicBezTo>
                <a:cubicBezTo>
                  <a:pt x="599" y="912"/>
                  <a:pt x="599" y="913"/>
                  <a:pt x="599" y="914"/>
                </a:cubicBezTo>
                <a:cubicBezTo>
                  <a:pt x="598" y="915"/>
                  <a:pt x="598" y="916"/>
                  <a:pt x="598" y="918"/>
                </a:cubicBezTo>
                <a:cubicBezTo>
                  <a:pt x="598" y="925"/>
                  <a:pt x="598" y="925"/>
                  <a:pt x="598" y="925"/>
                </a:cubicBezTo>
                <a:cubicBezTo>
                  <a:pt x="616" y="1253"/>
                  <a:pt x="616" y="1253"/>
                  <a:pt x="616" y="1253"/>
                </a:cubicBezTo>
                <a:cubicBezTo>
                  <a:pt x="618" y="1289"/>
                  <a:pt x="641" y="1320"/>
                  <a:pt x="674" y="1332"/>
                </a:cubicBezTo>
                <a:cubicBezTo>
                  <a:pt x="684" y="1335"/>
                  <a:pt x="694" y="1337"/>
                  <a:pt x="704" y="1337"/>
                </a:cubicBezTo>
                <a:cubicBezTo>
                  <a:pt x="729" y="1337"/>
                  <a:pt x="753" y="1327"/>
                  <a:pt x="770" y="1308"/>
                </a:cubicBezTo>
                <a:cubicBezTo>
                  <a:pt x="902" y="1162"/>
                  <a:pt x="902" y="1162"/>
                  <a:pt x="902" y="1162"/>
                </a:cubicBezTo>
                <a:cubicBezTo>
                  <a:pt x="1161" y="1342"/>
                  <a:pt x="1161" y="1342"/>
                  <a:pt x="1161" y="1342"/>
                </a:cubicBezTo>
                <a:cubicBezTo>
                  <a:pt x="1177" y="1353"/>
                  <a:pt x="1195" y="1359"/>
                  <a:pt x="1214" y="1359"/>
                </a:cubicBezTo>
                <a:cubicBezTo>
                  <a:pt x="1226" y="1359"/>
                  <a:pt x="1237" y="1356"/>
                  <a:pt x="1249" y="1352"/>
                </a:cubicBezTo>
                <a:cubicBezTo>
                  <a:pt x="1278" y="1340"/>
                  <a:pt x="1299" y="1315"/>
                  <a:pt x="1305" y="1285"/>
                </a:cubicBezTo>
                <a:cubicBezTo>
                  <a:pt x="1562" y="73"/>
                  <a:pt x="1562" y="73"/>
                  <a:pt x="1562" y="73"/>
                </a:cubicBezTo>
                <a:cubicBezTo>
                  <a:pt x="1567" y="52"/>
                  <a:pt x="1559" y="30"/>
                  <a:pt x="1542" y="16"/>
                </a:cubicBezTo>
                <a:close/>
                <a:moveTo>
                  <a:pt x="728" y="1184"/>
                </a:moveTo>
                <a:cubicBezTo>
                  <a:pt x="720" y="1036"/>
                  <a:pt x="720" y="1036"/>
                  <a:pt x="720" y="1036"/>
                </a:cubicBezTo>
                <a:cubicBezTo>
                  <a:pt x="807" y="1096"/>
                  <a:pt x="807" y="1096"/>
                  <a:pt x="807" y="1096"/>
                </a:cubicBezTo>
                <a:lnTo>
                  <a:pt x="728" y="1184"/>
                </a:lnTo>
                <a:close/>
                <a:moveTo>
                  <a:pt x="1200" y="1228"/>
                </a:moveTo>
                <a:cubicBezTo>
                  <a:pt x="746" y="914"/>
                  <a:pt x="746" y="914"/>
                  <a:pt x="746" y="914"/>
                </a:cubicBezTo>
                <a:cubicBezTo>
                  <a:pt x="1406" y="255"/>
                  <a:pt x="1406" y="255"/>
                  <a:pt x="1406" y="255"/>
                </a:cubicBezTo>
                <a:lnTo>
                  <a:pt x="1200" y="1228"/>
                </a:lnTo>
                <a:close/>
                <a:moveTo>
                  <a:pt x="1200" y="1228"/>
                </a:moveTo>
                <a:cubicBezTo>
                  <a:pt x="1200" y="1228"/>
                  <a:pt x="1200" y="1228"/>
                  <a:pt x="1200" y="1228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45" name="Group 44"/>
          <p:cNvGrpSpPr/>
          <p:nvPr/>
        </p:nvGrpSpPr>
        <p:grpSpPr>
          <a:xfrm>
            <a:off x="5785702" y="1948013"/>
            <a:ext cx="578647" cy="579612"/>
            <a:chOff x="7827963" y="8048626"/>
            <a:chExt cx="1905000" cy="1908175"/>
          </a:xfrm>
          <a:solidFill>
            <a:schemeClr val="bg1"/>
          </a:solidFill>
        </p:grpSpPr>
        <p:sp>
          <p:nvSpPr>
            <p:cNvPr id="46" name="Freeform 9"/>
            <p:cNvSpPr>
              <a:spLocks noEditPoints="1"/>
            </p:cNvSpPr>
            <p:nvPr/>
          </p:nvSpPr>
          <p:spPr bwMode="auto">
            <a:xfrm>
              <a:off x="7827963" y="8048626"/>
              <a:ext cx="1905000" cy="1908175"/>
            </a:xfrm>
            <a:custGeom>
              <a:avLst/>
              <a:gdLst>
                <a:gd name="T0" fmla="*/ 1509 w 1566"/>
                <a:gd name="T1" fmla="*/ 711 h 1566"/>
                <a:gd name="T2" fmla="*/ 1566 w 1566"/>
                <a:gd name="T3" fmla="*/ 653 h 1566"/>
                <a:gd name="T4" fmla="*/ 1566 w 1566"/>
                <a:gd name="T5" fmla="*/ 264 h 1566"/>
                <a:gd name="T6" fmla="*/ 1302 w 1566"/>
                <a:gd name="T7" fmla="*/ 0 h 1566"/>
                <a:gd name="T8" fmla="*/ 264 w 1566"/>
                <a:gd name="T9" fmla="*/ 0 h 1566"/>
                <a:gd name="T10" fmla="*/ 0 w 1566"/>
                <a:gd name="T11" fmla="*/ 264 h 1566"/>
                <a:gd name="T12" fmla="*/ 0 w 1566"/>
                <a:gd name="T13" fmla="*/ 1302 h 1566"/>
                <a:gd name="T14" fmla="*/ 264 w 1566"/>
                <a:gd name="T15" fmla="*/ 1566 h 1566"/>
                <a:gd name="T16" fmla="*/ 1302 w 1566"/>
                <a:gd name="T17" fmla="*/ 1566 h 1566"/>
                <a:gd name="T18" fmla="*/ 1566 w 1566"/>
                <a:gd name="T19" fmla="*/ 1302 h 1566"/>
                <a:gd name="T20" fmla="*/ 1566 w 1566"/>
                <a:gd name="T21" fmla="*/ 1035 h 1566"/>
                <a:gd name="T22" fmla="*/ 1549 w 1566"/>
                <a:gd name="T23" fmla="*/ 993 h 1566"/>
                <a:gd name="T24" fmla="*/ 1174 w 1566"/>
                <a:gd name="T25" fmla="*/ 619 h 1566"/>
                <a:gd name="T26" fmla="*/ 1133 w 1566"/>
                <a:gd name="T27" fmla="*/ 602 h 1566"/>
                <a:gd name="T28" fmla="*/ 1093 w 1566"/>
                <a:gd name="T29" fmla="*/ 619 h 1566"/>
                <a:gd name="T30" fmla="*/ 664 w 1566"/>
                <a:gd name="T31" fmla="*/ 1047 h 1566"/>
                <a:gd name="T32" fmla="*/ 433 w 1566"/>
                <a:gd name="T33" fmla="*/ 816 h 1566"/>
                <a:gd name="T34" fmla="*/ 351 w 1566"/>
                <a:gd name="T35" fmla="*/ 816 h 1566"/>
                <a:gd name="T36" fmla="*/ 116 w 1566"/>
                <a:gd name="T37" fmla="*/ 1052 h 1566"/>
                <a:gd name="T38" fmla="*/ 116 w 1566"/>
                <a:gd name="T39" fmla="*/ 264 h 1566"/>
                <a:gd name="T40" fmla="*/ 265 w 1566"/>
                <a:gd name="T41" fmla="*/ 115 h 1566"/>
                <a:gd name="T42" fmla="*/ 1302 w 1566"/>
                <a:gd name="T43" fmla="*/ 115 h 1566"/>
                <a:gd name="T44" fmla="*/ 1451 w 1566"/>
                <a:gd name="T45" fmla="*/ 264 h 1566"/>
                <a:gd name="T46" fmla="*/ 1451 w 1566"/>
                <a:gd name="T47" fmla="*/ 653 h 1566"/>
                <a:gd name="T48" fmla="*/ 1509 w 1566"/>
                <a:gd name="T49" fmla="*/ 711 h 1566"/>
                <a:gd name="T50" fmla="*/ 392 w 1566"/>
                <a:gd name="T51" fmla="*/ 938 h 1566"/>
                <a:gd name="T52" fmla="*/ 623 w 1566"/>
                <a:gd name="T53" fmla="*/ 1169 h 1566"/>
                <a:gd name="T54" fmla="*/ 664 w 1566"/>
                <a:gd name="T55" fmla="*/ 1186 h 1566"/>
                <a:gd name="T56" fmla="*/ 704 w 1566"/>
                <a:gd name="T57" fmla="*/ 1169 h 1566"/>
                <a:gd name="T58" fmla="*/ 1133 w 1566"/>
                <a:gd name="T59" fmla="*/ 740 h 1566"/>
                <a:gd name="T60" fmla="*/ 1451 w 1566"/>
                <a:gd name="T61" fmla="*/ 1058 h 1566"/>
                <a:gd name="T62" fmla="*/ 1451 w 1566"/>
                <a:gd name="T63" fmla="*/ 1302 h 1566"/>
                <a:gd name="T64" fmla="*/ 1301 w 1566"/>
                <a:gd name="T65" fmla="*/ 1451 h 1566"/>
                <a:gd name="T66" fmla="*/ 264 w 1566"/>
                <a:gd name="T67" fmla="*/ 1451 h 1566"/>
                <a:gd name="T68" fmla="*/ 115 w 1566"/>
                <a:gd name="T69" fmla="*/ 1302 h 1566"/>
                <a:gd name="T70" fmla="*/ 115 w 1566"/>
                <a:gd name="T71" fmla="*/ 1215 h 1566"/>
                <a:gd name="T72" fmla="*/ 392 w 1566"/>
                <a:gd name="T73" fmla="*/ 938 h 1566"/>
                <a:gd name="T74" fmla="*/ 392 w 1566"/>
                <a:gd name="T75" fmla="*/ 938 h 1566"/>
                <a:gd name="T76" fmla="*/ 392 w 1566"/>
                <a:gd name="T77" fmla="*/ 938 h 1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66" h="1566">
                  <a:moveTo>
                    <a:pt x="1509" y="711"/>
                  </a:moveTo>
                  <a:cubicBezTo>
                    <a:pt x="1541" y="711"/>
                    <a:pt x="1566" y="685"/>
                    <a:pt x="1566" y="653"/>
                  </a:cubicBezTo>
                  <a:cubicBezTo>
                    <a:pt x="1566" y="264"/>
                    <a:pt x="1566" y="264"/>
                    <a:pt x="1566" y="264"/>
                  </a:cubicBezTo>
                  <a:cubicBezTo>
                    <a:pt x="1566" y="118"/>
                    <a:pt x="1448" y="0"/>
                    <a:pt x="1302" y="0"/>
                  </a:cubicBezTo>
                  <a:cubicBezTo>
                    <a:pt x="264" y="0"/>
                    <a:pt x="264" y="0"/>
                    <a:pt x="264" y="0"/>
                  </a:cubicBezTo>
                  <a:cubicBezTo>
                    <a:pt x="119" y="0"/>
                    <a:pt x="0" y="118"/>
                    <a:pt x="0" y="264"/>
                  </a:cubicBezTo>
                  <a:cubicBezTo>
                    <a:pt x="0" y="1302"/>
                    <a:pt x="0" y="1302"/>
                    <a:pt x="0" y="1302"/>
                  </a:cubicBezTo>
                  <a:cubicBezTo>
                    <a:pt x="0" y="1448"/>
                    <a:pt x="119" y="1566"/>
                    <a:pt x="264" y="1566"/>
                  </a:cubicBezTo>
                  <a:cubicBezTo>
                    <a:pt x="1302" y="1566"/>
                    <a:pt x="1302" y="1566"/>
                    <a:pt x="1302" y="1566"/>
                  </a:cubicBezTo>
                  <a:cubicBezTo>
                    <a:pt x="1447" y="1566"/>
                    <a:pt x="1566" y="1448"/>
                    <a:pt x="1566" y="1302"/>
                  </a:cubicBezTo>
                  <a:cubicBezTo>
                    <a:pt x="1566" y="1035"/>
                    <a:pt x="1566" y="1035"/>
                    <a:pt x="1566" y="1035"/>
                  </a:cubicBezTo>
                  <a:cubicBezTo>
                    <a:pt x="1566" y="1020"/>
                    <a:pt x="1561" y="1005"/>
                    <a:pt x="1549" y="993"/>
                  </a:cubicBezTo>
                  <a:cubicBezTo>
                    <a:pt x="1174" y="619"/>
                    <a:pt x="1174" y="619"/>
                    <a:pt x="1174" y="619"/>
                  </a:cubicBezTo>
                  <a:cubicBezTo>
                    <a:pt x="1163" y="608"/>
                    <a:pt x="1149" y="602"/>
                    <a:pt x="1133" y="602"/>
                  </a:cubicBezTo>
                  <a:cubicBezTo>
                    <a:pt x="1118" y="602"/>
                    <a:pt x="1103" y="608"/>
                    <a:pt x="1093" y="619"/>
                  </a:cubicBezTo>
                  <a:cubicBezTo>
                    <a:pt x="664" y="1047"/>
                    <a:pt x="664" y="1047"/>
                    <a:pt x="664" y="1047"/>
                  </a:cubicBezTo>
                  <a:cubicBezTo>
                    <a:pt x="433" y="816"/>
                    <a:pt x="433" y="816"/>
                    <a:pt x="433" y="816"/>
                  </a:cubicBezTo>
                  <a:cubicBezTo>
                    <a:pt x="411" y="794"/>
                    <a:pt x="374" y="794"/>
                    <a:pt x="351" y="816"/>
                  </a:cubicBezTo>
                  <a:cubicBezTo>
                    <a:pt x="116" y="1052"/>
                    <a:pt x="116" y="1052"/>
                    <a:pt x="116" y="1052"/>
                  </a:cubicBezTo>
                  <a:cubicBezTo>
                    <a:pt x="116" y="264"/>
                    <a:pt x="116" y="264"/>
                    <a:pt x="116" y="264"/>
                  </a:cubicBezTo>
                  <a:cubicBezTo>
                    <a:pt x="116" y="182"/>
                    <a:pt x="182" y="115"/>
                    <a:pt x="265" y="115"/>
                  </a:cubicBezTo>
                  <a:cubicBezTo>
                    <a:pt x="1302" y="115"/>
                    <a:pt x="1302" y="115"/>
                    <a:pt x="1302" y="115"/>
                  </a:cubicBezTo>
                  <a:cubicBezTo>
                    <a:pt x="1384" y="115"/>
                    <a:pt x="1451" y="182"/>
                    <a:pt x="1451" y="264"/>
                  </a:cubicBezTo>
                  <a:cubicBezTo>
                    <a:pt x="1451" y="653"/>
                    <a:pt x="1451" y="653"/>
                    <a:pt x="1451" y="653"/>
                  </a:cubicBezTo>
                  <a:cubicBezTo>
                    <a:pt x="1451" y="685"/>
                    <a:pt x="1477" y="711"/>
                    <a:pt x="1509" y="711"/>
                  </a:cubicBezTo>
                  <a:close/>
                  <a:moveTo>
                    <a:pt x="392" y="938"/>
                  </a:moveTo>
                  <a:cubicBezTo>
                    <a:pt x="623" y="1169"/>
                    <a:pt x="623" y="1169"/>
                    <a:pt x="623" y="1169"/>
                  </a:cubicBezTo>
                  <a:cubicBezTo>
                    <a:pt x="634" y="1180"/>
                    <a:pt x="649" y="1186"/>
                    <a:pt x="664" y="1186"/>
                  </a:cubicBezTo>
                  <a:cubicBezTo>
                    <a:pt x="678" y="1186"/>
                    <a:pt x="693" y="1180"/>
                    <a:pt x="704" y="1169"/>
                  </a:cubicBezTo>
                  <a:cubicBezTo>
                    <a:pt x="1133" y="740"/>
                    <a:pt x="1133" y="740"/>
                    <a:pt x="1133" y="740"/>
                  </a:cubicBezTo>
                  <a:cubicBezTo>
                    <a:pt x="1451" y="1058"/>
                    <a:pt x="1451" y="1058"/>
                    <a:pt x="1451" y="1058"/>
                  </a:cubicBezTo>
                  <a:cubicBezTo>
                    <a:pt x="1451" y="1302"/>
                    <a:pt x="1451" y="1302"/>
                    <a:pt x="1451" y="1302"/>
                  </a:cubicBezTo>
                  <a:cubicBezTo>
                    <a:pt x="1451" y="1384"/>
                    <a:pt x="1384" y="1451"/>
                    <a:pt x="1301" y="1451"/>
                  </a:cubicBezTo>
                  <a:cubicBezTo>
                    <a:pt x="264" y="1451"/>
                    <a:pt x="264" y="1451"/>
                    <a:pt x="264" y="1451"/>
                  </a:cubicBezTo>
                  <a:cubicBezTo>
                    <a:pt x="182" y="1451"/>
                    <a:pt x="115" y="1384"/>
                    <a:pt x="115" y="1302"/>
                  </a:cubicBezTo>
                  <a:cubicBezTo>
                    <a:pt x="115" y="1215"/>
                    <a:pt x="115" y="1215"/>
                    <a:pt x="115" y="1215"/>
                  </a:cubicBezTo>
                  <a:lnTo>
                    <a:pt x="392" y="938"/>
                  </a:lnTo>
                  <a:close/>
                  <a:moveTo>
                    <a:pt x="392" y="938"/>
                  </a:moveTo>
                  <a:cubicBezTo>
                    <a:pt x="392" y="938"/>
                    <a:pt x="392" y="938"/>
                    <a:pt x="392" y="93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10"/>
            <p:cNvSpPr>
              <a:spLocks noEditPoints="1"/>
            </p:cNvSpPr>
            <p:nvPr/>
          </p:nvSpPr>
          <p:spPr bwMode="auto">
            <a:xfrm>
              <a:off x="8175625" y="8347076"/>
              <a:ext cx="515938" cy="517525"/>
            </a:xfrm>
            <a:custGeom>
              <a:avLst/>
              <a:gdLst>
                <a:gd name="T0" fmla="*/ 367 w 425"/>
                <a:gd name="T1" fmla="*/ 155 h 425"/>
                <a:gd name="T2" fmla="*/ 310 w 425"/>
                <a:gd name="T3" fmla="*/ 212 h 425"/>
                <a:gd name="T4" fmla="*/ 212 w 425"/>
                <a:gd name="T5" fmla="*/ 310 h 425"/>
                <a:gd name="T6" fmla="*/ 115 w 425"/>
                <a:gd name="T7" fmla="*/ 212 h 425"/>
                <a:gd name="T8" fmla="*/ 212 w 425"/>
                <a:gd name="T9" fmla="*/ 115 h 425"/>
                <a:gd name="T10" fmla="*/ 270 w 425"/>
                <a:gd name="T11" fmla="*/ 57 h 425"/>
                <a:gd name="T12" fmla="*/ 212 w 425"/>
                <a:gd name="T13" fmla="*/ 0 h 425"/>
                <a:gd name="T14" fmla="*/ 0 w 425"/>
                <a:gd name="T15" fmla="*/ 212 h 425"/>
                <a:gd name="T16" fmla="*/ 212 w 425"/>
                <a:gd name="T17" fmla="*/ 425 h 425"/>
                <a:gd name="T18" fmla="*/ 425 w 425"/>
                <a:gd name="T19" fmla="*/ 212 h 425"/>
                <a:gd name="T20" fmla="*/ 367 w 425"/>
                <a:gd name="T21" fmla="*/ 155 h 425"/>
                <a:gd name="T22" fmla="*/ 367 w 425"/>
                <a:gd name="T23" fmla="*/ 155 h 425"/>
                <a:gd name="T24" fmla="*/ 367 w 425"/>
                <a:gd name="T25" fmla="*/ 155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5" h="425">
                  <a:moveTo>
                    <a:pt x="367" y="155"/>
                  </a:moveTo>
                  <a:cubicBezTo>
                    <a:pt x="335" y="155"/>
                    <a:pt x="310" y="181"/>
                    <a:pt x="310" y="212"/>
                  </a:cubicBezTo>
                  <a:cubicBezTo>
                    <a:pt x="310" y="266"/>
                    <a:pt x="266" y="310"/>
                    <a:pt x="212" y="310"/>
                  </a:cubicBezTo>
                  <a:cubicBezTo>
                    <a:pt x="159" y="310"/>
                    <a:pt x="115" y="266"/>
                    <a:pt x="115" y="212"/>
                  </a:cubicBezTo>
                  <a:cubicBezTo>
                    <a:pt x="115" y="159"/>
                    <a:pt x="159" y="115"/>
                    <a:pt x="212" y="115"/>
                  </a:cubicBezTo>
                  <a:cubicBezTo>
                    <a:pt x="244" y="115"/>
                    <a:pt x="270" y="89"/>
                    <a:pt x="270" y="57"/>
                  </a:cubicBezTo>
                  <a:cubicBezTo>
                    <a:pt x="270" y="26"/>
                    <a:pt x="244" y="0"/>
                    <a:pt x="212" y="0"/>
                  </a:cubicBez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5"/>
                    <a:pt x="212" y="425"/>
                  </a:cubicBezTo>
                  <a:cubicBezTo>
                    <a:pt x="329" y="425"/>
                    <a:pt x="425" y="329"/>
                    <a:pt x="425" y="212"/>
                  </a:cubicBezTo>
                  <a:cubicBezTo>
                    <a:pt x="425" y="181"/>
                    <a:pt x="399" y="155"/>
                    <a:pt x="367" y="155"/>
                  </a:cubicBezTo>
                  <a:close/>
                  <a:moveTo>
                    <a:pt x="367" y="155"/>
                  </a:moveTo>
                  <a:cubicBezTo>
                    <a:pt x="367" y="155"/>
                    <a:pt x="367" y="155"/>
                    <a:pt x="367" y="15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408822" y="6239150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49" name="Rectangle 48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8600946" y="1244113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67" name="Rectangle 66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71" name="Oval 70"/>
          <p:cNvSpPr/>
          <p:nvPr/>
        </p:nvSpPr>
        <p:spPr>
          <a:xfrm>
            <a:off x="5468143" y="103508"/>
            <a:ext cx="1233501" cy="123350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2" name="Group 71"/>
          <p:cNvGrpSpPr/>
          <p:nvPr/>
        </p:nvGrpSpPr>
        <p:grpSpPr>
          <a:xfrm>
            <a:off x="5872106" y="409644"/>
            <a:ext cx="395598" cy="607951"/>
            <a:chOff x="7700963" y="14288"/>
            <a:chExt cx="1316038" cy="2022475"/>
          </a:xfrm>
          <a:solidFill>
            <a:schemeClr val="bg1"/>
          </a:solidFill>
        </p:grpSpPr>
        <p:sp>
          <p:nvSpPr>
            <p:cNvPr id="73" name="Freeform 54"/>
            <p:cNvSpPr>
              <a:spLocks noEditPoints="1"/>
            </p:cNvSpPr>
            <p:nvPr/>
          </p:nvSpPr>
          <p:spPr bwMode="auto">
            <a:xfrm>
              <a:off x="7700963" y="14288"/>
              <a:ext cx="1316038" cy="1503363"/>
            </a:xfrm>
            <a:custGeom>
              <a:avLst/>
              <a:gdLst>
                <a:gd name="T0" fmla="*/ 892 w 1018"/>
                <a:gd name="T1" fmla="*/ 173 h 1163"/>
                <a:gd name="T2" fmla="*/ 509 w 1018"/>
                <a:gd name="T3" fmla="*/ 0 h 1163"/>
                <a:gd name="T4" fmla="*/ 126 w 1018"/>
                <a:gd name="T5" fmla="*/ 174 h 1163"/>
                <a:gd name="T6" fmla="*/ 0 w 1018"/>
                <a:gd name="T7" fmla="*/ 511 h 1163"/>
                <a:gd name="T8" fmla="*/ 128 w 1018"/>
                <a:gd name="T9" fmla="*/ 847 h 1163"/>
                <a:gd name="T10" fmla="*/ 171 w 1018"/>
                <a:gd name="T11" fmla="*/ 890 h 1163"/>
                <a:gd name="T12" fmla="*/ 247 w 1018"/>
                <a:gd name="T13" fmla="*/ 1044 h 1163"/>
                <a:gd name="T14" fmla="*/ 246 w 1018"/>
                <a:gd name="T15" fmla="*/ 1104 h 1163"/>
                <a:gd name="T16" fmla="*/ 303 w 1018"/>
                <a:gd name="T17" fmla="*/ 1162 h 1163"/>
                <a:gd name="T18" fmla="*/ 304 w 1018"/>
                <a:gd name="T19" fmla="*/ 1162 h 1163"/>
                <a:gd name="T20" fmla="*/ 361 w 1018"/>
                <a:gd name="T21" fmla="*/ 1105 h 1163"/>
                <a:gd name="T22" fmla="*/ 362 w 1018"/>
                <a:gd name="T23" fmla="*/ 1045 h 1163"/>
                <a:gd name="T24" fmla="*/ 362 w 1018"/>
                <a:gd name="T25" fmla="*/ 1045 h 1163"/>
                <a:gd name="T26" fmla="*/ 247 w 1018"/>
                <a:gd name="T27" fmla="*/ 804 h 1163"/>
                <a:gd name="T28" fmla="*/ 214 w 1018"/>
                <a:gd name="T29" fmla="*/ 771 h 1163"/>
                <a:gd name="T30" fmla="*/ 213 w 1018"/>
                <a:gd name="T31" fmla="*/ 250 h 1163"/>
                <a:gd name="T32" fmla="*/ 509 w 1018"/>
                <a:gd name="T33" fmla="*/ 116 h 1163"/>
                <a:gd name="T34" fmla="*/ 806 w 1018"/>
                <a:gd name="T35" fmla="*/ 250 h 1163"/>
                <a:gd name="T36" fmla="*/ 805 w 1018"/>
                <a:gd name="T37" fmla="*/ 770 h 1163"/>
                <a:gd name="T38" fmla="*/ 772 w 1018"/>
                <a:gd name="T39" fmla="*/ 804 h 1163"/>
                <a:gd name="T40" fmla="*/ 658 w 1018"/>
                <a:gd name="T41" fmla="*/ 1042 h 1163"/>
                <a:gd name="T42" fmla="*/ 657 w 1018"/>
                <a:gd name="T43" fmla="*/ 1104 h 1163"/>
                <a:gd name="T44" fmla="*/ 714 w 1018"/>
                <a:gd name="T45" fmla="*/ 1163 h 1163"/>
                <a:gd name="T46" fmla="*/ 715 w 1018"/>
                <a:gd name="T47" fmla="*/ 1163 h 1163"/>
                <a:gd name="T48" fmla="*/ 773 w 1018"/>
                <a:gd name="T49" fmla="*/ 1106 h 1163"/>
                <a:gd name="T50" fmla="*/ 773 w 1018"/>
                <a:gd name="T51" fmla="*/ 1043 h 1163"/>
                <a:gd name="T52" fmla="*/ 773 w 1018"/>
                <a:gd name="T53" fmla="*/ 1042 h 1163"/>
                <a:gd name="T54" fmla="*/ 848 w 1018"/>
                <a:gd name="T55" fmla="*/ 890 h 1163"/>
                <a:gd name="T56" fmla="*/ 892 w 1018"/>
                <a:gd name="T57" fmla="*/ 846 h 1163"/>
                <a:gd name="T58" fmla="*/ 1018 w 1018"/>
                <a:gd name="T59" fmla="*/ 510 h 1163"/>
                <a:gd name="T60" fmla="*/ 892 w 1018"/>
                <a:gd name="T61" fmla="*/ 173 h 1163"/>
                <a:gd name="T62" fmla="*/ 892 w 1018"/>
                <a:gd name="T63" fmla="*/ 173 h 1163"/>
                <a:gd name="T64" fmla="*/ 892 w 1018"/>
                <a:gd name="T65" fmla="*/ 173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18" h="1163">
                  <a:moveTo>
                    <a:pt x="892" y="173"/>
                  </a:moveTo>
                  <a:cubicBezTo>
                    <a:pt x="795" y="63"/>
                    <a:pt x="655" y="0"/>
                    <a:pt x="509" y="0"/>
                  </a:cubicBezTo>
                  <a:cubicBezTo>
                    <a:pt x="363" y="0"/>
                    <a:pt x="223" y="63"/>
                    <a:pt x="126" y="174"/>
                  </a:cubicBezTo>
                  <a:cubicBezTo>
                    <a:pt x="45" y="266"/>
                    <a:pt x="0" y="386"/>
                    <a:pt x="0" y="511"/>
                  </a:cubicBezTo>
                  <a:cubicBezTo>
                    <a:pt x="1" y="636"/>
                    <a:pt x="46" y="755"/>
                    <a:pt x="128" y="847"/>
                  </a:cubicBezTo>
                  <a:cubicBezTo>
                    <a:pt x="141" y="862"/>
                    <a:pt x="156" y="877"/>
                    <a:pt x="171" y="890"/>
                  </a:cubicBezTo>
                  <a:cubicBezTo>
                    <a:pt x="224" y="938"/>
                    <a:pt x="247" y="984"/>
                    <a:pt x="247" y="1044"/>
                  </a:cubicBezTo>
                  <a:cubicBezTo>
                    <a:pt x="246" y="1104"/>
                    <a:pt x="246" y="1104"/>
                    <a:pt x="246" y="1104"/>
                  </a:cubicBezTo>
                  <a:cubicBezTo>
                    <a:pt x="246" y="1135"/>
                    <a:pt x="271" y="1162"/>
                    <a:pt x="303" y="1162"/>
                  </a:cubicBezTo>
                  <a:cubicBezTo>
                    <a:pt x="304" y="1162"/>
                    <a:pt x="304" y="1162"/>
                    <a:pt x="304" y="1162"/>
                  </a:cubicBezTo>
                  <a:cubicBezTo>
                    <a:pt x="335" y="1162"/>
                    <a:pt x="361" y="1137"/>
                    <a:pt x="361" y="1105"/>
                  </a:cubicBezTo>
                  <a:cubicBezTo>
                    <a:pt x="362" y="1045"/>
                    <a:pt x="362" y="1045"/>
                    <a:pt x="362" y="1045"/>
                  </a:cubicBezTo>
                  <a:cubicBezTo>
                    <a:pt x="362" y="1045"/>
                    <a:pt x="362" y="1045"/>
                    <a:pt x="362" y="1045"/>
                  </a:cubicBezTo>
                  <a:cubicBezTo>
                    <a:pt x="362" y="951"/>
                    <a:pt x="326" y="875"/>
                    <a:pt x="247" y="804"/>
                  </a:cubicBezTo>
                  <a:cubicBezTo>
                    <a:pt x="236" y="794"/>
                    <a:pt x="225" y="783"/>
                    <a:pt x="214" y="771"/>
                  </a:cubicBezTo>
                  <a:cubicBezTo>
                    <a:pt x="82" y="623"/>
                    <a:pt x="82" y="399"/>
                    <a:pt x="213" y="250"/>
                  </a:cubicBezTo>
                  <a:cubicBezTo>
                    <a:pt x="288" y="164"/>
                    <a:pt x="397" y="116"/>
                    <a:pt x="509" y="116"/>
                  </a:cubicBezTo>
                  <a:cubicBezTo>
                    <a:pt x="623" y="116"/>
                    <a:pt x="731" y="164"/>
                    <a:pt x="806" y="250"/>
                  </a:cubicBezTo>
                  <a:cubicBezTo>
                    <a:pt x="937" y="398"/>
                    <a:pt x="936" y="622"/>
                    <a:pt x="805" y="770"/>
                  </a:cubicBezTo>
                  <a:cubicBezTo>
                    <a:pt x="795" y="782"/>
                    <a:pt x="783" y="794"/>
                    <a:pt x="772" y="804"/>
                  </a:cubicBezTo>
                  <a:cubicBezTo>
                    <a:pt x="694" y="873"/>
                    <a:pt x="658" y="949"/>
                    <a:pt x="658" y="1042"/>
                  </a:cubicBezTo>
                  <a:cubicBezTo>
                    <a:pt x="657" y="1104"/>
                    <a:pt x="657" y="1104"/>
                    <a:pt x="657" y="1104"/>
                  </a:cubicBezTo>
                  <a:cubicBezTo>
                    <a:pt x="657" y="1136"/>
                    <a:pt x="683" y="1162"/>
                    <a:pt x="714" y="1163"/>
                  </a:cubicBezTo>
                  <a:cubicBezTo>
                    <a:pt x="715" y="1163"/>
                    <a:pt x="715" y="1163"/>
                    <a:pt x="715" y="1163"/>
                  </a:cubicBezTo>
                  <a:cubicBezTo>
                    <a:pt x="747" y="1163"/>
                    <a:pt x="772" y="1137"/>
                    <a:pt x="773" y="1106"/>
                  </a:cubicBezTo>
                  <a:cubicBezTo>
                    <a:pt x="773" y="1043"/>
                    <a:pt x="773" y="1043"/>
                    <a:pt x="773" y="1043"/>
                  </a:cubicBezTo>
                  <a:cubicBezTo>
                    <a:pt x="773" y="1042"/>
                    <a:pt x="773" y="1042"/>
                    <a:pt x="773" y="1042"/>
                  </a:cubicBezTo>
                  <a:cubicBezTo>
                    <a:pt x="773" y="981"/>
                    <a:pt x="795" y="937"/>
                    <a:pt x="848" y="890"/>
                  </a:cubicBezTo>
                  <a:cubicBezTo>
                    <a:pt x="864" y="876"/>
                    <a:pt x="878" y="861"/>
                    <a:pt x="892" y="846"/>
                  </a:cubicBezTo>
                  <a:cubicBezTo>
                    <a:pt x="973" y="754"/>
                    <a:pt x="1018" y="635"/>
                    <a:pt x="1018" y="510"/>
                  </a:cubicBezTo>
                  <a:cubicBezTo>
                    <a:pt x="1018" y="385"/>
                    <a:pt x="973" y="266"/>
                    <a:pt x="892" y="173"/>
                  </a:cubicBezTo>
                  <a:close/>
                  <a:moveTo>
                    <a:pt x="892" y="173"/>
                  </a:moveTo>
                  <a:cubicBezTo>
                    <a:pt x="892" y="173"/>
                    <a:pt x="892" y="173"/>
                    <a:pt x="892" y="17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" name="Freeform 55"/>
            <p:cNvSpPr>
              <a:spLocks noEditPoints="1"/>
            </p:cNvSpPr>
            <p:nvPr/>
          </p:nvSpPr>
          <p:spPr bwMode="auto">
            <a:xfrm>
              <a:off x="8020050" y="1641475"/>
              <a:ext cx="677863" cy="147638"/>
            </a:xfrm>
            <a:custGeom>
              <a:avLst/>
              <a:gdLst>
                <a:gd name="T0" fmla="*/ 469 w 526"/>
                <a:gd name="T1" fmla="*/ 0 h 115"/>
                <a:gd name="T2" fmla="*/ 58 w 526"/>
                <a:gd name="T3" fmla="*/ 0 h 115"/>
                <a:gd name="T4" fmla="*/ 0 w 526"/>
                <a:gd name="T5" fmla="*/ 58 h 115"/>
                <a:gd name="T6" fmla="*/ 58 w 526"/>
                <a:gd name="T7" fmla="*/ 115 h 115"/>
                <a:gd name="T8" fmla="*/ 469 w 526"/>
                <a:gd name="T9" fmla="*/ 115 h 115"/>
                <a:gd name="T10" fmla="*/ 526 w 526"/>
                <a:gd name="T11" fmla="*/ 58 h 115"/>
                <a:gd name="T12" fmla="*/ 469 w 526"/>
                <a:gd name="T13" fmla="*/ 0 h 115"/>
                <a:gd name="T14" fmla="*/ 469 w 526"/>
                <a:gd name="T15" fmla="*/ 0 h 115"/>
                <a:gd name="T16" fmla="*/ 469 w 526"/>
                <a:gd name="T1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6" h="115">
                  <a:moveTo>
                    <a:pt x="469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6"/>
                    <a:pt x="0" y="58"/>
                  </a:cubicBezTo>
                  <a:cubicBezTo>
                    <a:pt x="0" y="90"/>
                    <a:pt x="26" y="115"/>
                    <a:pt x="58" y="115"/>
                  </a:cubicBezTo>
                  <a:cubicBezTo>
                    <a:pt x="469" y="115"/>
                    <a:pt x="469" y="115"/>
                    <a:pt x="469" y="115"/>
                  </a:cubicBezTo>
                  <a:cubicBezTo>
                    <a:pt x="501" y="115"/>
                    <a:pt x="526" y="90"/>
                    <a:pt x="526" y="58"/>
                  </a:cubicBezTo>
                  <a:cubicBezTo>
                    <a:pt x="526" y="26"/>
                    <a:pt x="500" y="0"/>
                    <a:pt x="469" y="0"/>
                  </a:cubicBezTo>
                  <a:close/>
                  <a:moveTo>
                    <a:pt x="469" y="0"/>
                  </a:moveTo>
                  <a:cubicBezTo>
                    <a:pt x="469" y="0"/>
                    <a:pt x="469" y="0"/>
                    <a:pt x="46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5" name="Freeform 56"/>
            <p:cNvSpPr>
              <a:spLocks noEditPoints="1"/>
            </p:cNvSpPr>
            <p:nvPr/>
          </p:nvSpPr>
          <p:spPr bwMode="auto">
            <a:xfrm>
              <a:off x="8142288" y="1887538"/>
              <a:ext cx="433388" cy="149225"/>
            </a:xfrm>
            <a:custGeom>
              <a:avLst/>
              <a:gdLst>
                <a:gd name="T0" fmla="*/ 279 w 336"/>
                <a:gd name="T1" fmla="*/ 0 h 115"/>
                <a:gd name="T2" fmla="*/ 57 w 336"/>
                <a:gd name="T3" fmla="*/ 0 h 115"/>
                <a:gd name="T4" fmla="*/ 0 w 336"/>
                <a:gd name="T5" fmla="*/ 57 h 115"/>
                <a:gd name="T6" fmla="*/ 57 w 336"/>
                <a:gd name="T7" fmla="*/ 115 h 115"/>
                <a:gd name="T8" fmla="*/ 279 w 336"/>
                <a:gd name="T9" fmla="*/ 115 h 115"/>
                <a:gd name="T10" fmla="*/ 336 w 336"/>
                <a:gd name="T11" fmla="*/ 57 h 115"/>
                <a:gd name="T12" fmla="*/ 279 w 336"/>
                <a:gd name="T13" fmla="*/ 0 h 115"/>
                <a:gd name="T14" fmla="*/ 279 w 336"/>
                <a:gd name="T15" fmla="*/ 0 h 115"/>
                <a:gd name="T16" fmla="*/ 279 w 336"/>
                <a:gd name="T1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6" h="115">
                  <a:moveTo>
                    <a:pt x="279" y="0"/>
                  </a:moveTo>
                  <a:cubicBezTo>
                    <a:pt x="57" y="0"/>
                    <a:pt x="57" y="0"/>
                    <a:pt x="57" y="0"/>
                  </a:cubicBezTo>
                  <a:cubicBezTo>
                    <a:pt x="25" y="0"/>
                    <a:pt x="0" y="26"/>
                    <a:pt x="0" y="57"/>
                  </a:cubicBezTo>
                  <a:cubicBezTo>
                    <a:pt x="0" y="89"/>
                    <a:pt x="25" y="115"/>
                    <a:pt x="57" y="115"/>
                  </a:cubicBezTo>
                  <a:cubicBezTo>
                    <a:pt x="279" y="115"/>
                    <a:pt x="279" y="115"/>
                    <a:pt x="279" y="115"/>
                  </a:cubicBezTo>
                  <a:cubicBezTo>
                    <a:pt x="311" y="115"/>
                    <a:pt x="336" y="89"/>
                    <a:pt x="336" y="57"/>
                  </a:cubicBezTo>
                  <a:cubicBezTo>
                    <a:pt x="336" y="26"/>
                    <a:pt x="311" y="0"/>
                    <a:pt x="279" y="0"/>
                  </a:cubicBezTo>
                  <a:close/>
                  <a:moveTo>
                    <a:pt x="279" y="0"/>
                  </a:moveTo>
                  <a:cubicBezTo>
                    <a:pt x="279" y="0"/>
                    <a:pt x="279" y="0"/>
                    <a:pt x="27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6" name="Freeform 57"/>
            <p:cNvSpPr>
              <a:spLocks noEditPoints="1"/>
            </p:cNvSpPr>
            <p:nvPr/>
          </p:nvSpPr>
          <p:spPr bwMode="auto">
            <a:xfrm>
              <a:off x="8072438" y="654050"/>
              <a:ext cx="361950" cy="863600"/>
            </a:xfrm>
            <a:custGeom>
              <a:avLst/>
              <a:gdLst>
                <a:gd name="T0" fmla="*/ 263 w 280"/>
                <a:gd name="T1" fmla="*/ 182 h 668"/>
                <a:gd name="T2" fmla="*/ 104 w 280"/>
                <a:gd name="T3" fmla="*/ 23 h 668"/>
                <a:gd name="T4" fmla="*/ 22 w 280"/>
                <a:gd name="T5" fmla="*/ 23 h 668"/>
                <a:gd name="T6" fmla="*/ 22 w 280"/>
                <a:gd name="T7" fmla="*/ 104 h 668"/>
                <a:gd name="T8" fmla="*/ 165 w 280"/>
                <a:gd name="T9" fmla="*/ 246 h 668"/>
                <a:gd name="T10" fmla="*/ 165 w 280"/>
                <a:gd name="T11" fmla="*/ 610 h 668"/>
                <a:gd name="T12" fmla="*/ 222 w 280"/>
                <a:gd name="T13" fmla="*/ 668 h 668"/>
                <a:gd name="T14" fmla="*/ 280 w 280"/>
                <a:gd name="T15" fmla="*/ 610 h 668"/>
                <a:gd name="T16" fmla="*/ 280 w 280"/>
                <a:gd name="T17" fmla="*/ 227 h 668"/>
                <a:gd name="T18" fmla="*/ 263 w 280"/>
                <a:gd name="T19" fmla="*/ 182 h 668"/>
                <a:gd name="T20" fmla="*/ 263 w 280"/>
                <a:gd name="T21" fmla="*/ 182 h 668"/>
                <a:gd name="T22" fmla="*/ 263 w 280"/>
                <a:gd name="T23" fmla="*/ 182 h 6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0" h="668">
                  <a:moveTo>
                    <a:pt x="263" y="182"/>
                  </a:moveTo>
                  <a:cubicBezTo>
                    <a:pt x="104" y="23"/>
                    <a:pt x="104" y="23"/>
                    <a:pt x="104" y="23"/>
                  </a:cubicBezTo>
                  <a:cubicBezTo>
                    <a:pt x="81" y="0"/>
                    <a:pt x="45" y="0"/>
                    <a:pt x="22" y="23"/>
                  </a:cubicBezTo>
                  <a:cubicBezTo>
                    <a:pt x="0" y="45"/>
                    <a:pt x="0" y="82"/>
                    <a:pt x="22" y="104"/>
                  </a:cubicBezTo>
                  <a:cubicBezTo>
                    <a:pt x="165" y="246"/>
                    <a:pt x="165" y="246"/>
                    <a:pt x="165" y="246"/>
                  </a:cubicBezTo>
                  <a:cubicBezTo>
                    <a:pt x="165" y="610"/>
                    <a:pt x="165" y="610"/>
                    <a:pt x="165" y="610"/>
                  </a:cubicBezTo>
                  <a:cubicBezTo>
                    <a:pt x="165" y="642"/>
                    <a:pt x="190" y="668"/>
                    <a:pt x="222" y="668"/>
                  </a:cubicBezTo>
                  <a:cubicBezTo>
                    <a:pt x="254" y="668"/>
                    <a:pt x="280" y="642"/>
                    <a:pt x="280" y="610"/>
                  </a:cubicBezTo>
                  <a:cubicBezTo>
                    <a:pt x="280" y="227"/>
                    <a:pt x="280" y="227"/>
                    <a:pt x="280" y="227"/>
                  </a:cubicBezTo>
                  <a:cubicBezTo>
                    <a:pt x="280" y="206"/>
                    <a:pt x="272" y="191"/>
                    <a:pt x="263" y="182"/>
                  </a:cubicBezTo>
                  <a:close/>
                  <a:moveTo>
                    <a:pt x="263" y="182"/>
                  </a:moveTo>
                  <a:cubicBezTo>
                    <a:pt x="263" y="182"/>
                    <a:pt x="263" y="182"/>
                    <a:pt x="263" y="18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7" name="Freeform 58"/>
            <p:cNvSpPr>
              <a:spLocks noEditPoints="1"/>
            </p:cNvSpPr>
            <p:nvPr/>
          </p:nvSpPr>
          <p:spPr bwMode="auto">
            <a:xfrm>
              <a:off x="8443913" y="654050"/>
              <a:ext cx="203200" cy="195263"/>
            </a:xfrm>
            <a:custGeom>
              <a:avLst/>
              <a:gdLst>
                <a:gd name="T0" fmla="*/ 134 w 157"/>
                <a:gd name="T1" fmla="*/ 22 h 151"/>
                <a:gd name="T2" fmla="*/ 53 w 157"/>
                <a:gd name="T3" fmla="*/ 22 h 151"/>
                <a:gd name="T4" fmla="*/ 22 w 157"/>
                <a:gd name="T5" fmla="*/ 53 h 151"/>
                <a:gd name="T6" fmla="*/ 22 w 157"/>
                <a:gd name="T7" fmla="*/ 134 h 151"/>
                <a:gd name="T8" fmla="*/ 63 w 157"/>
                <a:gd name="T9" fmla="*/ 151 h 151"/>
                <a:gd name="T10" fmla="*/ 104 w 157"/>
                <a:gd name="T11" fmla="*/ 134 h 151"/>
                <a:gd name="T12" fmla="*/ 134 w 157"/>
                <a:gd name="T13" fmla="*/ 104 h 151"/>
                <a:gd name="T14" fmla="*/ 134 w 157"/>
                <a:gd name="T15" fmla="*/ 22 h 151"/>
                <a:gd name="T16" fmla="*/ 134 w 157"/>
                <a:gd name="T17" fmla="*/ 22 h 151"/>
                <a:gd name="T18" fmla="*/ 134 w 157"/>
                <a:gd name="T19" fmla="*/ 22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7" h="151">
                  <a:moveTo>
                    <a:pt x="134" y="22"/>
                  </a:moveTo>
                  <a:cubicBezTo>
                    <a:pt x="112" y="0"/>
                    <a:pt x="75" y="0"/>
                    <a:pt x="53" y="22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0" y="75"/>
                    <a:pt x="0" y="112"/>
                    <a:pt x="22" y="134"/>
                  </a:cubicBezTo>
                  <a:cubicBezTo>
                    <a:pt x="33" y="146"/>
                    <a:pt x="48" y="151"/>
                    <a:pt x="63" y="151"/>
                  </a:cubicBezTo>
                  <a:cubicBezTo>
                    <a:pt x="78" y="151"/>
                    <a:pt x="92" y="146"/>
                    <a:pt x="104" y="134"/>
                  </a:cubicBezTo>
                  <a:cubicBezTo>
                    <a:pt x="134" y="104"/>
                    <a:pt x="134" y="104"/>
                    <a:pt x="134" y="104"/>
                  </a:cubicBezTo>
                  <a:cubicBezTo>
                    <a:pt x="157" y="82"/>
                    <a:pt x="157" y="45"/>
                    <a:pt x="134" y="22"/>
                  </a:cubicBezTo>
                  <a:close/>
                  <a:moveTo>
                    <a:pt x="134" y="22"/>
                  </a:moveTo>
                  <a:cubicBezTo>
                    <a:pt x="134" y="22"/>
                    <a:pt x="134" y="22"/>
                    <a:pt x="134" y="2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17516027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2474384" y="500760"/>
            <a:ext cx="724323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Project Timeline</a:t>
            </a:r>
            <a:endParaRPr lang="en-US" sz="4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359615" y="3408895"/>
            <a:ext cx="3597144" cy="2139496"/>
            <a:chOff x="1050925" y="3216276"/>
            <a:chExt cx="4011612" cy="2386012"/>
          </a:xfrm>
        </p:grpSpPr>
        <p:sp>
          <p:nvSpPr>
            <p:cNvPr id="8" name="Rectangle 5"/>
            <p:cNvSpPr>
              <a:spLocks noChangeArrowheads="1"/>
            </p:cNvSpPr>
            <p:nvPr/>
          </p:nvSpPr>
          <p:spPr bwMode="auto">
            <a:xfrm>
              <a:off x="1327150" y="3535363"/>
              <a:ext cx="3322637" cy="20669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1050925" y="3216276"/>
              <a:ext cx="4011612" cy="639763"/>
            </a:xfrm>
            <a:custGeom>
              <a:avLst/>
              <a:gdLst>
                <a:gd name="T0" fmla="*/ 2332 w 2535"/>
                <a:gd name="T1" fmla="*/ 0 h 404"/>
                <a:gd name="T2" fmla="*/ 0 w 2535"/>
                <a:gd name="T3" fmla="*/ 0 h 404"/>
                <a:gd name="T4" fmla="*/ 0 w 2535"/>
                <a:gd name="T5" fmla="*/ 404 h 404"/>
                <a:gd name="T6" fmla="*/ 2332 w 2535"/>
                <a:gd name="T7" fmla="*/ 404 h 404"/>
                <a:gd name="T8" fmla="*/ 2535 w 2535"/>
                <a:gd name="T9" fmla="*/ 202 h 404"/>
                <a:gd name="T10" fmla="*/ 2332 w 2535"/>
                <a:gd name="T11" fmla="*/ 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35" h="404">
                  <a:moveTo>
                    <a:pt x="233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04"/>
                    <a:pt x="0" y="404"/>
                    <a:pt x="0" y="404"/>
                  </a:cubicBezTo>
                  <a:cubicBezTo>
                    <a:pt x="2332" y="404"/>
                    <a:pt x="2332" y="404"/>
                    <a:pt x="2332" y="404"/>
                  </a:cubicBezTo>
                  <a:cubicBezTo>
                    <a:pt x="2444" y="404"/>
                    <a:pt x="2535" y="314"/>
                    <a:pt x="2535" y="202"/>
                  </a:cubicBezTo>
                  <a:cubicBezTo>
                    <a:pt x="2535" y="90"/>
                    <a:pt x="2444" y="0"/>
                    <a:pt x="233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152400" dist="76200" dir="5400000" algn="t" rotWithShape="0">
                <a:prstClr val="black">
                  <a:alpha val="9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>
              <a:off x="1050925" y="3856038"/>
              <a:ext cx="276225" cy="290513"/>
            </a:xfrm>
            <a:custGeom>
              <a:avLst/>
              <a:gdLst>
                <a:gd name="T0" fmla="*/ 174 w 174"/>
                <a:gd name="T1" fmla="*/ 183 h 183"/>
                <a:gd name="T2" fmla="*/ 0 w 174"/>
                <a:gd name="T3" fmla="*/ 0 h 183"/>
                <a:gd name="T4" fmla="*/ 174 w 174"/>
                <a:gd name="T5" fmla="*/ 0 h 183"/>
                <a:gd name="T6" fmla="*/ 174 w 174"/>
                <a:gd name="T7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4" h="183">
                  <a:moveTo>
                    <a:pt x="174" y="183"/>
                  </a:moveTo>
                  <a:lnTo>
                    <a:pt x="0" y="0"/>
                  </a:lnTo>
                  <a:lnTo>
                    <a:pt x="174" y="0"/>
                  </a:lnTo>
                  <a:lnTo>
                    <a:pt x="174" y="18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651983" y="3460690"/>
            <a:ext cx="8899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2018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08165" y="4156680"/>
            <a:ext cx="2377621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AWESOME TITLE HERE</a:t>
            </a:r>
          </a:p>
          <a:p>
            <a:pPr>
              <a:lnSpc>
                <a:spcPct val="150000"/>
              </a:lnSpc>
            </a:pPr>
            <a:r>
              <a:rPr 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4294533" y="3408895"/>
            <a:ext cx="3597144" cy="2139496"/>
            <a:chOff x="1050925" y="3216276"/>
            <a:chExt cx="4011612" cy="2386012"/>
          </a:xfrm>
        </p:grpSpPr>
        <p:sp>
          <p:nvSpPr>
            <p:cNvPr id="24" name="Rectangle 5"/>
            <p:cNvSpPr>
              <a:spLocks noChangeArrowheads="1"/>
            </p:cNvSpPr>
            <p:nvPr/>
          </p:nvSpPr>
          <p:spPr bwMode="auto">
            <a:xfrm>
              <a:off x="1327150" y="3535363"/>
              <a:ext cx="3322637" cy="20669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050925" y="3216276"/>
              <a:ext cx="4011612" cy="639763"/>
            </a:xfrm>
            <a:custGeom>
              <a:avLst/>
              <a:gdLst>
                <a:gd name="T0" fmla="*/ 2332 w 2535"/>
                <a:gd name="T1" fmla="*/ 0 h 404"/>
                <a:gd name="T2" fmla="*/ 0 w 2535"/>
                <a:gd name="T3" fmla="*/ 0 h 404"/>
                <a:gd name="T4" fmla="*/ 0 w 2535"/>
                <a:gd name="T5" fmla="*/ 404 h 404"/>
                <a:gd name="T6" fmla="*/ 2332 w 2535"/>
                <a:gd name="T7" fmla="*/ 404 h 404"/>
                <a:gd name="T8" fmla="*/ 2535 w 2535"/>
                <a:gd name="T9" fmla="*/ 202 h 404"/>
                <a:gd name="T10" fmla="*/ 2332 w 2535"/>
                <a:gd name="T11" fmla="*/ 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35" h="404">
                  <a:moveTo>
                    <a:pt x="233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04"/>
                    <a:pt x="0" y="404"/>
                    <a:pt x="0" y="404"/>
                  </a:cubicBezTo>
                  <a:cubicBezTo>
                    <a:pt x="2332" y="404"/>
                    <a:pt x="2332" y="404"/>
                    <a:pt x="2332" y="404"/>
                  </a:cubicBezTo>
                  <a:cubicBezTo>
                    <a:pt x="2444" y="404"/>
                    <a:pt x="2535" y="314"/>
                    <a:pt x="2535" y="202"/>
                  </a:cubicBezTo>
                  <a:cubicBezTo>
                    <a:pt x="2535" y="90"/>
                    <a:pt x="2444" y="0"/>
                    <a:pt x="233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152400" dist="76200" dir="5400000" algn="t" rotWithShape="0">
                <a:prstClr val="black">
                  <a:alpha val="9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1050925" y="3856038"/>
              <a:ext cx="276225" cy="290513"/>
            </a:xfrm>
            <a:custGeom>
              <a:avLst/>
              <a:gdLst>
                <a:gd name="T0" fmla="*/ 174 w 174"/>
                <a:gd name="T1" fmla="*/ 183 h 183"/>
                <a:gd name="T2" fmla="*/ 0 w 174"/>
                <a:gd name="T3" fmla="*/ 0 h 183"/>
                <a:gd name="T4" fmla="*/ 174 w 174"/>
                <a:gd name="T5" fmla="*/ 0 h 183"/>
                <a:gd name="T6" fmla="*/ 174 w 174"/>
                <a:gd name="T7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4" h="183">
                  <a:moveTo>
                    <a:pt x="174" y="183"/>
                  </a:moveTo>
                  <a:lnTo>
                    <a:pt x="0" y="0"/>
                  </a:lnTo>
                  <a:lnTo>
                    <a:pt x="174" y="0"/>
                  </a:lnTo>
                  <a:lnTo>
                    <a:pt x="174" y="183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5586901" y="3460690"/>
            <a:ext cx="8899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2019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843083" y="4156680"/>
            <a:ext cx="2377621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AWESOME TITLE HERE</a:t>
            </a:r>
          </a:p>
          <a:p>
            <a:pPr>
              <a:lnSpc>
                <a:spcPct val="150000"/>
              </a:lnSpc>
            </a:pPr>
            <a:r>
              <a:rPr 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8169491" y="3408895"/>
            <a:ext cx="3597144" cy="2139496"/>
            <a:chOff x="1050925" y="3216276"/>
            <a:chExt cx="4011612" cy="2386012"/>
          </a:xfrm>
        </p:grpSpPr>
        <p:sp>
          <p:nvSpPr>
            <p:cNvPr id="30" name="Rectangle 5"/>
            <p:cNvSpPr>
              <a:spLocks noChangeArrowheads="1"/>
            </p:cNvSpPr>
            <p:nvPr/>
          </p:nvSpPr>
          <p:spPr bwMode="auto">
            <a:xfrm>
              <a:off x="1327150" y="3535363"/>
              <a:ext cx="3322637" cy="20669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6"/>
            <p:cNvSpPr>
              <a:spLocks/>
            </p:cNvSpPr>
            <p:nvPr/>
          </p:nvSpPr>
          <p:spPr bwMode="auto">
            <a:xfrm>
              <a:off x="1050925" y="3216276"/>
              <a:ext cx="4011612" cy="639763"/>
            </a:xfrm>
            <a:custGeom>
              <a:avLst/>
              <a:gdLst>
                <a:gd name="T0" fmla="*/ 2332 w 2535"/>
                <a:gd name="T1" fmla="*/ 0 h 404"/>
                <a:gd name="T2" fmla="*/ 0 w 2535"/>
                <a:gd name="T3" fmla="*/ 0 h 404"/>
                <a:gd name="T4" fmla="*/ 0 w 2535"/>
                <a:gd name="T5" fmla="*/ 404 h 404"/>
                <a:gd name="T6" fmla="*/ 2332 w 2535"/>
                <a:gd name="T7" fmla="*/ 404 h 404"/>
                <a:gd name="T8" fmla="*/ 2535 w 2535"/>
                <a:gd name="T9" fmla="*/ 202 h 404"/>
                <a:gd name="T10" fmla="*/ 2332 w 2535"/>
                <a:gd name="T11" fmla="*/ 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35" h="404">
                  <a:moveTo>
                    <a:pt x="233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04"/>
                    <a:pt x="0" y="404"/>
                    <a:pt x="0" y="404"/>
                  </a:cubicBezTo>
                  <a:cubicBezTo>
                    <a:pt x="2332" y="404"/>
                    <a:pt x="2332" y="404"/>
                    <a:pt x="2332" y="404"/>
                  </a:cubicBezTo>
                  <a:cubicBezTo>
                    <a:pt x="2444" y="404"/>
                    <a:pt x="2535" y="314"/>
                    <a:pt x="2535" y="202"/>
                  </a:cubicBezTo>
                  <a:cubicBezTo>
                    <a:pt x="2535" y="90"/>
                    <a:pt x="2444" y="0"/>
                    <a:pt x="233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152400" dist="76200" dir="5400000" algn="t" rotWithShape="0">
                <a:prstClr val="black">
                  <a:alpha val="9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7"/>
            <p:cNvSpPr>
              <a:spLocks/>
            </p:cNvSpPr>
            <p:nvPr/>
          </p:nvSpPr>
          <p:spPr bwMode="auto">
            <a:xfrm>
              <a:off x="1050925" y="3856038"/>
              <a:ext cx="276225" cy="290513"/>
            </a:xfrm>
            <a:custGeom>
              <a:avLst/>
              <a:gdLst>
                <a:gd name="T0" fmla="*/ 174 w 174"/>
                <a:gd name="T1" fmla="*/ 183 h 183"/>
                <a:gd name="T2" fmla="*/ 0 w 174"/>
                <a:gd name="T3" fmla="*/ 0 h 183"/>
                <a:gd name="T4" fmla="*/ 174 w 174"/>
                <a:gd name="T5" fmla="*/ 0 h 183"/>
                <a:gd name="T6" fmla="*/ 174 w 174"/>
                <a:gd name="T7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4" h="183">
                  <a:moveTo>
                    <a:pt x="174" y="183"/>
                  </a:moveTo>
                  <a:lnTo>
                    <a:pt x="0" y="0"/>
                  </a:lnTo>
                  <a:lnTo>
                    <a:pt x="174" y="0"/>
                  </a:lnTo>
                  <a:lnTo>
                    <a:pt x="174" y="18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9461859" y="3460690"/>
            <a:ext cx="8899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2020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718041" y="4156680"/>
            <a:ext cx="2377621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AWESOME TITLE HERE</a:t>
            </a:r>
          </a:p>
          <a:p>
            <a:pPr>
              <a:lnSpc>
                <a:spcPct val="150000"/>
              </a:lnSpc>
            </a:pPr>
            <a:r>
              <a:rPr 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2001187" y="2534819"/>
            <a:ext cx="10190813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1932083" y="2347442"/>
            <a:ext cx="329783" cy="32978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5867001" y="2347442"/>
            <a:ext cx="329783" cy="32978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9741959" y="2347442"/>
            <a:ext cx="329783" cy="32978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7" name="Group 36"/>
          <p:cNvGrpSpPr/>
          <p:nvPr/>
        </p:nvGrpSpPr>
        <p:grpSpPr>
          <a:xfrm>
            <a:off x="408822" y="6239150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38" name="Rectangle 37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30602" y="1502815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43" name="Rectangle 42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99098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2474384" y="500760"/>
            <a:ext cx="724323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Project Timeline</a:t>
            </a:r>
            <a:endParaRPr lang="en-US" sz="4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359615" y="3408895"/>
            <a:ext cx="3597144" cy="2139496"/>
            <a:chOff x="1050925" y="3216276"/>
            <a:chExt cx="4011612" cy="2386012"/>
          </a:xfrm>
        </p:grpSpPr>
        <p:sp>
          <p:nvSpPr>
            <p:cNvPr id="8" name="Rectangle 5"/>
            <p:cNvSpPr>
              <a:spLocks noChangeArrowheads="1"/>
            </p:cNvSpPr>
            <p:nvPr/>
          </p:nvSpPr>
          <p:spPr bwMode="auto">
            <a:xfrm>
              <a:off x="1327150" y="3535363"/>
              <a:ext cx="3322637" cy="20669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1050925" y="3216276"/>
              <a:ext cx="4011612" cy="639763"/>
            </a:xfrm>
            <a:custGeom>
              <a:avLst/>
              <a:gdLst>
                <a:gd name="T0" fmla="*/ 2332 w 2535"/>
                <a:gd name="T1" fmla="*/ 0 h 404"/>
                <a:gd name="T2" fmla="*/ 0 w 2535"/>
                <a:gd name="T3" fmla="*/ 0 h 404"/>
                <a:gd name="T4" fmla="*/ 0 w 2535"/>
                <a:gd name="T5" fmla="*/ 404 h 404"/>
                <a:gd name="T6" fmla="*/ 2332 w 2535"/>
                <a:gd name="T7" fmla="*/ 404 h 404"/>
                <a:gd name="T8" fmla="*/ 2535 w 2535"/>
                <a:gd name="T9" fmla="*/ 202 h 404"/>
                <a:gd name="T10" fmla="*/ 2332 w 2535"/>
                <a:gd name="T11" fmla="*/ 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35" h="404">
                  <a:moveTo>
                    <a:pt x="233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04"/>
                    <a:pt x="0" y="404"/>
                    <a:pt x="0" y="404"/>
                  </a:cubicBezTo>
                  <a:cubicBezTo>
                    <a:pt x="2332" y="404"/>
                    <a:pt x="2332" y="404"/>
                    <a:pt x="2332" y="404"/>
                  </a:cubicBezTo>
                  <a:cubicBezTo>
                    <a:pt x="2444" y="404"/>
                    <a:pt x="2535" y="314"/>
                    <a:pt x="2535" y="202"/>
                  </a:cubicBezTo>
                  <a:cubicBezTo>
                    <a:pt x="2535" y="90"/>
                    <a:pt x="2444" y="0"/>
                    <a:pt x="233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152400" dist="76200" dir="5400000" algn="t" rotWithShape="0">
                <a:prstClr val="black">
                  <a:alpha val="9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>
              <a:off x="1050925" y="3856038"/>
              <a:ext cx="276225" cy="290513"/>
            </a:xfrm>
            <a:custGeom>
              <a:avLst/>
              <a:gdLst>
                <a:gd name="T0" fmla="*/ 174 w 174"/>
                <a:gd name="T1" fmla="*/ 183 h 183"/>
                <a:gd name="T2" fmla="*/ 0 w 174"/>
                <a:gd name="T3" fmla="*/ 0 h 183"/>
                <a:gd name="T4" fmla="*/ 174 w 174"/>
                <a:gd name="T5" fmla="*/ 0 h 183"/>
                <a:gd name="T6" fmla="*/ 174 w 174"/>
                <a:gd name="T7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4" h="183">
                  <a:moveTo>
                    <a:pt x="174" y="183"/>
                  </a:moveTo>
                  <a:lnTo>
                    <a:pt x="0" y="0"/>
                  </a:lnTo>
                  <a:lnTo>
                    <a:pt x="174" y="0"/>
                  </a:lnTo>
                  <a:lnTo>
                    <a:pt x="174" y="183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651983" y="3460690"/>
            <a:ext cx="8899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2021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08165" y="4156680"/>
            <a:ext cx="2377621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AWESOME TITLE HERE</a:t>
            </a:r>
          </a:p>
          <a:p>
            <a:pPr>
              <a:lnSpc>
                <a:spcPct val="150000"/>
              </a:lnSpc>
            </a:pPr>
            <a:r>
              <a:rPr 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4294533" y="3408895"/>
            <a:ext cx="3597144" cy="2139496"/>
            <a:chOff x="1050925" y="3216276"/>
            <a:chExt cx="4011612" cy="2386012"/>
          </a:xfrm>
        </p:grpSpPr>
        <p:sp>
          <p:nvSpPr>
            <p:cNvPr id="24" name="Rectangle 5"/>
            <p:cNvSpPr>
              <a:spLocks noChangeArrowheads="1"/>
            </p:cNvSpPr>
            <p:nvPr/>
          </p:nvSpPr>
          <p:spPr bwMode="auto">
            <a:xfrm>
              <a:off x="1327150" y="3535363"/>
              <a:ext cx="3322637" cy="20669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050925" y="3216276"/>
              <a:ext cx="4011612" cy="639763"/>
            </a:xfrm>
            <a:custGeom>
              <a:avLst/>
              <a:gdLst>
                <a:gd name="T0" fmla="*/ 2332 w 2535"/>
                <a:gd name="T1" fmla="*/ 0 h 404"/>
                <a:gd name="T2" fmla="*/ 0 w 2535"/>
                <a:gd name="T3" fmla="*/ 0 h 404"/>
                <a:gd name="T4" fmla="*/ 0 w 2535"/>
                <a:gd name="T5" fmla="*/ 404 h 404"/>
                <a:gd name="T6" fmla="*/ 2332 w 2535"/>
                <a:gd name="T7" fmla="*/ 404 h 404"/>
                <a:gd name="T8" fmla="*/ 2535 w 2535"/>
                <a:gd name="T9" fmla="*/ 202 h 404"/>
                <a:gd name="T10" fmla="*/ 2332 w 2535"/>
                <a:gd name="T11" fmla="*/ 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35" h="404">
                  <a:moveTo>
                    <a:pt x="233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04"/>
                    <a:pt x="0" y="404"/>
                    <a:pt x="0" y="404"/>
                  </a:cubicBezTo>
                  <a:cubicBezTo>
                    <a:pt x="2332" y="404"/>
                    <a:pt x="2332" y="404"/>
                    <a:pt x="2332" y="404"/>
                  </a:cubicBezTo>
                  <a:cubicBezTo>
                    <a:pt x="2444" y="404"/>
                    <a:pt x="2535" y="314"/>
                    <a:pt x="2535" y="202"/>
                  </a:cubicBezTo>
                  <a:cubicBezTo>
                    <a:pt x="2535" y="90"/>
                    <a:pt x="2444" y="0"/>
                    <a:pt x="233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152400" dist="76200" dir="5400000" algn="t" rotWithShape="0">
                <a:prstClr val="black">
                  <a:alpha val="9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1050925" y="3856038"/>
              <a:ext cx="276225" cy="290513"/>
            </a:xfrm>
            <a:custGeom>
              <a:avLst/>
              <a:gdLst>
                <a:gd name="T0" fmla="*/ 174 w 174"/>
                <a:gd name="T1" fmla="*/ 183 h 183"/>
                <a:gd name="T2" fmla="*/ 0 w 174"/>
                <a:gd name="T3" fmla="*/ 0 h 183"/>
                <a:gd name="T4" fmla="*/ 174 w 174"/>
                <a:gd name="T5" fmla="*/ 0 h 183"/>
                <a:gd name="T6" fmla="*/ 174 w 174"/>
                <a:gd name="T7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4" h="183">
                  <a:moveTo>
                    <a:pt x="174" y="183"/>
                  </a:moveTo>
                  <a:lnTo>
                    <a:pt x="0" y="0"/>
                  </a:lnTo>
                  <a:lnTo>
                    <a:pt x="174" y="0"/>
                  </a:lnTo>
                  <a:lnTo>
                    <a:pt x="174" y="183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5586902" y="3460690"/>
            <a:ext cx="8899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2022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843083" y="4156680"/>
            <a:ext cx="2377621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AWESOME TITLE HERE</a:t>
            </a:r>
          </a:p>
          <a:p>
            <a:pPr>
              <a:lnSpc>
                <a:spcPct val="150000"/>
              </a:lnSpc>
            </a:pPr>
            <a:r>
              <a:rPr 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8169491" y="3408895"/>
            <a:ext cx="3597144" cy="2139496"/>
            <a:chOff x="1050925" y="3216276"/>
            <a:chExt cx="4011612" cy="2386012"/>
          </a:xfrm>
        </p:grpSpPr>
        <p:sp>
          <p:nvSpPr>
            <p:cNvPr id="30" name="Rectangle 5"/>
            <p:cNvSpPr>
              <a:spLocks noChangeArrowheads="1"/>
            </p:cNvSpPr>
            <p:nvPr/>
          </p:nvSpPr>
          <p:spPr bwMode="auto">
            <a:xfrm>
              <a:off x="1327150" y="3535363"/>
              <a:ext cx="3322637" cy="20669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6"/>
            <p:cNvSpPr>
              <a:spLocks/>
            </p:cNvSpPr>
            <p:nvPr/>
          </p:nvSpPr>
          <p:spPr bwMode="auto">
            <a:xfrm>
              <a:off x="1050925" y="3216276"/>
              <a:ext cx="4011612" cy="639763"/>
            </a:xfrm>
            <a:custGeom>
              <a:avLst/>
              <a:gdLst>
                <a:gd name="T0" fmla="*/ 2332 w 2535"/>
                <a:gd name="T1" fmla="*/ 0 h 404"/>
                <a:gd name="T2" fmla="*/ 0 w 2535"/>
                <a:gd name="T3" fmla="*/ 0 h 404"/>
                <a:gd name="T4" fmla="*/ 0 w 2535"/>
                <a:gd name="T5" fmla="*/ 404 h 404"/>
                <a:gd name="T6" fmla="*/ 2332 w 2535"/>
                <a:gd name="T7" fmla="*/ 404 h 404"/>
                <a:gd name="T8" fmla="*/ 2535 w 2535"/>
                <a:gd name="T9" fmla="*/ 202 h 404"/>
                <a:gd name="T10" fmla="*/ 2332 w 2535"/>
                <a:gd name="T11" fmla="*/ 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35" h="404">
                  <a:moveTo>
                    <a:pt x="233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04"/>
                    <a:pt x="0" y="404"/>
                    <a:pt x="0" y="404"/>
                  </a:cubicBezTo>
                  <a:cubicBezTo>
                    <a:pt x="2332" y="404"/>
                    <a:pt x="2332" y="404"/>
                    <a:pt x="2332" y="404"/>
                  </a:cubicBezTo>
                  <a:cubicBezTo>
                    <a:pt x="2444" y="404"/>
                    <a:pt x="2535" y="314"/>
                    <a:pt x="2535" y="202"/>
                  </a:cubicBezTo>
                  <a:cubicBezTo>
                    <a:pt x="2535" y="90"/>
                    <a:pt x="2444" y="0"/>
                    <a:pt x="233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152400" dist="76200" dir="5400000" algn="t" rotWithShape="0">
                <a:prstClr val="black">
                  <a:alpha val="9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7"/>
            <p:cNvSpPr>
              <a:spLocks/>
            </p:cNvSpPr>
            <p:nvPr/>
          </p:nvSpPr>
          <p:spPr bwMode="auto">
            <a:xfrm>
              <a:off x="1050925" y="3856038"/>
              <a:ext cx="276225" cy="290513"/>
            </a:xfrm>
            <a:custGeom>
              <a:avLst/>
              <a:gdLst>
                <a:gd name="T0" fmla="*/ 174 w 174"/>
                <a:gd name="T1" fmla="*/ 183 h 183"/>
                <a:gd name="T2" fmla="*/ 0 w 174"/>
                <a:gd name="T3" fmla="*/ 0 h 183"/>
                <a:gd name="T4" fmla="*/ 174 w 174"/>
                <a:gd name="T5" fmla="*/ 0 h 183"/>
                <a:gd name="T6" fmla="*/ 174 w 174"/>
                <a:gd name="T7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4" h="183">
                  <a:moveTo>
                    <a:pt x="174" y="183"/>
                  </a:moveTo>
                  <a:lnTo>
                    <a:pt x="0" y="0"/>
                  </a:lnTo>
                  <a:lnTo>
                    <a:pt x="174" y="0"/>
                  </a:lnTo>
                  <a:lnTo>
                    <a:pt x="174" y="183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9461860" y="3460690"/>
            <a:ext cx="8899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2023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718041" y="4156680"/>
            <a:ext cx="2377621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AWESOME TITLE HERE</a:t>
            </a:r>
          </a:p>
          <a:p>
            <a:pPr>
              <a:lnSpc>
                <a:spcPct val="150000"/>
              </a:lnSpc>
            </a:pPr>
            <a:r>
              <a:rPr 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cxnSp>
        <p:nvCxnSpPr>
          <p:cNvPr id="5" name="Straight Connector 4"/>
          <p:cNvCxnSpPr>
            <a:endCxn id="36" idx="2"/>
          </p:cNvCxnSpPr>
          <p:nvPr/>
        </p:nvCxnSpPr>
        <p:spPr>
          <a:xfrm flipV="1">
            <a:off x="0" y="2512334"/>
            <a:ext cx="9741959" cy="22485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1932083" y="2347442"/>
            <a:ext cx="329783" cy="32978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5867001" y="2347442"/>
            <a:ext cx="329783" cy="32978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9741959" y="2347442"/>
            <a:ext cx="329783" cy="32978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7" name="Group 36"/>
          <p:cNvGrpSpPr/>
          <p:nvPr/>
        </p:nvGrpSpPr>
        <p:grpSpPr>
          <a:xfrm>
            <a:off x="408822" y="6239150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38" name="Rectangle 37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30602" y="1502815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43" name="Rectangle 42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661949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" name="Oval 1063"/>
          <p:cNvSpPr/>
          <p:nvPr/>
        </p:nvSpPr>
        <p:spPr>
          <a:xfrm>
            <a:off x="1586655" y="1437481"/>
            <a:ext cx="4042001" cy="4042001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355217" y="2142266"/>
            <a:ext cx="57722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 smtClean="0">
                <a:solidFill>
                  <a:schemeClr val="bg1"/>
                </a:solidFill>
                <a:latin typeface="+mj-lt"/>
              </a:rPr>
              <a:t>Planning</a:t>
            </a:r>
            <a:endParaRPr lang="en-US" sz="4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23970" y="3267006"/>
            <a:ext cx="4490010" cy="1080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smtClean="0">
                <a:solidFill>
                  <a:schemeClr val="bg1"/>
                </a:solidFill>
              </a:rPr>
              <a:t>Presentation template for your personal and commercial needs, designed and presented by </a:t>
            </a:r>
            <a:r>
              <a:rPr lang="en-US" sz="1100" dirty="0" err="1" smtClean="0">
                <a:solidFill>
                  <a:schemeClr val="bg1"/>
                </a:solidFill>
              </a:rPr>
              <a:t>Aqr</a:t>
            </a:r>
            <a:r>
              <a:rPr lang="en-US" sz="1100" dirty="0" smtClean="0">
                <a:solidFill>
                  <a:schemeClr val="bg1"/>
                </a:solidFill>
              </a:rPr>
              <a:t> Typeface Lorem </a:t>
            </a:r>
            <a:r>
              <a:rPr lang="en-US" sz="1100" dirty="0">
                <a:solidFill>
                  <a:schemeClr val="bg1"/>
                </a:solidFill>
              </a:rPr>
              <a:t>ipsum dolor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consectetur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adipisicing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elit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sed</a:t>
            </a:r>
            <a:r>
              <a:rPr lang="en-US" sz="1100" dirty="0">
                <a:solidFill>
                  <a:schemeClr val="bg1"/>
                </a:solidFill>
              </a:rPr>
              <a:t> do </a:t>
            </a:r>
            <a:r>
              <a:rPr lang="en-US" sz="1100" dirty="0" err="1">
                <a:solidFill>
                  <a:schemeClr val="bg1"/>
                </a:solidFill>
              </a:rPr>
              <a:t>eiusmod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tempor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incididunt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ut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labore</a:t>
            </a:r>
            <a:r>
              <a:rPr lang="en-US" sz="1100" dirty="0">
                <a:solidFill>
                  <a:schemeClr val="bg1"/>
                </a:solidFill>
              </a:rPr>
              <a:t> et </a:t>
            </a:r>
            <a:r>
              <a:rPr lang="en-US" sz="1100" dirty="0" err="1">
                <a:solidFill>
                  <a:schemeClr val="bg1"/>
                </a:solidFill>
              </a:rPr>
              <a:t>dolore</a:t>
            </a:r>
            <a:r>
              <a:rPr lang="en-US" sz="1100" dirty="0">
                <a:solidFill>
                  <a:schemeClr val="bg1"/>
                </a:solidFill>
              </a:rPr>
              <a:t> magna </a:t>
            </a:r>
            <a:r>
              <a:rPr lang="en-US" sz="1100" dirty="0" err="1" smtClean="0">
                <a:solidFill>
                  <a:schemeClr val="bg1"/>
                </a:solidFill>
              </a:rPr>
              <a:t>aliqua</a:t>
            </a:r>
            <a:endParaRPr lang="en-US" sz="1100" dirty="0">
              <a:solidFill>
                <a:schemeClr val="bg1"/>
              </a:solidFill>
            </a:endParaRPr>
          </a:p>
        </p:txBody>
      </p:sp>
      <p:grpSp>
        <p:nvGrpSpPr>
          <p:cNvPr id="1063" name="Group 1062"/>
          <p:cNvGrpSpPr/>
          <p:nvPr/>
        </p:nvGrpSpPr>
        <p:grpSpPr>
          <a:xfrm>
            <a:off x="1645104" y="1869395"/>
            <a:ext cx="3703638" cy="3287713"/>
            <a:chOff x="1285875" y="1893888"/>
            <a:chExt cx="3703638" cy="3287713"/>
          </a:xfrm>
        </p:grpSpPr>
        <p:sp>
          <p:nvSpPr>
            <p:cNvPr id="12" name="Freeform 5"/>
            <p:cNvSpPr>
              <a:spLocks/>
            </p:cNvSpPr>
            <p:nvPr/>
          </p:nvSpPr>
          <p:spPr bwMode="auto">
            <a:xfrm>
              <a:off x="1285875" y="2159000"/>
              <a:ext cx="1858963" cy="2124075"/>
            </a:xfrm>
            <a:custGeom>
              <a:avLst/>
              <a:gdLst>
                <a:gd name="T0" fmla="*/ 794 w 1171"/>
                <a:gd name="T1" fmla="*/ 0 h 1338"/>
                <a:gd name="T2" fmla="*/ 794 w 1171"/>
                <a:gd name="T3" fmla="*/ 0 h 1338"/>
                <a:gd name="T4" fmla="*/ 1171 w 1171"/>
                <a:gd name="T5" fmla="*/ 1054 h 1338"/>
                <a:gd name="T6" fmla="*/ 376 w 1171"/>
                <a:gd name="T7" fmla="*/ 1338 h 1338"/>
                <a:gd name="T8" fmla="*/ 0 w 1171"/>
                <a:gd name="T9" fmla="*/ 283 h 1338"/>
                <a:gd name="T10" fmla="*/ 794 w 1171"/>
                <a:gd name="T11" fmla="*/ 0 h 1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71" h="1338">
                  <a:moveTo>
                    <a:pt x="794" y="0"/>
                  </a:moveTo>
                  <a:lnTo>
                    <a:pt x="794" y="0"/>
                  </a:lnTo>
                  <a:lnTo>
                    <a:pt x="1171" y="1054"/>
                  </a:lnTo>
                  <a:lnTo>
                    <a:pt x="376" y="1338"/>
                  </a:lnTo>
                  <a:lnTo>
                    <a:pt x="0" y="283"/>
                  </a:lnTo>
                  <a:lnTo>
                    <a:pt x="794" y="0"/>
                  </a:lnTo>
                  <a:close/>
                </a:path>
              </a:pathLst>
            </a:custGeom>
            <a:solidFill>
              <a:srgbClr val="E5E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538288" y="2544763"/>
              <a:ext cx="1408113" cy="1538288"/>
            </a:xfrm>
            <a:custGeom>
              <a:avLst/>
              <a:gdLst>
                <a:gd name="T0" fmla="*/ 103 w 887"/>
                <a:gd name="T1" fmla="*/ 508 h 969"/>
                <a:gd name="T2" fmla="*/ 722 w 887"/>
                <a:gd name="T3" fmla="*/ 287 h 969"/>
                <a:gd name="T4" fmla="*/ 733 w 887"/>
                <a:gd name="T5" fmla="*/ 318 h 969"/>
                <a:gd name="T6" fmla="*/ 114 w 887"/>
                <a:gd name="T7" fmla="*/ 538 h 969"/>
                <a:gd name="T8" fmla="*/ 103 w 887"/>
                <a:gd name="T9" fmla="*/ 508 h 969"/>
                <a:gd name="T10" fmla="*/ 0 w 887"/>
                <a:gd name="T11" fmla="*/ 221 h 969"/>
                <a:gd name="T12" fmla="*/ 620 w 887"/>
                <a:gd name="T13" fmla="*/ 0 h 969"/>
                <a:gd name="T14" fmla="*/ 631 w 887"/>
                <a:gd name="T15" fmla="*/ 31 h 969"/>
                <a:gd name="T16" fmla="*/ 12 w 887"/>
                <a:gd name="T17" fmla="*/ 252 h 969"/>
                <a:gd name="T18" fmla="*/ 0 w 887"/>
                <a:gd name="T19" fmla="*/ 221 h 969"/>
                <a:gd name="T20" fmla="*/ 52 w 887"/>
                <a:gd name="T21" fmla="*/ 364 h 969"/>
                <a:gd name="T22" fmla="*/ 671 w 887"/>
                <a:gd name="T23" fmla="*/ 143 h 969"/>
                <a:gd name="T24" fmla="*/ 682 w 887"/>
                <a:gd name="T25" fmla="*/ 174 h 969"/>
                <a:gd name="T26" fmla="*/ 63 w 887"/>
                <a:gd name="T27" fmla="*/ 396 h 969"/>
                <a:gd name="T28" fmla="*/ 52 w 887"/>
                <a:gd name="T29" fmla="*/ 364 h 969"/>
                <a:gd name="T30" fmla="*/ 256 w 887"/>
                <a:gd name="T31" fmla="*/ 938 h 969"/>
                <a:gd name="T32" fmla="*/ 876 w 887"/>
                <a:gd name="T33" fmla="*/ 717 h 969"/>
                <a:gd name="T34" fmla="*/ 887 w 887"/>
                <a:gd name="T35" fmla="*/ 748 h 969"/>
                <a:gd name="T36" fmla="*/ 267 w 887"/>
                <a:gd name="T37" fmla="*/ 969 h 969"/>
                <a:gd name="T38" fmla="*/ 256 w 887"/>
                <a:gd name="T39" fmla="*/ 938 h 969"/>
                <a:gd name="T40" fmla="*/ 205 w 887"/>
                <a:gd name="T41" fmla="*/ 794 h 969"/>
                <a:gd name="T42" fmla="*/ 825 w 887"/>
                <a:gd name="T43" fmla="*/ 574 h 969"/>
                <a:gd name="T44" fmla="*/ 836 w 887"/>
                <a:gd name="T45" fmla="*/ 604 h 969"/>
                <a:gd name="T46" fmla="*/ 216 w 887"/>
                <a:gd name="T47" fmla="*/ 825 h 969"/>
                <a:gd name="T48" fmla="*/ 205 w 887"/>
                <a:gd name="T49" fmla="*/ 794 h 969"/>
                <a:gd name="T50" fmla="*/ 154 w 887"/>
                <a:gd name="T51" fmla="*/ 651 h 969"/>
                <a:gd name="T52" fmla="*/ 774 w 887"/>
                <a:gd name="T53" fmla="*/ 430 h 969"/>
                <a:gd name="T54" fmla="*/ 785 w 887"/>
                <a:gd name="T55" fmla="*/ 461 h 969"/>
                <a:gd name="T56" fmla="*/ 166 w 887"/>
                <a:gd name="T57" fmla="*/ 683 h 969"/>
                <a:gd name="T58" fmla="*/ 154 w 887"/>
                <a:gd name="T59" fmla="*/ 651 h 9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87" h="969">
                  <a:moveTo>
                    <a:pt x="103" y="508"/>
                  </a:moveTo>
                  <a:lnTo>
                    <a:pt x="722" y="287"/>
                  </a:lnTo>
                  <a:lnTo>
                    <a:pt x="733" y="318"/>
                  </a:lnTo>
                  <a:lnTo>
                    <a:pt x="114" y="538"/>
                  </a:lnTo>
                  <a:lnTo>
                    <a:pt x="103" y="508"/>
                  </a:lnTo>
                  <a:close/>
                  <a:moveTo>
                    <a:pt x="0" y="221"/>
                  </a:moveTo>
                  <a:lnTo>
                    <a:pt x="620" y="0"/>
                  </a:lnTo>
                  <a:lnTo>
                    <a:pt x="631" y="31"/>
                  </a:lnTo>
                  <a:lnTo>
                    <a:pt x="12" y="252"/>
                  </a:lnTo>
                  <a:lnTo>
                    <a:pt x="0" y="221"/>
                  </a:lnTo>
                  <a:close/>
                  <a:moveTo>
                    <a:pt x="52" y="364"/>
                  </a:moveTo>
                  <a:lnTo>
                    <a:pt x="671" y="143"/>
                  </a:lnTo>
                  <a:lnTo>
                    <a:pt x="682" y="174"/>
                  </a:lnTo>
                  <a:lnTo>
                    <a:pt x="63" y="396"/>
                  </a:lnTo>
                  <a:lnTo>
                    <a:pt x="52" y="364"/>
                  </a:lnTo>
                  <a:close/>
                  <a:moveTo>
                    <a:pt x="256" y="938"/>
                  </a:moveTo>
                  <a:lnTo>
                    <a:pt x="876" y="717"/>
                  </a:lnTo>
                  <a:lnTo>
                    <a:pt x="887" y="748"/>
                  </a:lnTo>
                  <a:lnTo>
                    <a:pt x="267" y="969"/>
                  </a:lnTo>
                  <a:lnTo>
                    <a:pt x="256" y="938"/>
                  </a:lnTo>
                  <a:close/>
                  <a:moveTo>
                    <a:pt x="205" y="794"/>
                  </a:moveTo>
                  <a:lnTo>
                    <a:pt x="825" y="574"/>
                  </a:lnTo>
                  <a:lnTo>
                    <a:pt x="836" y="604"/>
                  </a:lnTo>
                  <a:lnTo>
                    <a:pt x="216" y="825"/>
                  </a:lnTo>
                  <a:lnTo>
                    <a:pt x="205" y="794"/>
                  </a:lnTo>
                  <a:close/>
                  <a:moveTo>
                    <a:pt x="154" y="651"/>
                  </a:moveTo>
                  <a:lnTo>
                    <a:pt x="774" y="430"/>
                  </a:lnTo>
                  <a:lnTo>
                    <a:pt x="785" y="461"/>
                  </a:lnTo>
                  <a:lnTo>
                    <a:pt x="166" y="683"/>
                  </a:lnTo>
                  <a:lnTo>
                    <a:pt x="154" y="651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0" name="Freeform 7"/>
            <p:cNvSpPr>
              <a:spLocks/>
            </p:cNvSpPr>
            <p:nvPr/>
          </p:nvSpPr>
          <p:spPr bwMode="auto">
            <a:xfrm>
              <a:off x="2719388" y="1893888"/>
              <a:ext cx="1965325" cy="2608263"/>
            </a:xfrm>
            <a:custGeom>
              <a:avLst/>
              <a:gdLst>
                <a:gd name="T0" fmla="*/ 1238 w 1238"/>
                <a:gd name="T1" fmla="*/ 0 h 1643"/>
                <a:gd name="T2" fmla="*/ 1238 w 1238"/>
                <a:gd name="T3" fmla="*/ 0 h 1643"/>
                <a:gd name="T4" fmla="*/ 1238 w 1238"/>
                <a:gd name="T5" fmla="*/ 1643 h 1643"/>
                <a:gd name="T6" fmla="*/ 1 w 1238"/>
                <a:gd name="T7" fmla="*/ 1643 h 1643"/>
                <a:gd name="T8" fmla="*/ 0 w 1238"/>
                <a:gd name="T9" fmla="*/ 0 h 1643"/>
                <a:gd name="T10" fmla="*/ 1238 w 1238"/>
                <a:gd name="T11" fmla="*/ 0 h 1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38" h="1643">
                  <a:moveTo>
                    <a:pt x="1238" y="0"/>
                  </a:moveTo>
                  <a:lnTo>
                    <a:pt x="1238" y="0"/>
                  </a:lnTo>
                  <a:lnTo>
                    <a:pt x="1238" y="1643"/>
                  </a:lnTo>
                  <a:lnTo>
                    <a:pt x="1" y="1643"/>
                  </a:lnTo>
                  <a:lnTo>
                    <a:pt x="0" y="0"/>
                  </a:lnTo>
                  <a:lnTo>
                    <a:pt x="1238" y="0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" name="Freeform 8"/>
            <p:cNvSpPr>
              <a:spLocks noEditPoints="1"/>
            </p:cNvSpPr>
            <p:nvPr/>
          </p:nvSpPr>
          <p:spPr bwMode="auto">
            <a:xfrm>
              <a:off x="2941638" y="2271713"/>
              <a:ext cx="1533525" cy="1852613"/>
            </a:xfrm>
            <a:custGeom>
              <a:avLst/>
              <a:gdLst>
                <a:gd name="T0" fmla="*/ 0 w 966"/>
                <a:gd name="T1" fmla="*/ 448 h 1167"/>
                <a:gd name="T2" fmla="*/ 965 w 966"/>
                <a:gd name="T3" fmla="*/ 448 h 1167"/>
                <a:gd name="T4" fmla="*/ 965 w 966"/>
                <a:gd name="T5" fmla="*/ 495 h 1167"/>
                <a:gd name="T6" fmla="*/ 0 w 966"/>
                <a:gd name="T7" fmla="*/ 496 h 1167"/>
                <a:gd name="T8" fmla="*/ 0 w 966"/>
                <a:gd name="T9" fmla="*/ 448 h 1167"/>
                <a:gd name="T10" fmla="*/ 0 w 966"/>
                <a:gd name="T11" fmla="*/ 1 h 1167"/>
                <a:gd name="T12" fmla="*/ 965 w 966"/>
                <a:gd name="T13" fmla="*/ 0 h 1167"/>
                <a:gd name="T14" fmla="*/ 965 w 966"/>
                <a:gd name="T15" fmla="*/ 48 h 1167"/>
                <a:gd name="T16" fmla="*/ 0 w 966"/>
                <a:gd name="T17" fmla="*/ 49 h 1167"/>
                <a:gd name="T18" fmla="*/ 0 w 966"/>
                <a:gd name="T19" fmla="*/ 1 h 1167"/>
                <a:gd name="T20" fmla="*/ 0 w 966"/>
                <a:gd name="T21" fmla="*/ 224 h 1167"/>
                <a:gd name="T22" fmla="*/ 965 w 966"/>
                <a:gd name="T23" fmla="*/ 224 h 1167"/>
                <a:gd name="T24" fmla="*/ 965 w 966"/>
                <a:gd name="T25" fmla="*/ 272 h 1167"/>
                <a:gd name="T26" fmla="*/ 0 w 966"/>
                <a:gd name="T27" fmla="*/ 272 h 1167"/>
                <a:gd name="T28" fmla="*/ 0 w 966"/>
                <a:gd name="T29" fmla="*/ 224 h 1167"/>
                <a:gd name="T30" fmla="*/ 1 w 966"/>
                <a:gd name="T31" fmla="*/ 1118 h 1167"/>
                <a:gd name="T32" fmla="*/ 966 w 966"/>
                <a:gd name="T33" fmla="*/ 1117 h 1167"/>
                <a:gd name="T34" fmla="*/ 966 w 966"/>
                <a:gd name="T35" fmla="*/ 1166 h 1167"/>
                <a:gd name="T36" fmla="*/ 1 w 966"/>
                <a:gd name="T37" fmla="*/ 1167 h 1167"/>
                <a:gd name="T38" fmla="*/ 1 w 966"/>
                <a:gd name="T39" fmla="*/ 1118 h 1167"/>
                <a:gd name="T40" fmla="*/ 0 w 966"/>
                <a:gd name="T41" fmla="*/ 895 h 1167"/>
                <a:gd name="T42" fmla="*/ 966 w 966"/>
                <a:gd name="T43" fmla="*/ 894 h 1167"/>
                <a:gd name="T44" fmla="*/ 966 w 966"/>
                <a:gd name="T45" fmla="*/ 943 h 1167"/>
                <a:gd name="T46" fmla="*/ 0 w 966"/>
                <a:gd name="T47" fmla="*/ 943 h 1167"/>
                <a:gd name="T48" fmla="*/ 0 w 966"/>
                <a:gd name="T49" fmla="*/ 895 h 1167"/>
                <a:gd name="T50" fmla="*/ 0 w 966"/>
                <a:gd name="T51" fmla="*/ 671 h 1167"/>
                <a:gd name="T52" fmla="*/ 965 w 966"/>
                <a:gd name="T53" fmla="*/ 671 h 1167"/>
                <a:gd name="T54" fmla="*/ 965 w 966"/>
                <a:gd name="T55" fmla="*/ 719 h 1167"/>
                <a:gd name="T56" fmla="*/ 0 w 966"/>
                <a:gd name="T57" fmla="*/ 719 h 1167"/>
                <a:gd name="T58" fmla="*/ 0 w 966"/>
                <a:gd name="T59" fmla="*/ 671 h 1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66" h="1167">
                  <a:moveTo>
                    <a:pt x="0" y="448"/>
                  </a:moveTo>
                  <a:lnTo>
                    <a:pt x="965" y="448"/>
                  </a:lnTo>
                  <a:lnTo>
                    <a:pt x="965" y="495"/>
                  </a:lnTo>
                  <a:lnTo>
                    <a:pt x="0" y="496"/>
                  </a:lnTo>
                  <a:lnTo>
                    <a:pt x="0" y="448"/>
                  </a:lnTo>
                  <a:close/>
                  <a:moveTo>
                    <a:pt x="0" y="1"/>
                  </a:moveTo>
                  <a:lnTo>
                    <a:pt x="965" y="0"/>
                  </a:lnTo>
                  <a:lnTo>
                    <a:pt x="965" y="48"/>
                  </a:lnTo>
                  <a:lnTo>
                    <a:pt x="0" y="49"/>
                  </a:lnTo>
                  <a:lnTo>
                    <a:pt x="0" y="1"/>
                  </a:lnTo>
                  <a:close/>
                  <a:moveTo>
                    <a:pt x="0" y="224"/>
                  </a:moveTo>
                  <a:lnTo>
                    <a:pt x="965" y="224"/>
                  </a:lnTo>
                  <a:lnTo>
                    <a:pt x="965" y="272"/>
                  </a:lnTo>
                  <a:lnTo>
                    <a:pt x="0" y="272"/>
                  </a:lnTo>
                  <a:lnTo>
                    <a:pt x="0" y="224"/>
                  </a:lnTo>
                  <a:close/>
                  <a:moveTo>
                    <a:pt x="1" y="1118"/>
                  </a:moveTo>
                  <a:lnTo>
                    <a:pt x="966" y="1117"/>
                  </a:lnTo>
                  <a:lnTo>
                    <a:pt x="966" y="1166"/>
                  </a:lnTo>
                  <a:lnTo>
                    <a:pt x="1" y="1167"/>
                  </a:lnTo>
                  <a:lnTo>
                    <a:pt x="1" y="1118"/>
                  </a:lnTo>
                  <a:close/>
                  <a:moveTo>
                    <a:pt x="0" y="895"/>
                  </a:moveTo>
                  <a:lnTo>
                    <a:pt x="966" y="894"/>
                  </a:lnTo>
                  <a:lnTo>
                    <a:pt x="966" y="943"/>
                  </a:lnTo>
                  <a:lnTo>
                    <a:pt x="0" y="943"/>
                  </a:lnTo>
                  <a:lnTo>
                    <a:pt x="0" y="895"/>
                  </a:lnTo>
                  <a:close/>
                  <a:moveTo>
                    <a:pt x="0" y="671"/>
                  </a:moveTo>
                  <a:lnTo>
                    <a:pt x="965" y="671"/>
                  </a:lnTo>
                  <a:lnTo>
                    <a:pt x="965" y="719"/>
                  </a:lnTo>
                  <a:lnTo>
                    <a:pt x="0" y="719"/>
                  </a:lnTo>
                  <a:lnTo>
                    <a:pt x="0" y="671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2" name="Rectangle 9"/>
            <p:cNvSpPr>
              <a:spLocks noChangeArrowheads="1"/>
            </p:cNvSpPr>
            <p:nvPr/>
          </p:nvSpPr>
          <p:spPr bwMode="auto">
            <a:xfrm>
              <a:off x="1452563" y="3660775"/>
              <a:ext cx="1039813" cy="1146175"/>
            </a:xfrm>
            <a:prstGeom prst="rect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1" name="Freeform 10"/>
            <p:cNvSpPr>
              <a:spLocks noEditPoints="1"/>
            </p:cNvSpPr>
            <p:nvPr/>
          </p:nvSpPr>
          <p:spPr bwMode="auto">
            <a:xfrm>
              <a:off x="1408113" y="3367088"/>
              <a:ext cx="1128713" cy="293688"/>
            </a:xfrm>
            <a:custGeom>
              <a:avLst/>
              <a:gdLst>
                <a:gd name="T0" fmla="*/ 991 w 1025"/>
                <a:gd name="T1" fmla="*/ 267 h 267"/>
                <a:gd name="T2" fmla="*/ 513 w 1025"/>
                <a:gd name="T3" fmla="*/ 267 h 267"/>
                <a:gd name="T4" fmla="*/ 34 w 1025"/>
                <a:gd name="T5" fmla="*/ 267 h 267"/>
                <a:gd name="T6" fmla="*/ 0 w 1025"/>
                <a:gd name="T7" fmla="*/ 233 h 267"/>
                <a:gd name="T8" fmla="*/ 0 w 1025"/>
                <a:gd name="T9" fmla="*/ 182 h 267"/>
                <a:gd name="T10" fmla="*/ 34 w 1025"/>
                <a:gd name="T11" fmla="*/ 148 h 267"/>
                <a:gd name="T12" fmla="*/ 379 w 1025"/>
                <a:gd name="T13" fmla="*/ 148 h 267"/>
                <a:gd name="T14" fmla="*/ 379 w 1025"/>
                <a:gd name="T15" fmla="*/ 133 h 267"/>
                <a:gd name="T16" fmla="*/ 513 w 1025"/>
                <a:gd name="T17" fmla="*/ 0 h 267"/>
                <a:gd name="T18" fmla="*/ 647 w 1025"/>
                <a:gd name="T19" fmla="*/ 133 h 267"/>
                <a:gd name="T20" fmla="*/ 646 w 1025"/>
                <a:gd name="T21" fmla="*/ 148 h 267"/>
                <a:gd name="T22" fmla="*/ 991 w 1025"/>
                <a:gd name="T23" fmla="*/ 148 h 267"/>
                <a:gd name="T24" fmla="*/ 1025 w 1025"/>
                <a:gd name="T25" fmla="*/ 182 h 267"/>
                <a:gd name="T26" fmla="*/ 1025 w 1025"/>
                <a:gd name="T27" fmla="*/ 233 h 267"/>
                <a:gd name="T28" fmla="*/ 991 w 1025"/>
                <a:gd name="T29" fmla="*/ 267 h 267"/>
                <a:gd name="T30" fmla="*/ 513 w 1025"/>
                <a:gd name="T31" fmla="*/ 82 h 267"/>
                <a:gd name="T32" fmla="*/ 461 w 1025"/>
                <a:gd name="T33" fmla="*/ 133 h 267"/>
                <a:gd name="T34" fmla="*/ 513 w 1025"/>
                <a:gd name="T35" fmla="*/ 185 h 267"/>
                <a:gd name="T36" fmla="*/ 564 w 1025"/>
                <a:gd name="T37" fmla="*/ 133 h 267"/>
                <a:gd name="T38" fmla="*/ 513 w 1025"/>
                <a:gd name="T39" fmla="*/ 8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25" h="267">
                  <a:moveTo>
                    <a:pt x="991" y="267"/>
                  </a:moveTo>
                  <a:cubicBezTo>
                    <a:pt x="513" y="267"/>
                    <a:pt x="513" y="267"/>
                    <a:pt x="513" y="267"/>
                  </a:cubicBezTo>
                  <a:cubicBezTo>
                    <a:pt x="34" y="267"/>
                    <a:pt x="34" y="267"/>
                    <a:pt x="34" y="267"/>
                  </a:cubicBezTo>
                  <a:cubicBezTo>
                    <a:pt x="15" y="267"/>
                    <a:pt x="0" y="252"/>
                    <a:pt x="0" y="233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0" y="163"/>
                    <a:pt x="15" y="148"/>
                    <a:pt x="34" y="148"/>
                  </a:cubicBezTo>
                  <a:cubicBezTo>
                    <a:pt x="379" y="148"/>
                    <a:pt x="379" y="148"/>
                    <a:pt x="379" y="148"/>
                  </a:cubicBezTo>
                  <a:cubicBezTo>
                    <a:pt x="379" y="143"/>
                    <a:pt x="379" y="138"/>
                    <a:pt x="379" y="133"/>
                  </a:cubicBezTo>
                  <a:cubicBezTo>
                    <a:pt x="379" y="60"/>
                    <a:pt x="439" y="0"/>
                    <a:pt x="513" y="0"/>
                  </a:cubicBezTo>
                  <a:cubicBezTo>
                    <a:pt x="586" y="0"/>
                    <a:pt x="647" y="60"/>
                    <a:pt x="647" y="133"/>
                  </a:cubicBezTo>
                  <a:cubicBezTo>
                    <a:pt x="647" y="138"/>
                    <a:pt x="646" y="143"/>
                    <a:pt x="646" y="148"/>
                  </a:cubicBezTo>
                  <a:cubicBezTo>
                    <a:pt x="991" y="148"/>
                    <a:pt x="991" y="148"/>
                    <a:pt x="991" y="148"/>
                  </a:cubicBezTo>
                  <a:cubicBezTo>
                    <a:pt x="1010" y="148"/>
                    <a:pt x="1025" y="163"/>
                    <a:pt x="1025" y="182"/>
                  </a:cubicBezTo>
                  <a:cubicBezTo>
                    <a:pt x="1025" y="233"/>
                    <a:pt x="1025" y="233"/>
                    <a:pt x="1025" y="233"/>
                  </a:cubicBezTo>
                  <a:cubicBezTo>
                    <a:pt x="1025" y="252"/>
                    <a:pt x="1010" y="267"/>
                    <a:pt x="991" y="267"/>
                  </a:cubicBezTo>
                  <a:close/>
                  <a:moveTo>
                    <a:pt x="513" y="82"/>
                  </a:moveTo>
                  <a:cubicBezTo>
                    <a:pt x="484" y="82"/>
                    <a:pt x="461" y="105"/>
                    <a:pt x="461" y="133"/>
                  </a:cubicBezTo>
                  <a:cubicBezTo>
                    <a:pt x="461" y="162"/>
                    <a:pt x="484" y="185"/>
                    <a:pt x="513" y="185"/>
                  </a:cubicBezTo>
                  <a:cubicBezTo>
                    <a:pt x="541" y="185"/>
                    <a:pt x="564" y="162"/>
                    <a:pt x="564" y="133"/>
                  </a:cubicBezTo>
                  <a:cubicBezTo>
                    <a:pt x="564" y="105"/>
                    <a:pt x="541" y="82"/>
                    <a:pt x="513" y="82"/>
                  </a:cubicBezTo>
                  <a:close/>
                </a:path>
              </a:pathLst>
            </a:custGeom>
            <a:solidFill>
              <a:srgbClr val="F168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2" name="Freeform 11"/>
            <p:cNvSpPr>
              <a:spLocks/>
            </p:cNvSpPr>
            <p:nvPr/>
          </p:nvSpPr>
          <p:spPr bwMode="auto">
            <a:xfrm>
              <a:off x="1408113" y="3622675"/>
              <a:ext cx="1128713" cy="38100"/>
            </a:xfrm>
            <a:custGeom>
              <a:avLst/>
              <a:gdLst>
                <a:gd name="T0" fmla="*/ 991 w 1025"/>
                <a:gd name="T1" fmla="*/ 34 h 34"/>
                <a:gd name="T2" fmla="*/ 513 w 1025"/>
                <a:gd name="T3" fmla="*/ 34 h 34"/>
                <a:gd name="T4" fmla="*/ 34 w 1025"/>
                <a:gd name="T5" fmla="*/ 34 h 34"/>
                <a:gd name="T6" fmla="*/ 0 w 1025"/>
                <a:gd name="T7" fmla="*/ 0 h 34"/>
                <a:gd name="T8" fmla="*/ 0 w 1025"/>
                <a:gd name="T9" fmla="*/ 0 h 34"/>
                <a:gd name="T10" fmla="*/ 1025 w 1025"/>
                <a:gd name="T11" fmla="*/ 0 h 34"/>
                <a:gd name="T12" fmla="*/ 1025 w 1025"/>
                <a:gd name="T13" fmla="*/ 0 h 34"/>
                <a:gd name="T14" fmla="*/ 991 w 1025"/>
                <a:gd name="T15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5" h="34">
                  <a:moveTo>
                    <a:pt x="991" y="34"/>
                  </a:moveTo>
                  <a:cubicBezTo>
                    <a:pt x="513" y="34"/>
                    <a:pt x="513" y="34"/>
                    <a:pt x="513" y="34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15" y="34"/>
                    <a:pt x="0" y="19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25" y="0"/>
                    <a:pt x="1025" y="0"/>
                    <a:pt x="1025" y="0"/>
                  </a:cubicBezTo>
                  <a:cubicBezTo>
                    <a:pt x="1025" y="0"/>
                    <a:pt x="1025" y="0"/>
                    <a:pt x="1025" y="0"/>
                  </a:cubicBezTo>
                  <a:cubicBezTo>
                    <a:pt x="1025" y="19"/>
                    <a:pt x="1010" y="34"/>
                    <a:pt x="991" y="34"/>
                  </a:cubicBezTo>
                  <a:close/>
                </a:path>
              </a:pathLst>
            </a:custGeom>
            <a:solidFill>
              <a:srgbClr val="C027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3" name="Freeform 12"/>
            <p:cNvSpPr>
              <a:spLocks/>
            </p:cNvSpPr>
            <p:nvPr/>
          </p:nvSpPr>
          <p:spPr bwMode="auto">
            <a:xfrm>
              <a:off x="2322513" y="4635500"/>
              <a:ext cx="169863" cy="171450"/>
            </a:xfrm>
            <a:custGeom>
              <a:avLst/>
              <a:gdLst>
                <a:gd name="T0" fmla="*/ 0 w 107"/>
                <a:gd name="T1" fmla="*/ 108 h 108"/>
                <a:gd name="T2" fmla="*/ 107 w 107"/>
                <a:gd name="T3" fmla="*/ 0 h 108"/>
                <a:gd name="T4" fmla="*/ 0 w 107"/>
                <a:gd name="T5" fmla="*/ 2 h 108"/>
                <a:gd name="T6" fmla="*/ 0 w 107"/>
                <a:gd name="T7" fmla="*/ 10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108">
                  <a:moveTo>
                    <a:pt x="0" y="108"/>
                  </a:moveTo>
                  <a:lnTo>
                    <a:pt x="107" y="0"/>
                  </a:lnTo>
                  <a:lnTo>
                    <a:pt x="0" y="2"/>
                  </a:lnTo>
                  <a:lnTo>
                    <a:pt x="0" y="108"/>
                  </a:lnTo>
                  <a:close/>
                </a:path>
              </a:pathLst>
            </a:custGeom>
            <a:solidFill>
              <a:srgbClr val="D0D2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4" name="Freeform 13"/>
            <p:cNvSpPr>
              <a:spLocks/>
            </p:cNvSpPr>
            <p:nvPr/>
          </p:nvSpPr>
          <p:spPr bwMode="auto">
            <a:xfrm>
              <a:off x="1731963" y="3859213"/>
              <a:ext cx="550863" cy="50800"/>
            </a:xfrm>
            <a:custGeom>
              <a:avLst/>
              <a:gdLst>
                <a:gd name="T0" fmla="*/ 478 w 501"/>
                <a:gd name="T1" fmla="*/ 0 h 47"/>
                <a:gd name="T2" fmla="*/ 24 w 501"/>
                <a:gd name="T3" fmla="*/ 0 h 47"/>
                <a:gd name="T4" fmla="*/ 0 w 501"/>
                <a:gd name="T5" fmla="*/ 23 h 47"/>
                <a:gd name="T6" fmla="*/ 0 w 501"/>
                <a:gd name="T7" fmla="*/ 23 h 47"/>
                <a:gd name="T8" fmla="*/ 24 w 501"/>
                <a:gd name="T9" fmla="*/ 47 h 47"/>
                <a:gd name="T10" fmla="*/ 478 w 501"/>
                <a:gd name="T11" fmla="*/ 47 h 47"/>
                <a:gd name="T12" fmla="*/ 501 w 501"/>
                <a:gd name="T13" fmla="*/ 23 h 47"/>
                <a:gd name="T14" fmla="*/ 501 w 501"/>
                <a:gd name="T15" fmla="*/ 23 h 47"/>
                <a:gd name="T16" fmla="*/ 478 w 501"/>
                <a:gd name="T1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1" h="47">
                  <a:moveTo>
                    <a:pt x="478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11" y="0"/>
                    <a:pt x="0" y="11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36"/>
                    <a:pt x="11" y="47"/>
                    <a:pt x="24" y="47"/>
                  </a:cubicBezTo>
                  <a:cubicBezTo>
                    <a:pt x="478" y="47"/>
                    <a:pt x="478" y="47"/>
                    <a:pt x="478" y="47"/>
                  </a:cubicBezTo>
                  <a:cubicBezTo>
                    <a:pt x="490" y="47"/>
                    <a:pt x="501" y="36"/>
                    <a:pt x="501" y="23"/>
                  </a:cubicBezTo>
                  <a:cubicBezTo>
                    <a:pt x="501" y="23"/>
                    <a:pt x="501" y="23"/>
                    <a:pt x="501" y="23"/>
                  </a:cubicBezTo>
                  <a:cubicBezTo>
                    <a:pt x="501" y="11"/>
                    <a:pt x="490" y="0"/>
                    <a:pt x="478" y="0"/>
                  </a:cubicBezTo>
                  <a:close/>
                </a:path>
              </a:pathLst>
            </a:custGeom>
            <a:solidFill>
              <a:srgbClr val="7C7C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5" name="Freeform 14"/>
            <p:cNvSpPr>
              <a:spLocks/>
            </p:cNvSpPr>
            <p:nvPr/>
          </p:nvSpPr>
          <p:spPr bwMode="auto">
            <a:xfrm>
              <a:off x="1912938" y="4146550"/>
              <a:ext cx="479425" cy="49213"/>
            </a:xfrm>
            <a:custGeom>
              <a:avLst/>
              <a:gdLst>
                <a:gd name="T0" fmla="*/ 412 w 435"/>
                <a:gd name="T1" fmla="*/ 0 h 46"/>
                <a:gd name="T2" fmla="*/ 23 w 435"/>
                <a:gd name="T3" fmla="*/ 0 h 46"/>
                <a:gd name="T4" fmla="*/ 0 w 435"/>
                <a:gd name="T5" fmla="*/ 23 h 46"/>
                <a:gd name="T6" fmla="*/ 0 w 435"/>
                <a:gd name="T7" fmla="*/ 23 h 46"/>
                <a:gd name="T8" fmla="*/ 23 w 435"/>
                <a:gd name="T9" fmla="*/ 46 h 46"/>
                <a:gd name="T10" fmla="*/ 412 w 435"/>
                <a:gd name="T11" fmla="*/ 46 h 46"/>
                <a:gd name="T12" fmla="*/ 435 w 435"/>
                <a:gd name="T13" fmla="*/ 23 h 46"/>
                <a:gd name="T14" fmla="*/ 435 w 435"/>
                <a:gd name="T15" fmla="*/ 23 h 46"/>
                <a:gd name="T16" fmla="*/ 412 w 435"/>
                <a:gd name="T1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5" h="46">
                  <a:moveTo>
                    <a:pt x="412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10" y="0"/>
                    <a:pt x="0" y="10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36"/>
                    <a:pt x="10" y="46"/>
                    <a:pt x="23" y="46"/>
                  </a:cubicBezTo>
                  <a:cubicBezTo>
                    <a:pt x="412" y="46"/>
                    <a:pt x="412" y="46"/>
                    <a:pt x="412" y="46"/>
                  </a:cubicBezTo>
                  <a:cubicBezTo>
                    <a:pt x="425" y="46"/>
                    <a:pt x="435" y="36"/>
                    <a:pt x="435" y="23"/>
                  </a:cubicBezTo>
                  <a:cubicBezTo>
                    <a:pt x="435" y="23"/>
                    <a:pt x="435" y="23"/>
                    <a:pt x="435" y="23"/>
                  </a:cubicBezTo>
                  <a:cubicBezTo>
                    <a:pt x="435" y="10"/>
                    <a:pt x="425" y="0"/>
                    <a:pt x="412" y="0"/>
                  </a:cubicBezTo>
                  <a:close/>
                </a:path>
              </a:pathLst>
            </a:custGeom>
            <a:solidFill>
              <a:srgbClr val="7C7C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6" name="Freeform 15"/>
            <p:cNvSpPr>
              <a:spLocks noEditPoints="1"/>
            </p:cNvSpPr>
            <p:nvPr/>
          </p:nvSpPr>
          <p:spPr bwMode="auto">
            <a:xfrm>
              <a:off x="1552575" y="3765550"/>
              <a:ext cx="234950" cy="236538"/>
            </a:xfrm>
            <a:custGeom>
              <a:avLst/>
              <a:gdLst>
                <a:gd name="T0" fmla="*/ 107 w 214"/>
                <a:gd name="T1" fmla="*/ 0 h 214"/>
                <a:gd name="T2" fmla="*/ 214 w 214"/>
                <a:gd name="T3" fmla="*/ 107 h 214"/>
                <a:gd name="T4" fmla="*/ 107 w 214"/>
                <a:gd name="T5" fmla="*/ 214 h 214"/>
                <a:gd name="T6" fmla="*/ 0 w 214"/>
                <a:gd name="T7" fmla="*/ 107 h 214"/>
                <a:gd name="T8" fmla="*/ 107 w 214"/>
                <a:gd name="T9" fmla="*/ 0 h 214"/>
                <a:gd name="T10" fmla="*/ 101 w 214"/>
                <a:gd name="T11" fmla="*/ 63 h 214"/>
                <a:gd name="T12" fmla="*/ 101 w 214"/>
                <a:gd name="T13" fmla="*/ 163 h 214"/>
                <a:gd name="T14" fmla="*/ 107 w 214"/>
                <a:gd name="T15" fmla="*/ 169 h 214"/>
                <a:gd name="T16" fmla="*/ 113 w 214"/>
                <a:gd name="T17" fmla="*/ 163 h 214"/>
                <a:gd name="T18" fmla="*/ 113 w 214"/>
                <a:gd name="T19" fmla="*/ 52 h 214"/>
                <a:gd name="T20" fmla="*/ 107 w 214"/>
                <a:gd name="T21" fmla="*/ 46 h 214"/>
                <a:gd name="T22" fmla="*/ 103 w 214"/>
                <a:gd name="T23" fmla="*/ 47 h 214"/>
                <a:gd name="T24" fmla="*/ 75 w 214"/>
                <a:gd name="T25" fmla="*/ 67 h 214"/>
                <a:gd name="T26" fmla="*/ 73 w 214"/>
                <a:gd name="T27" fmla="*/ 72 h 214"/>
                <a:gd name="T28" fmla="*/ 79 w 214"/>
                <a:gd name="T29" fmla="*/ 77 h 214"/>
                <a:gd name="T30" fmla="*/ 82 w 214"/>
                <a:gd name="T31" fmla="*/ 76 h 214"/>
                <a:gd name="T32" fmla="*/ 101 w 214"/>
                <a:gd name="T33" fmla="*/ 63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4" h="214">
                  <a:moveTo>
                    <a:pt x="107" y="0"/>
                  </a:moveTo>
                  <a:cubicBezTo>
                    <a:pt x="166" y="0"/>
                    <a:pt x="214" y="48"/>
                    <a:pt x="214" y="107"/>
                  </a:cubicBezTo>
                  <a:cubicBezTo>
                    <a:pt x="214" y="166"/>
                    <a:pt x="166" y="214"/>
                    <a:pt x="107" y="214"/>
                  </a:cubicBezTo>
                  <a:cubicBezTo>
                    <a:pt x="48" y="214"/>
                    <a:pt x="0" y="166"/>
                    <a:pt x="0" y="107"/>
                  </a:cubicBezTo>
                  <a:cubicBezTo>
                    <a:pt x="0" y="48"/>
                    <a:pt x="48" y="0"/>
                    <a:pt x="107" y="0"/>
                  </a:cubicBezTo>
                  <a:close/>
                  <a:moveTo>
                    <a:pt x="101" y="63"/>
                  </a:moveTo>
                  <a:cubicBezTo>
                    <a:pt x="101" y="163"/>
                    <a:pt x="101" y="163"/>
                    <a:pt x="101" y="163"/>
                  </a:cubicBezTo>
                  <a:cubicBezTo>
                    <a:pt x="101" y="166"/>
                    <a:pt x="104" y="169"/>
                    <a:pt x="107" y="169"/>
                  </a:cubicBezTo>
                  <a:cubicBezTo>
                    <a:pt x="110" y="169"/>
                    <a:pt x="113" y="166"/>
                    <a:pt x="113" y="163"/>
                  </a:cubicBezTo>
                  <a:cubicBezTo>
                    <a:pt x="113" y="52"/>
                    <a:pt x="113" y="52"/>
                    <a:pt x="113" y="52"/>
                  </a:cubicBezTo>
                  <a:cubicBezTo>
                    <a:pt x="113" y="49"/>
                    <a:pt x="110" y="46"/>
                    <a:pt x="107" y="46"/>
                  </a:cubicBezTo>
                  <a:cubicBezTo>
                    <a:pt x="106" y="46"/>
                    <a:pt x="105" y="47"/>
                    <a:pt x="103" y="47"/>
                  </a:cubicBezTo>
                  <a:cubicBezTo>
                    <a:pt x="75" y="67"/>
                    <a:pt x="75" y="67"/>
                    <a:pt x="75" y="67"/>
                  </a:cubicBezTo>
                  <a:cubicBezTo>
                    <a:pt x="74" y="68"/>
                    <a:pt x="73" y="70"/>
                    <a:pt x="73" y="72"/>
                  </a:cubicBezTo>
                  <a:cubicBezTo>
                    <a:pt x="73" y="75"/>
                    <a:pt x="76" y="77"/>
                    <a:pt x="79" y="77"/>
                  </a:cubicBezTo>
                  <a:cubicBezTo>
                    <a:pt x="80" y="77"/>
                    <a:pt x="81" y="77"/>
                    <a:pt x="82" y="76"/>
                  </a:cubicBezTo>
                  <a:lnTo>
                    <a:pt x="101" y="63"/>
                  </a:lnTo>
                  <a:close/>
                </a:path>
              </a:pathLst>
            </a:custGeom>
            <a:solidFill>
              <a:srgbClr val="08C6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7" name="Freeform 16"/>
            <p:cNvSpPr>
              <a:spLocks/>
            </p:cNvSpPr>
            <p:nvPr/>
          </p:nvSpPr>
          <p:spPr bwMode="auto">
            <a:xfrm>
              <a:off x="1731963" y="4432300"/>
              <a:ext cx="550863" cy="50800"/>
            </a:xfrm>
            <a:custGeom>
              <a:avLst/>
              <a:gdLst>
                <a:gd name="T0" fmla="*/ 478 w 501"/>
                <a:gd name="T1" fmla="*/ 0 h 46"/>
                <a:gd name="T2" fmla="*/ 24 w 501"/>
                <a:gd name="T3" fmla="*/ 0 h 46"/>
                <a:gd name="T4" fmla="*/ 0 w 501"/>
                <a:gd name="T5" fmla="*/ 23 h 46"/>
                <a:gd name="T6" fmla="*/ 0 w 501"/>
                <a:gd name="T7" fmla="*/ 23 h 46"/>
                <a:gd name="T8" fmla="*/ 24 w 501"/>
                <a:gd name="T9" fmla="*/ 46 h 46"/>
                <a:gd name="T10" fmla="*/ 478 w 501"/>
                <a:gd name="T11" fmla="*/ 46 h 46"/>
                <a:gd name="T12" fmla="*/ 501 w 501"/>
                <a:gd name="T13" fmla="*/ 23 h 46"/>
                <a:gd name="T14" fmla="*/ 501 w 501"/>
                <a:gd name="T15" fmla="*/ 23 h 46"/>
                <a:gd name="T16" fmla="*/ 478 w 501"/>
                <a:gd name="T1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1" h="46">
                  <a:moveTo>
                    <a:pt x="478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11" y="0"/>
                    <a:pt x="0" y="10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36"/>
                    <a:pt x="11" y="46"/>
                    <a:pt x="24" y="46"/>
                  </a:cubicBezTo>
                  <a:cubicBezTo>
                    <a:pt x="478" y="46"/>
                    <a:pt x="478" y="46"/>
                    <a:pt x="478" y="46"/>
                  </a:cubicBezTo>
                  <a:cubicBezTo>
                    <a:pt x="490" y="46"/>
                    <a:pt x="501" y="36"/>
                    <a:pt x="501" y="23"/>
                  </a:cubicBezTo>
                  <a:cubicBezTo>
                    <a:pt x="501" y="23"/>
                    <a:pt x="501" y="23"/>
                    <a:pt x="501" y="23"/>
                  </a:cubicBezTo>
                  <a:cubicBezTo>
                    <a:pt x="501" y="10"/>
                    <a:pt x="490" y="0"/>
                    <a:pt x="478" y="0"/>
                  </a:cubicBezTo>
                  <a:close/>
                </a:path>
              </a:pathLst>
            </a:custGeom>
            <a:solidFill>
              <a:srgbClr val="7C7C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8" name="Freeform 17"/>
            <p:cNvSpPr>
              <a:spLocks noEditPoints="1"/>
            </p:cNvSpPr>
            <p:nvPr/>
          </p:nvSpPr>
          <p:spPr bwMode="auto">
            <a:xfrm>
              <a:off x="1714500" y="4052888"/>
              <a:ext cx="236538" cy="236538"/>
            </a:xfrm>
            <a:custGeom>
              <a:avLst/>
              <a:gdLst>
                <a:gd name="T0" fmla="*/ 107 w 214"/>
                <a:gd name="T1" fmla="*/ 0 h 214"/>
                <a:gd name="T2" fmla="*/ 214 w 214"/>
                <a:gd name="T3" fmla="*/ 107 h 214"/>
                <a:gd name="T4" fmla="*/ 107 w 214"/>
                <a:gd name="T5" fmla="*/ 214 h 214"/>
                <a:gd name="T6" fmla="*/ 0 w 214"/>
                <a:gd name="T7" fmla="*/ 107 h 214"/>
                <a:gd name="T8" fmla="*/ 107 w 214"/>
                <a:gd name="T9" fmla="*/ 0 h 214"/>
                <a:gd name="T10" fmla="*/ 72 w 214"/>
                <a:gd name="T11" fmla="*/ 68 h 214"/>
                <a:gd name="T12" fmla="*/ 71 w 214"/>
                <a:gd name="T13" fmla="*/ 69 h 214"/>
                <a:gd name="T14" fmla="*/ 77 w 214"/>
                <a:gd name="T15" fmla="*/ 75 h 214"/>
                <a:gd name="T16" fmla="*/ 82 w 214"/>
                <a:gd name="T17" fmla="*/ 72 h 214"/>
                <a:gd name="T18" fmla="*/ 107 w 214"/>
                <a:gd name="T19" fmla="*/ 55 h 214"/>
                <a:gd name="T20" fmla="*/ 134 w 214"/>
                <a:gd name="T21" fmla="*/ 79 h 214"/>
                <a:gd name="T22" fmla="*/ 67 w 214"/>
                <a:gd name="T23" fmla="*/ 161 h 214"/>
                <a:gd name="T24" fmla="*/ 73 w 214"/>
                <a:gd name="T25" fmla="*/ 167 h 214"/>
                <a:gd name="T26" fmla="*/ 142 w 214"/>
                <a:gd name="T27" fmla="*/ 167 h 214"/>
                <a:gd name="T28" fmla="*/ 147 w 214"/>
                <a:gd name="T29" fmla="*/ 161 h 214"/>
                <a:gd name="T30" fmla="*/ 142 w 214"/>
                <a:gd name="T31" fmla="*/ 155 h 214"/>
                <a:gd name="T32" fmla="*/ 79 w 214"/>
                <a:gd name="T33" fmla="*/ 155 h 214"/>
                <a:gd name="T34" fmla="*/ 145 w 214"/>
                <a:gd name="T35" fmla="*/ 79 h 214"/>
                <a:gd name="T36" fmla="*/ 107 w 214"/>
                <a:gd name="T37" fmla="*/ 45 h 214"/>
                <a:gd name="T38" fmla="*/ 72 w 214"/>
                <a:gd name="T39" fmla="*/ 68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4" h="214">
                  <a:moveTo>
                    <a:pt x="107" y="0"/>
                  </a:moveTo>
                  <a:cubicBezTo>
                    <a:pt x="166" y="0"/>
                    <a:pt x="214" y="48"/>
                    <a:pt x="214" y="107"/>
                  </a:cubicBezTo>
                  <a:cubicBezTo>
                    <a:pt x="214" y="166"/>
                    <a:pt x="166" y="214"/>
                    <a:pt x="107" y="214"/>
                  </a:cubicBezTo>
                  <a:cubicBezTo>
                    <a:pt x="48" y="214"/>
                    <a:pt x="0" y="166"/>
                    <a:pt x="0" y="107"/>
                  </a:cubicBezTo>
                  <a:cubicBezTo>
                    <a:pt x="0" y="48"/>
                    <a:pt x="48" y="0"/>
                    <a:pt x="107" y="0"/>
                  </a:cubicBezTo>
                  <a:close/>
                  <a:moveTo>
                    <a:pt x="72" y="68"/>
                  </a:moveTo>
                  <a:cubicBezTo>
                    <a:pt x="71" y="69"/>
                    <a:pt x="71" y="69"/>
                    <a:pt x="71" y="69"/>
                  </a:cubicBezTo>
                  <a:cubicBezTo>
                    <a:pt x="71" y="73"/>
                    <a:pt x="74" y="75"/>
                    <a:pt x="77" y="75"/>
                  </a:cubicBezTo>
                  <a:cubicBezTo>
                    <a:pt x="79" y="75"/>
                    <a:pt x="81" y="74"/>
                    <a:pt x="82" y="72"/>
                  </a:cubicBezTo>
                  <a:cubicBezTo>
                    <a:pt x="86" y="63"/>
                    <a:pt x="93" y="55"/>
                    <a:pt x="107" y="55"/>
                  </a:cubicBezTo>
                  <a:cubicBezTo>
                    <a:pt x="124" y="55"/>
                    <a:pt x="134" y="65"/>
                    <a:pt x="134" y="79"/>
                  </a:cubicBezTo>
                  <a:cubicBezTo>
                    <a:pt x="134" y="118"/>
                    <a:pt x="67" y="122"/>
                    <a:pt x="67" y="161"/>
                  </a:cubicBezTo>
                  <a:cubicBezTo>
                    <a:pt x="67" y="164"/>
                    <a:pt x="70" y="167"/>
                    <a:pt x="73" y="167"/>
                  </a:cubicBezTo>
                  <a:cubicBezTo>
                    <a:pt x="142" y="167"/>
                    <a:pt x="142" y="167"/>
                    <a:pt x="142" y="167"/>
                  </a:cubicBezTo>
                  <a:cubicBezTo>
                    <a:pt x="144" y="167"/>
                    <a:pt x="147" y="164"/>
                    <a:pt x="147" y="161"/>
                  </a:cubicBezTo>
                  <a:cubicBezTo>
                    <a:pt x="147" y="158"/>
                    <a:pt x="144" y="155"/>
                    <a:pt x="142" y="155"/>
                  </a:cubicBezTo>
                  <a:cubicBezTo>
                    <a:pt x="79" y="155"/>
                    <a:pt x="79" y="155"/>
                    <a:pt x="79" y="155"/>
                  </a:cubicBezTo>
                  <a:cubicBezTo>
                    <a:pt x="79" y="134"/>
                    <a:pt x="145" y="122"/>
                    <a:pt x="145" y="79"/>
                  </a:cubicBezTo>
                  <a:cubicBezTo>
                    <a:pt x="145" y="58"/>
                    <a:pt x="131" y="45"/>
                    <a:pt x="107" y="45"/>
                  </a:cubicBezTo>
                  <a:cubicBezTo>
                    <a:pt x="89" y="45"/>
                    <a:pt x="77" y="53"/>
                    <a:pt x="72" y="68"/>
                  </a:cubicBezTo>
                  <a:close/>
                </a:path>
              </a:pathLst>
            </a:custGeom>
            <a:solidFill>
              <a:srgbClr val="08C6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9" name="Freeform 18"/>
            <p:cNvSpPr>
              <a:spLocks noEditPoints="1"/>
            </p:cNvSpPr>
            <p:nvPr/>
          </p:nvSpPr>
          <p:spPr bwMode="auto">
            <a:xfrm>
              <a:off x="1552575" y="4340225"/>
              <a:ext cx="234950" cy="234950"/>
            </a:xfrm>
            <a:custGeom>
              <a:avLst/>
              <a:gdLst>
                <a:gd name="T0" fmla="*/ 107 w 214"/>
                <a:gd name="T1" fmla="*/ 0 h 214"/>
                <a:gd name="T2" fmla="*/ 214 w 214"/>
                <a:gd name="T3" fmla="*/ 107 h 214"/>
                <a:gd name="T4" fmla="*/ 107 w 214"/>
                <a:gd name="T5" fmla="*/ 214 h 214"/>
                <a:gd name="T6" fmla="*/ 0 w 214"/>
                <a:gd name="T7" fmla="*/ 107 h 214"/>
                <a:gd name="T8" fmla="*/ 107 w 214"/>
                <a:gd name="T9" fmla="*/ 0 h 214"/>
                <a:gd name="T10" fmla="*/ 108 w 214"/>
                <a:gd name="T11" fmla="*/ 93 h 214"/>
                <a:gd name="T12" fmla="*/ 141 w 214"/>
                <a:gd name="T13" fmla="*/ 55 h 214"/>
                <a:gd name="T14" fmla="*/ 143 w 214"/>
                <a:gd name="T15" fmla="*/ 51 h 214"/>
                <a:gd name="T16" fmla="*/ 137 w 214"/>
                <a:gd name="T17" fmla="*/ 46 h 214"/>
                <a:gd name="T18" fmla="*/ 79 w 214"/>
                <a:gd name="T19" fmla="*/ 46 h 214"/>
                <a:gd name="T20" fmla="*/ 74 w 214"/>
                <a:gd name="T21" fmla="*/ 51 h 214"/>
                <a:gd name="T22" fmla="*/ 79 w 214"/>
                <a:gd name="T23" fmla="*/ 57 h 214"/>
                <a:gd name="T24" fmla="*/ 125 w 214"/>
                <a:gd name="T25" fmla="*/ 57 h 214"/>
                <a:gd name="T26" fmla="*/ 92 w 214"/>
                <a:gd name="T27" fmla="*/ 95 h 214"/>
                <a:gd name="T28" fmla="*/ 91 w 214"/>
                <a:gd name="T29" fmla="*/ 98 h 214"/>
                <a:gd name="T30" fmla="*/ 96 w 214"/>
                <a:gd name="T31" fmla="*/ 104 h 214"/>
                <a:gd name="T32" fmla="*/ 109 w 214"/>
                <a:gd name="T33" fmla="*/ 104 h 214"/>
                <a:gd name="T34" fmla="*/ 136 w 214"/>
                <a:gd name="T35" fmla="*/ 131 h 214"/>
                <a:gd name="T36" fmla="*/ 106 w 214"/>
                <a:gd name="T37" fmla="*/ 157 h 214"/>
                <a:gd name="T38" fmla="*/ 77 w 214"/>
                <a:gd name="T39" fmla="*/ 142 h 214"/>
                <a:gd name="T40" fmla="*/ 73 w 214"/>
                <a:gd name="T41" fmla="*/ 140 h 214"/>
                <a:gd name="T42" fmla="*/ 67 w 214"/>
                <a:gd name="T43" fmla="*/ 145 h 214"/>
                <a:gd name="T44" fmla="*/ 68 w 214"/>
                <a:gd name="T45" fmla="*/ 148 h 214"/>
                <a:gd name="T46" fmla="*/ 106 w 214"/>
                <a:gd name="T47" fmla="*/ 168 h 214"/>
                <a:gd name="T48" fmla="*/ 147 w 214"/>
                <a:gd name="T49" fmla="*/ 131 h 214"/>
                <a:gd name="T50" fmla="*/ 110 w 214"/>
                <a:gd name="T51" fmla="*/ 93 h 214"/>
                <a:gd name="T52" fmla="*/ 108 w 214"/>
                <a:gd name="T53" fmla="*/ 93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14" h="214">
                  <a:moveTo>
                    <a:pt x="107" y="0"/>
                  </a:moveTo>
                  <a:cubicBezTo>
                    <a:pt x="166" y="0"/>
                    <a:pt x="214" y="48"/>
                    <a:pt x="214" y="107"/>
                  </a:cubicBezTo>
                  <a:cubicBezTo>
                    <a:pt x="214" y="166"/>
                    <a:pt x="166" y="214"/>
                    <a:pt x="107" y="214"/>
                  </a:cubicBezTo>
                  <a:cubicBezTo>
                    <a:pt x="48" y="214"/>
                    <a:pt x="0" y="166"/>
                    <a:pt x="0" y="107"/>
                  </a:cubicBezTo>
                  <a:cubicBezTo>
                    <a:pt x="0" y="48"/>
                    <a:pt x="48" y="0"/>
                    <a:pt x="107" y="0"/>
                  </a:cubicBezTo>
                  <a:close/>
                  <a:moveTo>
                    <a:pt x="108" y="93"/>
                  </a:moveTo>
                  <a:cubicBezTo>
                    <a:pt x="141" y="55"/>
                    <a:pt x="141" y="55"/>
                    <a:pt x="141" y="55"/>
                  </a:cubicBezTo>
                  <a:cubicBezTo>
                    <a:pt x="142" y="54"/>
                    <a:pt x="143" y="53"/>
                    <a:pt x="143" y="51"/>
                  </a:cubicBezTo>
                  <a:cubicBezTo>
                    <a:pt x="143" y="48"/>
                    <a:pt x="140" y="46"/>
                    <a:pt x="137" y="46"/>
                  </a:cubicBezTo>
                  <a:cubicBezTo>
                    <a:pt x="79" y="46"/>
                    <a:pt x="79" y="46"/>
                    <a:pt x="79" y="46"/>
                  </a:cubicBezTo>
                  <a:cubicBezTo>
                    <a:pt x="76" y="46"/>
                    <a:pt x="74" y="48"/>
                    <a:pt x="74" y="51"/>
                  </a:cubicBezTo>
                  <a:cubicBezTo>
                    <a:pt x="74" y="54"/>
                    <a:pt x="76" y="57"/>
                    <a:pt x="79" y="57"/>
                  </a:cubicBezTo>
                  <a:cubicBezTo>
                    <a:pt x="125" y="57"/>
                    <a:pt x="125" y="57"/>
                    <a:pt x="125" y="57"/>
                  </a:cubicBezTo>
                  <a:cubicBezTo>
                    <a:pt x="92" y="95"/>
                    <a:pt x="92" y="95"/>
                    <a:pt x="92" y="95"/>
                  </a:cubicBezTo>
                  <a:cubicBezTo>
                    <a:pt x="92" y="96"/>
                    <a:pt x="91" y="97"/>
                    <a:pt x="91" y="98"/>
                  </a:cubicBezTo>
                  <a:cubicBezTo>
                    <a:pt x="91" y="102"/>
                    <a:pt x="93" y="104"/>
                    <a:pt x="96" y="104"/>
                  </a:cubicBezTo>
                  <a:cubicBezTo>
                    <a:pt x="109" y="104"/>
                    <a:pt x="109" y="104"/>
                    <a:pt x="109" y="104"/>
                  </a:cubicBezTo>
                  <a:cubicBezTo>
                    <a:pt x="129" y="104"/>
                    <a:pt x="136" y="115"/>
                    <a:pt x="136" y="131"/>
                  </a:cubicBezTo>
                  <a:cubicBezTo>
                    <a:pt x="136" y="148"/>
                    <a:pt x="126" y="157"/>
                    <a:pt x="106" y="157"/>
                  </a:cubicBezTo>
                  <a:cubicBezTo>
                    <a:pt x="92" y="157"/>
                    <a:pt x="83" y="151"/>
                    <a:pt x="77" y="142"/>
                  </a:cubicBezTo>
                  <a:cubicBezTo>
                    <a:pt x="76" y="140"/>
                    <a:pt x="74" y="140"/>
                    <a:pt x="73" y="140"/>
                  </a:cubicBezTo>
                  <a:cubicBezTo>
                    <a:pt x="70" y="140"/>
                    <a:pt x="67" y="142"/>
                    <a:pt x="67" y="145"/>
                  </a:cubicBezTo>
                  <a:cubicBezTo>
                    <a:pt x="67" y="146"/>
                    <a:pt x="68" y="147"/>
                    <a:pt x="68" y="148"/>
                  </a:cubicBezTo>
                  <a:cubicBezTo>
                    <a:pt x="75" y="159"/>
                    <a:pt x="87" y="168"/>
                    <a:pt x="106" y="168"/>
                  </a:cubicBezTo>
                  <a:cubicBezTo>
                    <a:pt x="133" y="168"/>
                    <a:pt x="147" y="155"/>
                    <a:pt x="147" y="131"/>
                  </a:cubicBezTo>
                  <a:cubicBezTo>
                    <a:pt x="147" y="112"/>
                    <a:pt x="139" y="93"/>
                    <a:pt x="110" y="93"/>
                  </a:cubicBezTo>
                  <a:lnTo>
                    <a:pt x="108" y="93"/>
                  </a:lnTo>
                  <a:close/>
                </a:path>
              </a:pathLst>
            </a:custGeom>
            <a:solidFill>
              <a:srgbClr val="08C6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0" name="Freeform 19"/>
            <p:cNvSpPr>
              <a:spLocks/>
            </p:cNvSpPr>
            <p:nvPr/>
          </p:nvSpPr>
          <p:spPr bwMode="auto">
            <a:xfrm>
              <a:off x="1851025" y="4749800"/>
              <a:ext cx="592138" cy="204788"/>
            </a:xfrm>
            <a:custGeom>
              <a:avLst/>
              <a:gdLst>
                <a:gd name="T0" fmla="*/ 269 w 538"/>
                <a:gd name="T1" fmla="*/ 149 h 186"/>
                <a:gd name="T2" fmla="*/ 414 w 538"/>
                <a:gd name="T3" fmla="*/ 186 h 186"/>
                <a:gd name="T4" fmla="*/ 419 w 538"/>
                <a:gd name="T5" fmla="*/ 0 h 186"/>
                <a:gd name="T6" fmla="*/ 272 w 538"/>
                <a:gd name="T7" fmla="*/ 36 h 186"/>
                <a:gd name="T8" fmla="*/ 269 w 538"/>
                <a:gd name="T9" fmla="*/ 149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8" h="186">
                  <a:moveTo>
                    <a:pt x="269" y="149"/>
                  </a:moveTo>
                  <a:cubicBezTo>
                    <a:pt x="414" y="186"/>
                    <a:pt x="414" y="186"/>
                    <a:pt x="414" y="186"/>
                  </a:cubicBezTo>
                  <a:cubicBezTo>
                    <a:pt x="525" y="123"/>
                    <a:pt x="538" y="61"/>
                    <a:pt x="419" y="0"/>
                  </a:cubicBezTo>
                  <a:cubicBezTo>
                    <a:pt x="272" y="36"/>
                    <a:pt x="272" y="36"/>
                    <a:pt x="272" y="36"/>
                  </a:cubicBezTo>
                  <a:cubicBezTo>
                    <a:pt x="0" y="104"/>
                    <a:pt x="6" y="80"/>
                    <a:pt x="269" y="149"/>
                  </a:cubicBezTo>
                  <a:close/>
                </a:path>
              </a:pathLst>
            </a:custGeom>
            <a:solidFill>
              <a:srgbClr val="FBC0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1" name="Freeform 20"/>
            <p:cNvSpPr>
              <a:spLocks/>
            </p:cNvSpPr>
            <p:nvPr/>
          </p:nvSpPr>
          <p:spPr bwMode="auto">
            <a:xfrm>
              <a:off x="1871663" y="4806950"/>
              <a:ext cx="225425" cy="88900"/>
            </a:xfrm>
            <a:custGeom>
              <a:avLst/>
              <a:gdLst>
                <a:gd name="T0" fmla="*/ 179 w 205"/>
                <a:gd name="T1" fmla="*/ 0 h 80"/>
                <a:gd name="T2" fmla="*/ 177 w 205"/>
                <a:gd name="T3" fmla="*/ 80 h 80"/>
                <a:gd name="T4" fmla="*/ 204 w 205"/>
                <a:gd name="T5" fmla="*/ 40 h 80"/>
                <a:gd name="T6" fmla="*/ 179 w 205"/>
                <a:gd name="T7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5" h="80">
                  <a:moveTo>
                    <a:pt x="179" y="0"/>
                  </a:moveTo>
                  <a:cubicBezTo>
                    <a:pt x="0" y="43"/>
                    <a:pt x="4" y="38"/>
                    <a:pt x="177" y="80"/>
                  </a:cubicBezTo>
                  <a:cubicBezTo>
                    <a:pt x="194" y="70"/>
                    <a:pt x="204" y="56"/>
                    <a:pt x="204" y="40"/>
                  </a:cubicBezTo>
                  <a:cubicBezTo>
                    <a:pt x="205" y="25"/>
                    <a:pt x="195" y="11"/>
                    <a:pt x="179" y="0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2" name="Freeform 21"/>
            <p:cNvSpPr>
              <a:spLocks/>
            </p:cNvSpPr>
            <p:nvPr/>
          </p:nvSpPr>
          <p:spPr bwMode="auto">
            <a:xfrm>
              <a:off x="2289175" y="4735513"/>
              <a:ext cx="1198563" cy="80963"/>
            </a:xfrm>
            <a:custGeom>
              <a:avLst/>
              <a:gdLst>
                <a:gd name="T0" fmla="*/ 928 w 1088"/>
                <a:gd name="T1" fmla="*/ 73 h 74"/>
                <a:gd name="T2" fmla="*/ 841 w 1088"/>
                <a:gd name="T3" fmla="*/ 73 h 74"/>
                <a:gd name="T4" fmla="*/ 71 w 1088"/>
                <a:gd name="T5" fmla="*/ 72 h 74"/>
                <a:gd name="T6" fmla="*/ 0 w 1088"/>
                <a:gd name="T7" fmla="*/ 36 h 74"/>
                <a:gd name="T8" fmla="*/ 0 w 1088"/>
                <a:gd name="T9" fmla="*/ 36 h 74"/>
                <a:gd name="T10" fmla="*/ 73 w 1088"/>
                <a:gd name="T11" fmla="*/ 0 h 74"/>
                <a:gd name="T12" fmla="*/ 930 w 1088"/>
                <a:gd name="T13" fmla="*/ 2 h 74"/>
                <a:gd name="T14" fmla="*/ 939 w 1088"/>
                <a:gd name="T15" fmla="*/ 2 h 74"/>
                <a:gd name="T16" fmla="*/ 1027 w 1088"/>
                <a:gd name="T17" fmla="*/ 3 h 74"/>
                <a:gd name="T18" fmla="*/ 1088 w 1088"/>
                <a:gd name="T19" fmla="*/ 33 h 74"/>
                <a:gd name="T20" fmla="*/ 1087 w 1088"/>
                <a:gd name="T21" fmla="*/ 74 h 74"/>
                <a:gd name="T22" fmla="*/ 928 w 1088"/>
                <a:gd name="T23" fmla="*/ 7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88" h="74">
                  <a:moveTo>
                    <a:pt x="928" y="73"/>
                  </a:moveTo>
                  <a:cubicBezTo>
                    <a:pt x="841" y="73"/>
                    <a:pt x="841" y="73"/>
                    <a:pt x="841" y="73"/>
                  </a:cubicBezTo>
                  <a:cubicBezTo>
                    <a:pt x="71" y="72"/>
                    <a:pt x="71" y="72"/>
                    <a:pt x="71" y="72"/>
                  </a:cubicBezTo>
                  <a:cubicBezTo>
                    <a:pt x="32" y="72"/>
                    <a:pt x="0" y="5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1" y="16"/>
                    <a:pt x="34" y="0"/>
                    <a:pt x="73" y="0"/>
                  </a:cubicBezTo>
                  <a:cubicBezTo>
                    <a:pt x="930" y="2"/>
                    <a:pt x="930" y="2"/>
                    <a:pt x="930" y="2"/>
                  </a:cubicBezTo>
                  <a:cubicBezTo>
                    <a:pt x="933" y="2"/>
                    <a:pt x="936" y="2"/>
                    <a:pt x="939" y="2"/>
                  </a:cubicBezTo>
                  <a:cubicBezTo>
                    <a:pt x="1027" y="3"/>
                    <a:pt x="1027" y="3"/>
                    <a:pt x="1027" y="3"/>
                  </a:cubicBezTo>
                  <a:cubicBezTo>
                    <a:pt x="1061" y="3"/>
                    <a:pt x="1088" y="17"/>
                    <a:pt x="1088" y="33"/>
                  </a:cubicBezTo>
                  <a:cubicBezTo>
                    <a:pt x="1087" y="74"/>
                    <a:pt x="1087" y="74"/>
                    <a:pt x="1087" y="74"/>
                  </a:cubicBezTo>
                  <a:lnTo>
                    <a:pt x="928" y="73"/>
                  </a:lnTo>
                  <a:close/>
                </a:path>
              </a:pathLst>
            </a:custGeom>
            <a:solidFill>
              <a:srgbClr val="B96F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3" name="Freeform 22"/>
            <p:cNvSpPr>
              <a:spLocks/>
            </p:cNvSpPr>
            <p:nvPr/>
          </p:nvSpPr>
          <p:spPr bwMode="auto">
            <a:xfrm>
              <a:off x="2287588" y="4802188"/>
              <a:ext cx="1198563" cy="92075"/>
            </a:xfrm>
            <a:custGeom>
              <a:avLst/>
              <a:gdLst>
                <a:gd name="T0" fmla="*/ 930 w 1089"/>
                <a:gd name="T1" fmla="*/ 3 h 84"/>
                <a:gd name="T2" fmla="*/ 843 w 1089"/>
                <a:gd name="T3" fmla="*/ 3 h 84"/>
                <a:gd name="T4" fmla="*/ 73 w 1089"/>
                <a:gd name="T5" fmla="*/ 0 h 84"/>
                <a:gd name="T6" fmla="*/ 0 w 1089"/>
                <a:gd name="T7" fmla="*/ 40 h 84"/>
                <a:gd name="T8" fmla="*/ 0 w 1089"/>
                <a:gd name="T9" fmla="*/ 40 h 84"/>
                <a:gd name="T10" fmla="*/ 71 w 1089"/>
                <a:gd name="T11" fmla="*/ 81 h 84"/>
                <a:gd name="T12" fmla="*/ 841 w 1089"/>
                <a:gd name="T13" fmla="*/ 83 h 84"/>
                <a:gd name="T14" fmla="*/ 928 w 1089"/>
                <a:gd name="T15" fmla="*/ 84 h 84"/>
                <a:gd name="T16" fmla="*/ 1087 w 1089"/>
                <a:gd name="T17" fmla="*/ 84 h 84"/>
                <a:gd name="T18" fmla="*/ 1089 w 1089"/>
                <a:gd name="T19" fmla="*/ 3 h 84"/>
                <a:gd name="T20" fmla="*/ 930 w 1089"/>
                <a:gd name="T21" fmla="*/ 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9" h="84">
                  <a:moveTo>
                    <a:pt x="930" y="3"/>
                  </a:moveTo>
                  <a:cubicBezTo>
                    <a:pt x="843" y="3"/>
                    <a:pt x="843" y="3"/>
                    <a:pt x="843" y="3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34" y="0"/>
                    <a:pt x="1" y="18"/>
                    <a:pt x="0" y="4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63"/>
                    <a:pt x="32" y="81"/>
                    <a:pt x="71" y="81"/>
                  </a:cubicBezTo>
                  <a:cubicBezTo>
                    <a:pt x="841" y="83"/>
                    <a:pt x="841" y="83"/>
                    <a:pt x="841" y="83"/>
                  </a:cubicBezTo>
                  <a:cubicBezTo>
                    <a:pt x="928" y="84"/>
                    <a:pt x="928" y="84"/>
                    <a:pt x="928" y="84"/>
                  </a:cubicBezTo>
                  <a:cubicBezTo>
                    <a:pt x="1087" y="84"/>
                    <a:pt x="1087" y="84"/>
                    <a:pt x="1087" y="84"/>
                  </a:cubicBezTo>
                  <a:cubicBezTo>
                    <a:pt x="1089" y="3"/>
                    <a:pt x="1089" y="3"/>
                    <a:pt x="1089" y="3"/>
                  </a:cubicBezTo>
                  <a:lnTo>
                    <a:pt x="930" y="3"/>
                  </a:lnTo>
                  <a:close/>
                </a:path>
              </a:pathLst>
            </a:custGeom>
            <a:solidFill>
              <a:srgbClr val="E488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4" name="Freeform 23"/>
            <p:cNvSpPr>
              <a:spLocks/>
            </p:cNvSpPr>
            <p:nvPr/>
          </p:nvSpPr>
          <p:spPr bwMode="auto">
            <a:xfrm>
              <a:off x="2286000" y="4878388"/>
              <a:ext cx="1198563" cy="93663"/>
            </a:xfrm>
            <a:custGeom>
              <a:avLst/>
              <a:gdLst>
                <a:gd name="T0" fmla="*/ 928 w 1089"/>
                <a:gd name="T1" fmla="*/ 85 h 85"/>
                <a:gd name="T2" fmla="*/ 894 w 1089"/>
                <a:gd name="T3" fmla="*/ 85 h 85"/>
                <a:gd name="T4" fmla="*/ 71 w 1089"/>
                <a:gd name="T5" fmla="*/ 82 h 85"/>
                <a:gd name="T6" fmla="*/ 1 w 1089"/>
                <a:gd name="T7" fmla="*/ 41 h 85"/>
                <a:gd name="T8" fmla="*/ 1 w 1089"/>
                <a:gd name="T9" fmla="*/ 41 h 85"/>
                <a:gd name="T10" fmla="*/ 73 w 1089"/>
                <a:gd name="T11" fmla="*/ 0 h 85"/>
                <a:gd name="T12" fmla="*/ 843 w 1089"/>
                <a:gd name="T13" fmla="*/ 2 h 85"/>
                <a:gd name="T14" fmla="*/ 930 w 1089"/>
                <a:gd name="T15" fmla="*/ 3 h 85"/>
                <a:gd name="T16" fmla="*/ 1089 w 1089"/>
                <a:gd name="T17" fmla="*/ 3 h 85"/>
                <a:gd name="T18" fmla="*/ 1088 w 1089"/>
                <a:gd name="T19" fmla="*/ 51 h 85"/>
                <a:gd name="T20" fmla="*/ 1034 w 1089"/>
                <a:gd name="T21" fmla="*/ 85 h 85"/>
                <a:gd name="T22" fmla="*/ 928 w 1089"/>
                <a:gd name="T23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89" h="85">
                  <a:moveTo>
                    <a:pt x="928" y="85"/>
                  </a:moveTo>
                  <a:cubicBezTo>
                    <a:pt x="894" y="85"/>
                    <a:pt x="894" y="85"/>
                    <a:pt x="894" y="85"/>
                  </a:cubicBezTo>
                  <a:cubicBezTo>
                    <a:pt x="71" y="82"/>
                    <a:pt x="71" y="82"/>
                    <a:pt x="71" y="82"/>
                  </a:cubicBezTo>
                  <a:cubicBezTo>
                    <a:pt x="32" y="82"/>
                    <a:pt x="0" y="64"/>
                    <a:pt x="1" y="41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1" y="18"/>
                    <a:pt x="34" y="0"/>
                    <a:pt x="73" y="0"/>
                  </a:cubicBezTo>
                  <a:cubicBezTo>
                    <a:pt x="843" y="2"/>
                    <a:pt x="843" y="2"/>
                    <a:pt x="843" y="2"/>
                  </a:cubicBezTo>
                  <a:cubicBezTo>
                    <a:pt x="930" y="3"/>
                    <a:pt x="930" y="3"/>
                    <a:pt x="930" y="3"/>
                  </a:cubicBezTo>
                  <a:cubicBezTo>
                    <a:pt x="1089" y="3"/>
                    <a:pt x="1089" y="3"/>
                    <a:pt x="1089" y="3"/>
                  </a:cubicBezTo>
                  <a:cubicBezTo>
                    <a:pt x="1088" y="51"/>
                    <a:pt x="1088" y="51"/>
                    <a:pt x="1088" y="51"/>
                  </a:cubicBezTo>
                  <a:cubicBezTo>
                    <a:pt x="1087" y="68"/>
                    <a:pt x="1064" y="83"/>
                    <a:pt x="1034" y="85"/>
                  </a:cubicBezTo>
                  <a:lnTo>
                    <a:pt x="928" y="85"/>
                  </a:lnTo>
                  <a:close/>
                </a:path>
              </a:pathLst>
            </a:custGeom>
            <a:solidFill>
              <a:srgbClr val="F99E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5" name="Freeform 24"/>
            <p:cNvSpPr>
              <a:spLocks/>
            </p:cNvSpPr>
            <p:nvPr/>
          </p:nvSpPr>
          <p:spPr bwMode="auto">
            <a:xfrm>
              <a:off x="3386138" y="4738688"/>
              <a:ext cx="276225" cy="236538"/>
            </a:xfrm>
            <a:custGeom>
              <a:avLst/>
              <a:gdLst>
                <a:gd name="T0" fmla="*/ 250 w 251"/>
                <a:gd name="T1" fmla="*/ 55 h 215"/>
                <a:gd name="T2" fmla="*/ 247 w 251"/>
                <a:gd name="T3" fmla="*/ 162 h 215"/>
                <a:gd name="T4" fmla="*/ 192 w 251"/>
                <a:gd name="T5" fmla="*/ 215 h 215"/>
                <a:gd name="T6" fmla="*/ 53 w 251"/>
                <a:gd name="T7" fmla="*/ 215 h 215"/>
                <a:gd name="T8" fmla="*/ 1 w 251"/>
                <a:gd name="T9" fmla="*/ 161 h 215"/>
                <a:gd name="T10" fmla="*/ 4 w 251"/>
                <a:gd name="T11" fmla="*/ 54 h 215"/>
                <a:gd name="T12" fmla="*/ 59 w 251"/>
                <a:gd name="T13" fmla="*/ 1 h 215"/>
                <a:gd name="T14" fmla="*/ 198 w 251"/>
                <a:gd name="T15" fmla="*/ 1 h 215"/>
                <a:gd name="T16" fmla="*/ 250 w 251"/>
                <a:gd name="T17" fmla="*/ 5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1" h="215">
                  <a:moveTo>
                    <a:pt x="250" y="55"/>
                  </a:moveTo>
                  <a:cubicBezTo>
                    <a:pt x="247" y="162"/>
                    <a:pt x="247" y="162"/>
                    <a:pt x="247" y="162"/>
                  </a:cubicBezTo>
                  <a:cubicBezTo>
                    <a:pt x="246" y="191"/>
                    <a:pt x="222" y="215"/>
                    <a:pt x="192" y="215"/>
                  </a:cubicBezTo>
                  <a:cubicBezTo>
                    <a:pt x="53" y="215"/>
                    <a:pt x="53" y="215"/>
                    <a:pt x="53" y="215"/>
                  </a:cubicBezTo>
                  <a:cubicBezTo>
                    <a:pt x="24" y="215"/>
                    <a:pt x="0" y="191"/>
                    <a:pt x="1" y="161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5" y="25"/>
                    <a:pt x="29" y="0"/>
                    <a:pt x="59" y="1"/>
                  </a:cubicBezTo>
                  <a:cubicBezTo>
                    <a:pt x="198" y="1"/>
                    <a:pt x="198" y="1"/>
                    <a:pt x="198" y="1"/>
                  </a:cubicBezTo>
                  <a:cubicBezTo>
                    <a:pt x="227" y="1"/>
                    <a:pt x="251" y="25"/>
                    <a:pt x="250" y="55"/>
                  </a:cubicBezTo>
                  <a:close/>
                </a:path>
              </a:pathLst>
            </a:custGeom>
            <a:solidFill>
              <a:srgbClr val="F169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6" name="Freeform 25"/>
            <p:cNvSpPr>
              <a:spLocks/>
            </p:cNvSpPr>
            <p:nvPr/>
          </p:nvSpPr>
          <p:spPr bwMode="auto">
            <a:xfrm>
              <a:off x="3378200" y="4738688"/>
              <a:ext cx="106363" cy="236538"/>
            </a:xfrm>
            <a:custGeom>
              <a:avLst/>
              <a:gdLst>
                <a:gd name="T0" fmla="*/ 98 w 98"/>
                <a:gd name="T1" fmla="*/ 23 h 215"/>
                <a:gd name="T2" fmla="*/ 92 w 98"/>
                <a:gd name="T3" fmla="*/ 192 h 215"/>
                <a:gd name="T4" fmla="*/ 68 w 98"/>
                <a:gd name="T5" fmla="*/ 215 h 215"/>
                <a:gd name="T6" fmla="*/ 23 w 98"/>
                <a:gd name="T7" fmla="*/ 215 h 215"/>
                <a:gd name="T8" fmla="*/ 0 w 98"/>
                <a:gd name="T9" fmla="*/ 192 h 215"/>
                <a:gd name="T10" fmla="*/ 5 w 98"/>
                <a:gd name="T11" fmla="*/ 23 h 215"/>
                <a:gd name="T12" fmla="*/ 29 w 98"/>
                <a:gd name="T13" fmla="*/ 0 h 215"/>
                <a:gd name="T14" fmla="*/ 75 w 98"/>
                <a:gd name="T15" fmla="*/ 0 h 215"/>
                <a:gd name="T16" fmla="*/ 98 w 98"/>
                <a:gd name="T17" fmla="*/ 23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215">
                  <a:moveTo>
                    <a:pt x="98" y="23"/>
                  </a:moveTo>
                  <a:cubicBezTo>
                    <a:pt x="92" y="192"/>
                    <a:pt x="92" y="192"/>
                    <a:pt x="92" y="192"/>
                  </a:cubicBezTo>
                  <a:cubicBezTo>
                    <a:pt x="92" y="204"/>
                    <a:pt x="81" y="215"/>
                    <a:pt x="68" y="215"/>
                  </a:cubicBezTo>
                  <a:cubicBezTo>
                    <a:pt x="23" y="215"/>
                    <a:pt x="23" y="215"/>
                    <a:pt x="23" y="215"/>
                  </a:cubicBezTo>
                  <a:cubicBezTo>
                    <a:pt x="10" y="215"/>
                    <a:pt x="0" y="204"/>
                    <a:pt x="0" y="192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6" y="11"/>
                    <a:pt x="17" y="0"/>
                    <a:pt x="29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88" y="0"/>
                    <a:pt x="98" y="11"/>
                    <a:pt x="98" y="23"/>
                  </a:cubicBezTo>
                  <a:close/>
                </a:path>
              </a:pathLst>
            </a:custGeom>
            <a:solidFill>
              <a:srgbClr val="D85E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7" name="Freeform 26"/>
            <p:cNvSpPr>
              <a:spLocks/>
            </p:cNvSpPr>
            <p:nvPr/>
          </p:nvSpPr>
          <p:spPr bwMode="auto">
            <a:xfrm>
              <a:off x="3141663" y="2198688"/>
              <a:ext cx="931863" cy="930275"/>
            </a:xfrm>
            <a:custGeom>
              <a:avLst/>
              <a:gdLst>
                <a:gd name="T0" fmla="*/ 0 w 846"/>
                <a:gd name="T1" fmla="*/ 254 h 846"/>
                <a:gd name="T2" fmla="*/ 236 w 846"/>
                <a:gd name="T3" fmla="*/ 202 h 846"/>
                <a:gd name="T4" fmla="*/ 229 w 846"/>
                <a:gd name="T5" fmla="*/ 149 h 846"/>
                <a:gd name="T6" fmla="*/ 197 w 846"/>
                <a:gd name="T7" fmla="*/ 103 h 846"/>
                <a:gd name="T8" fmla="*/ 256 w 846"/>
                <a:gd name="T9" fmla="*/ 10 h 846"/>
                <a:gd name="T10" fmla="*/ 349 w 846"/>
                <a:gd name="T11" fmla="*/ 69 h 846"/>
                <a:gd name="T12" fmla="*/ 341 w 846"/>
                <a:gd name="T13" fmla="*/ 124 h 846"/>
                <a:gd name="T14" fmla="*/ 357 w 846"/>
                <a:gd name="T15" fmla="*/ 175 h 846"/>
                <a:gd name="T16" fmla="*/ 592 w 846"/>
                <a:gd name="T17" fmla="*/ 122 h 846"/>
                <a:gd name="T18" fmla="*/ 644 w 846"/>
                <a:gd name="T19" fmla="*/ 358 h 846"/>
                <a:gd name="T20" fmla="*/ 697 w 846"/>
                <a:gd name="T21" fmla="*/ 350 h 846"/>
                <a:gd name="T22" fmla="*/ 743 w 846"/>
                <a:gd name="T23" fmla="*/ 319 h 846"/>
                <a:gd name="T24" fmla="*/ 837 w 846"/>
                <a:gd name="T25" fmla="*/ 378 h 846"/>
                <a:gd name="T26" fmla="*/ 777 w 846"/>
                <a:gd name="T27" fmla="*/ 471 h 846"/>
                <a:gd name="T28" fmla="*/ 722 w 846"/>
                <a:gd name="T29" fmla="*/ 463 h 846"/>
                <a:gd name="T30" fmla="*/ 671 w 846"/>
                <a:gd name="T31" fmla="*/ 478 h 846"/>
                <a:gd name="T32" fmla="*/ 724 w 846"/>
                <a:gd name="T33" fmla="*/ 714 h 846"/>
                <a:gd name="T34" fmla="*/ 485 w 846"/>
                <a:gd name="T35" fmla="*/ 767 h 846"/>
                <a:gd name="T36" fmla="*/ 473 w 846"/>
                <a:gd name="T37" fmla="*/ 718 h 846"/>
                <a:gd name="T38" fmla="*/ 482 w 846"/>
                <a:gd name="T39" fmla="*/ 662 h 846"/>
                <a:gd name="T40" fmla="*/ 389 w 846"/>
                <a:gd name="T41" fmla="*/ 603 h 846"/>
                <a:gd name="T42" fmla="*/ 330 w 846"/>
                <a:gd name="T43" fmla="*/ 696 h 846"/>
                <a:gd name="T44" fmla="*/ 361 w 846"/>
                <a:gd name="T45" fmla="*/ 743 h 846"/>
                <a:gd name="T46" fmla="*/ 371 w 846"/>
                <a:gd name="T47" fmla="*/ 793 h 846"/>
                <a:gd name="T48" fmla="*/ 132 w 846"/>
                <a:gd name="T49" fmla="*/ 846 h 846"/>
                <a:gd name="T50" fmla="*/ 79 w 846"/>
                <a:gd name="T51" fmla="*/ 607 h 846"/>
                <a:gd name="T52" fmla="*/ 128 w 846"/>
                <a:gd name="T53" fmla="*/ 595 h 846"/>
                <a:gd name="T54" fmla="*/ 184 w 846"/>
                <a:gd name="T55" fmla="*/ 604 h 846"/>
                <a:gd name="T56" fmla="*/ 243 w 846"/>
                <a:gd name="T57" fmla="*/ 511 h 846"/>
                <a:gd name="T58" fmla="*/ 150 w 846"/>
                <a:gd name="T59" fmla="*/ 451 h 846"/>
                <a:gd name="T60" fmla="*/ 103 w 846"/>
                <a:gd name="T61" fmla="*/ 483 h 846"/>
                <a:gd name="T62" fmla="*/ 54 w 846"/>
                <a:gd name="T63" fmla="*/ 493 h 846"/>
                <a:gd name="T64" fmla="*/ 0 w 846"/>
                <a:gd name="T65" fmla="*/ 254 h 8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46" h="846">
                  <a:moveTo>
                    <a:pt x="0" y="254"/>
                  </a:moveTo>
                  <a:cubicBezTo>
                    <a:pt x="236" y="202"/>
                    <a:pt x="236" y="202"/>
                    <a:pt x="236" y="202"/>
                  </a:cubicBezTo>
                  <a:cubicBezTo>
                    <a:pt x="250" y="189"/>
                    <a:pt x="255" y="174"/>
                    <a:pt x="229" y="149"/>
                  </a:cubicBezTo>
                  <a:cubicBezTo>
                    <a:pt x="213" y="139"/>
                    <a:pt x="202" y="123"/>
                    <a:pt x="197" y="103"/>
                  </a:cubicBezTo>
                  <a:cubicBezTo>
                    <a:pt x="188" y="61"/>
                    <a:pt x="214" y="19"/>
                    <a:pt x="256" y="10"/>
                  </a:cubicBezTo>
                  <a:cubicBezTo>
                    <a:pt x="298" y="0"/>
                    <a:pt x="340" y="27"/>
                    <a:pt x="349" y="69"/>
                  </a:cubicBezTo>
                  <a:cubicBezTo>
                    <a:pt x="354" y="88"/>
                    <a:pt x="350" y="108"/>
                    <a:pt x="341" y="124"/>
                  </a:cubicBezTo>
                  <a:cubicBezTo>
                    <a:pt x="328" y="158"/>
                    <a:pt x="338" y="169"/>
                    <a:pt x="357" y="175"/>
                  </a:cubicBezTo>
                  <a:cubicBezTo>
                    <a:pt x="592" y="122"/>
                    <a:pt x="592" y="122"/>
                    <a:pt x="592" y="122"/>
                  </a:cubicBezTo>
                  <a:cubicBezTo>
                    <a:pt x="644" y="358"/>
                    <a:pt x="644" y="358"/>
                    <a:pt x="644" y="358"/>
                  </a:cubicBezTo>
                  <a:cubicBezTo>
                    <a:pt x="657" y="372"/>
                    <a:pt x="672" y="377"/>
                    <a:pt x="697" y="350"/>
                  </a:cubicBezTo>
                  <a:cubicBezTo>
                    <a:pt x="707" y="335"/>
                    <a:pt x="724" y="323"/>
                    <a:pt x="743" y="319"/>
                  </a:cubicBezTo>
                  <a:cubicBezTo>
                    <a:pt x="786" y="310"/>
                    <a:pt x="827" y="336"/>
                    <a:pt x="837" y="378"/>
                  </a:cubicBezTo>
                  <a:cubicBezTo>
                    <a:pt x="846" y="420"/>
                    <a:pt x="819" y="462"/>
                    <a:pt x="777" y="471"/>
                  </a:cubicBezTo>
                  <a:cubicBezTo>
                    <a:pt x="758" y="476"/>
                    <a:pt x="738" y="472"/>
                    <a:pt x="722" y="463"/>
                  </a:cubicBezTo>
                  <a:cubicBezTo>
                    <a:pt x="688" y="449"/>
                    <a:pt x="677" y="460"/>
                    <a:pt x="671" y="478"/>
                  </a:cubicBezTo>
                  <a:cubicBezTo>
                    <a:pt x="724" y="714"/>
                    <a:pt x="724" y="714"/>
                    <a:pt x="724" y="714"/>
                  </a:cubicBezTo>
                  <a:cubicBezTo>
                    <a:pt x="485" y="767"/>
                    <a:pt x="485" y="767"/>
                    <a:pt x="485" y="767"/>
                  </a:cubicBezTo>
                  <a:cubicBezTo>
                    <a:pt x="469" y="761"/>
                    <a:pt x="461" y="749"/>
                    <a:pt x="473" y="718"/>
                  </a:cubicBezTo>
                  <a:cubicBezTo>
                    <a:pt x="483" y="701"/>
                    <a:pt x="486" y="682"/>
                    <a:pt x="482" y="662"/>
                  </a:cubicBezTo>
                  <a:cubicBezTo>
                    <a:pt x="472" y="620"/>
                    <a:pt x="431" y="594"/>
                    <a:pt x="389" y="603"/>
                  </a:cubicBezTo>
                  <a:cubicBezTo>
                    <a:pt x="347" y="612"/>
                    <a:pt x="320" y="654"/>
                    <a:pt x="330" y="696"/>
                  </a:cubicBezTo>
                  <a:cubicBezTo>
                    <a:pt x="334" y="716"/>
                    <a:pt x="345" y="732"/>
                    <a:pt x="361" y="743"/>
                  </a:cubicBezTo>
                  <a:cubicBezTo>
                    <a:pt x="385" y="766"/>
                    <a:pt x="383" y="780"/>
                    <a:pt x="371" y="793"/>
                  </a:cubicBezTo>
                  <a:cubicBezTo>
                    <a:pt x="132" y="846"/>
                    <a:pt x="132" y="846"/>
                    <a:pt x="132" y="846"/>
                  </a:cubicBezTo>
                  <a:cubicBezTo>
                    <a:pt x="79" y="607"/>
                    <a:pt x="79" y="607"/>
                    <a:pt x="79" y="607"/>
                  </a:cubicBezTo>
                  <a:cubicBezTo>
                    <a:pt x="85" y="591"/>
                    <a:pt x="97" y="582"/>
                    <a:pt x="128" y="595"/>
                  </a:cubicBezTo>
                  <a:cubicBezTo>
                    <a:pt x="145" y="605"/>
                    <a:pt x="164" y="608"/>
                    <a:pt x="184" y="604"/>
                  </a:cubicBezTo>
                  <a:cubicBezTo>
                    <a:pt x="226" y="594"/>
                    <a:pt x="253" y="553"/>
                    <a:pt x="243" y="511"/>
                  </a:cubicBezTo>
                  <a:cubicBezTo>
                    <a:pt x="234" y="469"/>
                    <a:pt x="192" y="442"/>
                    <a:pt x="150" y="451"/>
                  </a:cubicBezTo>
                  <a:cubicBezTo>
                    <a:pt x="130" y="456"/>
                    <a:pt x="114" y="467"/>
                    <a:pt x="103" y="483"/>
                  </a:cubicBezTo>
                  <a:cubicBezTo>
                    <a:pt x="80" y="508"/>
                    <a:pt x="66" y="505"/>
                    <a:pt x="54" y="493"/>
                  </a:cubicBezTo>
                  <a:lnTo>
                    <a:pt x="0" y="25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8" name="Freeform 27"/>
            <p:cNvSpPr>
              <a:spLocks/>
            </p:cNvSpPr>
            <p:nvPr/>
          </p:nvSpPr>
          <p:spPr bwMode="auto">
            <a:xfrm>
              <a:off x="2490788" y="2343150"/>
              <a:ext cx="930275" cy="931863"/>
            </a:xfrm>
            <a:custGeom>
              <a:avLst/>
              <a:gdLst>
                <a:gd name="T0" fmla="*/ 0 w 845"/>
                <a:gd name="T1" fmla="*/ 254 h 846"/>
                <a:gd name="T2" fmla="*/ 235 w 845"/>
                <a:gd name="T3" fmla="*/ 202 h 846"/>
                <a:gd name="T4" fmla="*/ 228 w 845"/>
                <a:gd name="T5" fmla="*/ 150 h 846"/>
                <a:gd name="T6" fmla="*/ 197 w 845"/>
                <a:gd name="T7" fmla="*/ 103 h 846"/>
                <a:gd name="T8" fmla="*/ 256 w 845"/>
                <a:gd name="T9" fmla="*/ 9 h 846"/>
                <a:gd name="T10" fmla="*/ 349 w 845"/>
                <a:gd name="T11" fmla="*/ 69 h 846"/>
                <a:gd name="T12" fmla="*/ 340 w 845"/>
                <a:gd name="T13" fmla="*/ 124 h 846"/>
                <a:gd name="T14" fmla="*/ 356 w 845"/>
                <a:gd name="T15" fmla="*/ 175 h 846"/>
                <a:gd name="T16" fmla="*/ 591 w 845"/>
                <a:gd name="T17" fmla="*/ 122 h 846"/>
                <a:gd name="T18" fmla="*/ 644 w 845"/>
                <a:gd name="T19" fmla="*/ 358 h 846"/>
                <a:gd name="T20" fmla="*/ 696 w 845"/>
                <a:gd name="T21" fmla="*/ 350 h 846"/>
                <a:gd name="T22" fmla="*/ 743 w 845"/>
                <a:gd name="T23" fmla="*/ 319 h 846"/>
                <a:gd name="T24" fmla="*/ 836 w 845"/>
                <a:gd name="T25" fmla="*/ 378 h 846"/>
                <a:gd name="T26" fmla="*/ 777 w 845"/>
                <a:gd name="T27" fmla="*/ 471 h 846"/>
                <a:gd name="T28" fmla="*/ 721 w 845"/>
                <a:gd name="T29" fmla="*/ 463 h 846"/>
                <a:gd name="T30" fmla="*/ 671 w 845"/>
                <a:gd name="T31" fmla="*/ 478 h 846"/>
                <a:gd name="T32" fmla="*/ 724 w 845"/>
                <a:gd name="T33" fmla="*/ 714 h 846"/>
                <a:gd name="T34" fmla="*/ 485 w 845"/>
                <a:gd name="T35" fmla="*/ 767 h 846"/>
                <a:gd name="T36" fmla="*/ 473 w 845"/>
                <a:gd name="T37" fmla="*/ 718 h 846"/>
                <a:gd name="T38" fmla="*/ 481 w 845"/>
                <a:gd name="T39" fmla="*/ 662 h 846"/>
                <a:gd name="T40" fmla="*/ 388 w 845"/>
                <a:gd name="T41" fmla="*/ 603 h 846"/>
                <a:gd name="T42" fmla="*/ 329 w 845"/>
                <a:gd name="T43" fmla="*/ 696 h 846"/>
                <a:gd name="T44" fmla="*/ 360 w 845"/>
                <a:gd name="T45" fmla="*/ 743 h 846"/>
                <a:gd name="T46" fmla="*/ 370 w 845"/>
                <a:gd name="T47" fmla="*/ 792 h 846"/>
                <a:gd name="T48" fmla="*/ 132 w 845"/>
                <a:gd name="T49" fmla="*/ 846 h 846"/>
                <a:gd name="T50" fmla="*/ 79 w 845"/>
                <a:gd name="T51" fmla="*/ 607 h 846"/>
                <a:gd name="T52" fmla="*/ 128 w 845"/>
                <a:gd name="T53" fmla="*/ 595 h 846"/>
                <a:gd name="T54" fmla="*/ 184 w 845"/>
                <a:gd name="T55" fmla="*/ 604 h 846"/>
                <a:gd name="T56" fmla="*/ 242 w 845"/>
                <a:gd name="T57" fmla="*/ 510 h 846"/>
                <a:gd name="T58" fmla="*/ 150 w 845"/>
                <a:gd name="T59" fmla="*/ 452 h 846"/>
                <a:gd name="T60" fmla="*/ 103 w 845"/>
                <a:gd name="T61" fmla="*/ 483 h 846"/>
                <a:gd name="T62" fmla="*/ 53 w 845"/>
                <a:gd name="T63" fmla="*/ 493 h 846"/>
                <a:gd name="T64" fmla="*/ 0 w 845"/>
                <a:gd name="T65" fmla="*/ 254 h 8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45" h="846">
                  <a:moveTo>
                    <a:pt x="0" y="254"/>
                  </a:moveTo>
                  <a:cubicBezTo>
                    <a:pt x="235" y="202"/>
                    <a:pt x="235" y="202"/>
                    <a:pt x="235" y="202"/>
                  </a:cubicBezTo>
                  <a:cubicBezTo>
                    <a:pt x="249" y="189"/>
                    <a:pt x="255" y="174"/>
                    <a:pt x="228" y="150"/>
                  </a:cubicBezTo>
                  <a:cubicBezTo>
                    <a:pt x="213" y="139"/>
                    <a:pt x="201" y="122"/>
                    <a:pt x="197" y="103"/>
                  </a:cubicBezTo>
                  <a:cubicBezTo>
                    <a:pt x="187" y="61"/>
                    <a:pt x="214" y="19"/>
                    <a:pt x="256" y="9"/>
                  </a:cubicBezTo>
                  <a:cubicBezTo>
                    <a:pt x="298" y="0"/>
                    <a:pt x="340" y="27"/>
                    <a:pt x="349" y="69"/>
                  </a:cubicBezTo>
                  <a:cubicBezTo>
                    <a:pt x="353" y="88"/>
                    <a:pt x="350" y="108"/>
                    <a:pt x="340" y="124"/>
                  </a:cubicBezTo>
                  <a:cubicBezTo>
                    <a:pt x="327" y="158"/>
                    <a:pt x="338" y="170"/>
                    <a:pt x="356" y="175"/>
                  </a:cubicBezTo>
                  <a:cubicBezTo>
                    <a:pt x="591" y="122"/>
                    <a:pt x="591" y="122"/>
                    <a:pt x="591" y="122"/>
                  </a:cubicBezTo>
                  <a:cubicBezTo>
                    <a:pt x="644" y="358"/>
                    <a:pt x="644" y="358"/>
                    <a:pt x="644" y="358"/>
                  </a:cubicBezTo>
                  <a:cubicBezTo>
                    <a:pt x="657" y="372"/>
                    <a:pt x="672" y="377"/>
                    <a:pt x="696" y="350"/>
                  </a:cubicBezTo>
                  <a:cubicBezTo>
                    <a:pt x="707" y="335"/>
                    <a:pt x="723" y="323"/>
                    <a:pt x="743" y="319"/>
                  </a:cubicBezTo>
                  <a:cubicBezTo>
                    <a:pt x="785" y="310"/>
                    <a:pt x="827" y="336"/>
                    <a:pt x="836" y="378"/>
                  </a:cubicBezTo>
                  <a:cubicBezTo>
                    <a:pt x="845" y="420"/>
                    <a:pt x="819" y="462"/>
                    <a:pt x="777" y="471"/>
                  </a:cubicBezTo>
                  <a:cubicBezTo>
                    <a:pt x="757" y="476"/>
                    <a:pt x="738" y="472"/>
                    <a:pt x="721" y="463"/>
                  </a:cubicBezTo>
                  <a:cubicBezTo>
                    <a:pt x="688" y="449"/>
                    <a:pt x="676" y="460"/>
                    <a:pt x="671" y="478"/>
                  </a:cubicBezTo>
                  <a:cubicBezTo>
                    <a:pt x="724" y="714"/>
                    <a:pt x="724" y="714"/>
                    <a:pt x="724" y="714"/>
                  </a:cubicBezTo>
                  <a:cubicBezTo>
                    <a:pt x="485" y="767"/>
                    <a:pt x="485" y="767"/>
                    <a:pt x="485" y="767"/>
                  </a:cubicBezTo>
                  <a:cubicBezTo>
                    <a:pt x="469" y="761"/>
                    <a:pt x="460" y="749"/>
                    <a:pt x="473" y="718"/>
                  </a:cubicBezTo>
                  <a:cubicBezTo>
                    <a:pt x="482" y="702"/>
                    <a:pt x="486" y="682"/>
                    <a:pt x="481" y="662"/>
                  </a:cubicBezTo>
                  <a:cubicBezTo>
                    <a:pt x="472" y="620"/>
                    <a:pt x="430" y="594"/>
                    <a:pt x="388" y="603"/>
                  </a:cubicBezTo>
                  <a:cubicBezTo>
                    <a:pt x="346" y="612"/>
                    <a:pt x="320" y="654"/>
                    <a:pt x="329" y="696"/>
                  </a:cubicBezTo>
                  <a:cubicBezTo>
                    <a:pt x="333" y="716"/>
                    <a:pt x="345" y="732"/>
                    <a:pt x="360" y="743"/>
                  </a:cubicBezTo>
                  <a:cubicBezTo>
                    <a:pt x="385" y="766"/>
                    <a:pt x="382" y="780"/>
                    <a:pt x="370" y="792"/>
                  </a:cubicBezTo>
                  <a:cubicBezTo>
                    <a:pt x="132" y="846"/>
                    <a:pt x="132" y="846"/>
                    <a:pt x="132" y="846"/>
                  </a:cubicBezTo>
                  <a:cubicBezTo>
                    <a:pt x="79" y="607"/>
                    <a:pt x="79" y="607"/>
                    <a:pt x="79" y="607"/>
                  </a:cubicBezTo>
                  <a:cubicBezTo>
                    <a:pt x="85" y="591"/>
                    <a:pt x="97" y="583"/>
                    <a:pt x="128" y="595"/>
                  </a:cubicBezTo>
                  <a:cubicBezTo>
                    <a:pt x="144" y="604"/>
                    <a:pt x="164" y="608"/>
                    <a:pt x="184" y="604"/>
                  </a:cubicBezTo>
                  <a:cubicBezTo>
                    <a:pt x="225" y="594"/>
                    <a:pt x="252" y="553"/>
                    <a:pt x="242" y="510"/>
                  </a:cubicBezTo>
                  <a:cubicBezTo>
                    <a:pt x="233" y="469"/>
                    <a:pt x="192" y="442"/>
                    <a:pt x="150" y="452"/>
                  </a:cubicBezTo>
                  <a:cubicBezTo>
                    <a:pt x="130" y="456"/>
                    <a:pt x="114" y="467"/>
                    <a:pt x="103" y="483"/>
                  </a:cubicBezTo>
                  <a:cubicBezTo>
                    <a:pt x="80" y="507"/>
                    <a:pt x="65" y="505"/>
                    <a:pt x="53" y="493"/>
                  </a:cubicBezTo>
                  <a:lnTo>
                    <a:pt x="0" y="25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9" name="Freeform 28"/>
            <p:cNvSpPr>
              <a:spLocks/>
            </p:cNvSpPr>
            <p:nvPr/>
          </p:nvSpPr>
          <p:spPr bwMode="auto">
            <a:xfrm>
              <a:off x="3703638" y="3022600"/>
              <a:ext cx="922338" cy="920750"/>
            </a:xfrm>
            <a:custGeom>
              <a:avLst/>
              <a:gdLst>
                <a:gd name="T0" fmla="*/ 108 w 838"/>
                <a:gd name="T1" fmla="*/ 134 h 837"/>
                <a:gd name="T2" fmla="*/ 345 w 838"/>
                <a:gd name="T3" fmla="*/ 176 h 837"/>
                <a:gd name="T4" fmla="*/ 358 w 838"/>
                <a:gd name="T5" fmla="*/ 126 h 837"/>
                <a:gd name="T6" fmla="*/ 348 w 838"/>
                <a:gd name="T7" fmla="*/ 70 h 837"/>
                <a:gd name="T8" fmla="*/ 438 w 838"/>
                <a:gd name="T9" fmla="*/ 7 h 837"/>
                <a:gd name="T10" fmla="*/ 501 w 838"/>
                <a:gd name="T11" fmla="*/ 98 h 837"/>
                <a:gd name="T12" fmla="*/ 472 w 838"/>
                <a:gd name="T13" fmla="*/ 146 h 837"/>
                <a:gd name="T14" fmla="*/ 467 w 838"/>
                <a:gd name="T15" fmla="*/ 198 h 837"/>
                <a:gd name="T16" fmla="*/ 704 w 838"/>
                <a:gd name="T17" fmla="*/ 241 h 837"/>
                <a:gd name="T18" fmla="*/ 661 w 838"/>
                <a:gd name="T19" fmla="*/ 478 h 837"/>
                <a:gd name="T20" fmla="*/ 712 w 838"/>
                <a:gd name="T21" fmla="*/ 492 h 837"/>
                <a:gd name="T22" fmla="*/ 768 w 838"/>
                <a:gd name="T23" fmla="*/ 481 h 837"/>
                <a:gd name="T24" fmla="*/ 830 w 838"/>
                <a:gd name="T25" fmla="*/ 571 h 837"/>
                <a:gd name="T26" fmla="*/ 740 w 838"/>
                <a:gd name="T27" fmla="*/ 634 h 837"/>
                <a:gd name="T28" fmla="*/ 692 w 838"/>
                <a:gd name="T29" fmla="*/ 605 h 837"/>
                <a:gd name="T30" fmla="*/ 639 w 838"/>
                <a:gd name="T31" fmla="*/ 600 h 837"/>
                <a:gd name="T32" fmla="*/ 597 w 838"/>
                <a:gd name="T33" fmla="*/ 837 h 837"/>
                <a:gd name="T34" fmla="*/ 356 w 838"/>
                <a:gd name="T35" fmla="*/ 794 h 837"/>
                <a:gd name="T36" fmla="*/ 364 w 838"/>
                <a:gd name="T37" fmla="*/ 744 h 837"/>
                <a:gd name="T38" fmla="*/ 394 w 838"/>
                <a:gd name="T39" fmla="*/ 696 h 837"/>
                <a:gd name="T40" fmla="*/ 331 w 838"/>
                <a:gd name="T41" fmla="*/ 606 h 837"/>
                <a:gd name="T42" fmla="*/ 240 w 838"/>
                <a:gd name="T43" fmla="*/ 669 h 837"/>
                <a:gd name="T44" fmla="*/ 251 w 838"/>
                <a:gd name="T45" fmla="*/ 724 h 837"/>
                <a:gd name="T46" fmla="*/ 241 w 838"/>
                <a:gd name="T47" fmla="*/ 774 h 837"/>
                <a:gd name="T48" fmla="*/ 0 w 838"/>
                <a:gd name="T49" fmla="*/ 730 h 837"/>
                <a:gd name="T50" fmla="*/ 43 w 838"/>
                <a:gd name="T51" fmla="*/ 490 h 837"/>
                <a:gd name="T52" fmla="*/ 94 w 838"/>
                <a:gd name="T53" fmla="*/ 498 h 837"/>
                <a:gd name="T54" fmla="*/ 142 w 838"/>
                <a:gd name="T55" fmla="*/ 527 h 837"/>
                <a:gd name="T56" fmla="*/ 232 w 838"/>
                <a:gd name="T57" fmla="*/ 464 h 837"/>
                <a:gd name="T58" fmla="*/ 169 w 838"/>
                <a:gd name="T59" fmla="*/ 374 h 837"/>
                <a:gd name="T60" fmla="*/ 114 w 838"/>
                <a:gd name="T61" fmla="*/ 384 h 837"/>
                <a:gd name="T62" fmla="*/ 64 w 838"/>
                <a:gd name="T63" fmla="*/ 374 h 837"/>
                <a:gd name="T64" fmla="*/ 108 w 838"/>
                <a:gd name="T65" fmla="*/ 134 h 8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8" h="837">
                  <a:moveTo>
                    <a:pt x="108" y="134"/>
                  </a:moveTo>
                  <a:cubicBezTo>
                    <a:pt x="345" y="176"/>
                    <a:pt x="345" y="176"/>
                    <a:pt x="345" y="176"/>
                  </a:cubicBezTo>
                  <a:cubicBezTo>
                    <a:pt x="363" y="170"/>
                    <a:pt x="373" y="158"/>
                    <a:pt x="358" y="126"/>
                  </a:cubicBezTo>
                  <a:cubicBezTo>
                    <a:pt x="348" y="110"/>
                    <a:pt x="344" y="90"/>
                    <a:pt x="348" y="70"/>
                  </a:cubicBezTo>
                  <a:cubicBezTo>
                    <a:pt x="355" y="28"/>
                    <a:pt x="396" y="0"/>
                    <a:pt x="438" y="7"/>
                  </a:cubicBezTo>
                  <a:cubicBezTo>
                    <a:pt x="480" y="15"/>
                    <a:pt x="508" y="55"/>
                    <a:pt x="501" y="98"/>
                  </a:cubicBezTo>
                  <a:cubicBezTo>
                    <a:pt x="497" y="118"/>
                    <a:pt x="487" y="134"/>
                    <a:pt x="472" y="146"/>
                  </a:cubicBezTo>
                  <a:cubicBezTo>
                    <a:pt x="446" y="171"/>
                    <a:pt x="452" y="186"/>
                    <a:pt x="467" y="198"/>
                  </a:cubicBezTo>
                  <a:cubicBezTo>
                    <a:pt x="704" y="241"/>
                    <a:pt x="704" y="241"/>
                    <a:pt x="704" y="241"/>
                  </a:cubicBezTo>
                  <a:cubicBezTo>
                    <a:pt x="661" y="478"/>
                    <a:pt x="661" y="478"/>
                    <a:pt x="661" y="478"/>
                  </a:cubicBezTo>
                  <a:cubicBezTo>
                    <a:pt x="668" y="496"/>
                    <a:pt x="680" y="507"/>
                    <a:pt x="712" y="492"/>
                  </a:cubicBezTo>
                  <a:cubicBezTo>
                    <a:pt x="728" y="482"/>
                    <a:pt x="748" y="477"/>
                    <a:pt x="768" y="481"/>
                  </a:cubicBezTo>
                  <a:cubicBezTo>
                    <a:pt x="810" y="489"/>
                    <a:pt x="838" y="529"/>
                    <a:pt x="830" y="571"/>
                  </a:cubicBezTo>
                  <a:cubicBezTo>
                    <a:pt x="823" y="614"/>
                    <a:pt x="782" y="642"/>
                    <a:pt x="740" y="634"/>
                  </a:cubicBezTo>
                  <a:cubicBezTo>
                    <a:pt x="720" y="631"/>
                    <a:pt x="704" y="620"/>
                    <a:pt x="692" y="605"/>
                  </a:cubicBezTo>
                  <a:cubicBezTo>
                    <a:pt x="666" y="580"/>
                    <a:pt x="651" y="585"/>
                    <a:pt x="639" y="600"/>
                  </a:cubicBezTo>
                  <a:cubicBezTo>
                    <a:pt x="597" y="837"/>
                    <a:pt x="597" y="837"/>
                    <a:pt x="597" y="837"/>
                  </a:cubicBezTo>
                  <a:cubicBezTo>
                    <a:pt x="356" y="794"/>
                    <a:pt x="356" y="794"/>
                    <a:pt x="356" y="794"/>
                  </a:cubicBezTo>
                  <a:cubicBezTo>
                    <a:pt x="344" y="783"/>
                    <a:pt x="341" y="768"/>
                    <a:pt x="364" y="744"/>
                  </a:cubicBezTo>
                  <a:cubicBezTo>
                    <a:pt x="379" y="733"/>
                    <a:pt x="390" y="716"/>
                    <a:pt x="394" y="696"/>
                  </a:cubicBezTo>
                  <a:cubicBezTo>
                    <a:pt x="401" y="654"/>
                    <a:pt x="373" y="613"/>
                    <a:pt x="331" y="606"/>
                  </a:cubicBezTo>
                  <a:cubicBezTo>
                    <a:pt x="288" y="598"/>
                    <a:pt x="248" y="626"/>
                    <a:pt x="240" y="669"/>
                  </a:cubicBezTo>
                  <a:cubicBezTo>
                    <a:pt x="237" y="688"/>
                    <a:pt x="241" y="708"/>
                    <a:pt x="251" y="724"/>
                  </a:cubicBezTo>
                  <a:cubicBezTo>
                    <a:pt x="265" y="755"/>
                    <a:pt x="257" y="767"/>
                    <a:pt x="241" y="774"/>
                  </a:cubicBezTo>
                  <a:cubicBezTo>
                    <a:pt x="0" y="730"/>
                    <a:pt x="0" y="730"/>
                    <a:pt x="0" y="730"/>
                  </a:cubicBezTo>
                  <a:cubicBezTo>
                    <a:pt x="43" y="490"/>
                    <a:pt x="43" y="490"/>
                    <a:pt x="43" y="490"/>
                  </a:cubicBezTo>
                  <a:cubicBezTo>
                    <a:pt x="55" y="477"/>
                    <a:pt x="70" y="474"/>
                    <a:pt x="94" y="498"/>
                  </a:cubicBezTo>
                  <a:cubicBezTo>
                    <a:pt x="105" y="513"/>
                    <a:pt x="122" y="524"/>
                    <a:pt x="142" y="527"/>
                  </a:cubicBezTo>
                  <a:cubicBezTo>
                    <a:pt x="184" y="535"/>
                    <a:pt x="224" y="506"/>
                    <a:pt x="232" y="464"/>
                  </a:cubicBezTo>
                  <a:cubicBezTo>
                    <a:pt x="240" y="422"/>
                    <a:pt x="212" y="381"/>
                    <a:pt x="169" y="374"/>
                  </a:cubicBezTo>
                  <a:cubicBezTo>
                    <a:pt x="149" y="370"/>
                    <a:pt x="130" y="374"/>
                    <a:pt x="114" y="384"/>
                  </a:cubicBezTo>
                  <a:cubicBezTo>
                    <a:pt x="83" y="398"/>
                    <a:pt x="71" y="390"/>
                    <a:pt x="64" y="374"/>
                  </a:cubicBezTo>
                  <a:lnTo>
                    <a:pt x="108" y="13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0" name="Freeform 29"/>
            <p:cNvSpPr>
              <a:spLocks/>
            </p:cNvSpPr>
            <p:nvPr/>
          </p:nvSpPr>
          <p:spPr bwMode="auto">
            <a:xfrm>
              <a:off x="2706688" y="3270250"/>
              <a:ext cx="935038" cy="933450"/>
            </a:xfrm>
            <a:custGeom>
              <a:avLst/>
              <a:gdLst>
                <a:gd name="T0" fmla="*/ 0 w 849"/>
                <a:gd name="T1" fmla="*/ 261 h 849"/>
                <a:gd name="T2" fmla="*/ 234 w 849"/>
                <a:gd name="T3" fmla="*/ 203 h 849"/>
                <a:gd name="T4" fmla="*/ 226 w 849"/>
                <a:gd name="T5" fmla="*/ 151 h 849"/>
                <a:gd name="T6" fmla="*/ 193 w 849"/>
                <a:gd name="T7" fmla="*/ 104 h 849"/>
                <a:gd name="T8" fmla="*/ 250 w 849"/>
                <a:gd name="T9" fmla="*/ 10 h 849"/>
                <a:gd name="T10" fmla="*/ 345 w 849"/>
                <a:gd name="T11" fmla="*/ 67 h 849"/>
                <a:gd name="T12" fmla="*/ 338 w 849"/>
                <a:gd name="T13" fmla="*/ 123 h 849"/>
                <a:gd name="T14" fmla="*/ 354 w 849"/>
                <a:gd name="T15" fmla="*/ 173 h 849"/>
                <a:gd name="T16" fmla="*/ 589 w 849"/>
                <a:gd name="T17" fmla="*/ 115 h 849"/>
                <a:gd name="T18" fmla="*/ 646 w 849"/>
                <a:gd name="T19" fmla="*/ 349 h 849"/>
                <a:gd name="T20" fmla="*/ 699 w 849"/>
                <a:gd name="T21" fmla="*/ 340 h 849"/>
                <a:gd name="T22" fmla="*/ 745 w 849"/>
                <a:gd name="T23" fmla="*/ 308 h 849"/>
                <a:gd name="T24" fmla="*/ 839 w 849"/>
                <a:gd name="T25" fmla="*/ 365 h 849"/>
                <a:gd name="T26" fmla="*/ 782 w 849"/>
                <a:gd name="T27" fmla="*/ 459 h 849"/>
                <a:gd name="T28" fmla="*/ 726 w 849"/>
                <a:gd name="T29" fmla="*/ 452 h 849"/>
                <a:gd name="T30" fmla="*/ 676 w 849"/>
                <a:gd name="T31" fmla="*/ 469 h 849"/>
                <a:gd name="T32" fmla="*/ 734 w 849"/>
                <a:gd name="T33" fmla="*/ 703 h 849"/>
                <a:gd name="T34" fmla="*/ 497 w 849"/>
                <a:gd name="T35" fmla="*/ 762 h 849"/>
                <a:gd name="T36" fmla="*/ 484 w 849"/>
                <a:gd name="T37" fmla="*/ 713 h 849"/>
                <a:gd name="T38" fmla="*/ 491 w 849"/>
                <a:gd name="T39" fmla="*/ 657 h 849"/>
                <a:gd name="T40" fmla="*/ 397 w 849"/>
                <a:gd name="T41" fmla="*/ 600 h 849"/>
                <a:gd name="T42" fmla="*/ 340 w 849"/>
                <a:gd name="T43" fmla="*/ 695 h 849"/>
                <a:gd name="T44" fmla="*/ 372 w 849"/>
                <a:gd name="T45" fmla="*/ 741 h 849"/>
                <a:gd name="T46" fmla="*/ 383 w 849"/>
                <a:gd name="T47" fmla="*/ 790 h 849"/>
                <a:gd name="T48" fmla="*/ 146 w 849"/>
                <a:gd name="T49" fmla="*/ 849 h 849"/>
                <a:gd name="T50" fmla="*/ 87 w 849"/>
                <a:gd name="T51" fmla="*/ 612 h 849"/>
                <a:gd name="T52" fmla="*/ 136 w 849"/>
                <a:gd name="T53" fmla="*/ 598 h 849"/>
                <a:gd name="T54" fmla="*/ 192 w 849"/>
                <a:gd name="T55" fmla="*/ 606 h 849"/>
                <a:gd name="T56" fmla="*/ 249 w 849"/>
                <a:gd name="T57" fmla="*/ 511 h 849"/>
                <a:gd name="T58" fmla="*/ 154 w 849"/>
                <a:gd name="T59" fmla="*/ 454 h 849"/>
                <a:gd name="T60" fmla="*/ 108 w 849"/>
                <a:gd name="T61" fmla="*/ 487 h 849"/>
                <a:gd name="T62" fmla="*/ 59 w 849"/>
                <a:gd name="T63" fmla="*/ 498 h 849"/>
                <a:gd name="T64" fmla="*/ 0 w 849"/>
                <a:gd name="T65" fmla="*/ 261 h 8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49" h="849">
                  <a:moveTo>
                    <a:pt x="0" y="261"/>
                  </a:moveTo>
                  <a:cubicBezTo>
                    <a:pt x="234" y="203"/>
                    <a:pt x="234" y="203"/>
                    <a:pt x="234" y="203"/>
                  </a:cubicBezTo>
                  <a:cubicBezTo>
                    <a:pt x="248" y="190"/>
                    <a:pt x="253" y="175"/>
                    <a:pt x="226" y="151"/>
                  </a:cubicBezTo>
                  <a:cubicBezTo>
                    <a:pt x="210" y="140"/>
                    <a:pt x="198" y="124"/>
                    <a:pt x="193" y="104"/>
                  </a:cubicBezTo>
                  <a:cubicBezTo>
                    <a:pt x="183" y="63"/>
                    <a:pt x="208" y="20"/>
                    <a:pt x="250" y="10"/>
                  </a:cubicBezTo>
                  <a:cubicBezTo>
                    <a:pt x="292" y="0"/>
                    <a:pt x="334" y="25"/>
                    <a:pt x="345" y="67"/>
                  </a:cubicBezTo>
                  <a:cubicBezTo>
                    <a:pt x="350" y="87"/>
                    <a:pt x="347" y="106"/>
                    <a:pt x="338" y="123"/>
                  </a:cubicBezTo>
                  <a:cubicBezTo>
                    <a:pt x="325" y="157"/>
                    <a:pt x="336" y="168"/>
                    <a:pt x="354" y="173"/>
                  </a:cubicBezTo>
                  <a:cubicBezTo>
                    <a:pt x="589" y="115"/>
                    <a:pt x="589" y="115"/>
                    <a:pt x="589" y="115"/>
                  </a:cubicBezTo>
                  <a:cubicBezTo>
                    <a:pt x="646" y="349"/>
                    <a:pt x="646" y="349"/>
                    <a:pt x="646" y="349"/>
                  </a:cubicBezTo>
                  <a:cubicBezTo>
                    <a:pt x="659" y="363"/>
                    <a:pt x="675" y="367"/>
                    <a:pt x="699" y="340"/>
                  </a:cubicBezTo>
                  <a:cubicBezTo>
                    <a:pt x="709" y="325"/>
                    <a:pt x="725" y="313"/>
                    <a:pt x="745" y="308"/>
                  </a:cubicBezTo>
                  <a:cubicBezTo>
                    <a:pt x="786" y="298"/>
                    <a:pt x="829" y="323"/>
                    <a:pt x="839" y="365"/>
                  </a:cubicBezTo>
                  <a:cubicBezTo>
                    <a:pt x="849" y="407"/>
                    <a:pt x="824" y="449"/>
                    <a:pt x="782" y="459"/>
                  </a:cubicBezTo>
                  <a:cubicBezTo>
                    <a:pt x="763" y="464"/>
                    <a:pt x="743" y="461"/>
                    <a:pt x="726" y="452"/>
                  </a:cubicBezTo>
                  <a:cubicBezTo>
                    <a:pt x="692" y="439"/>
                    <a:pt x="681" y="451"/>
                    <a:pt x="676" y="469"/>
                  </a:cubicBezTo>
                  <a:cubicBezTo>
                    <a:pt x="734" y="703"/>
                    <a:pt x="734" y="703"/>
                    <a:pt x="734" y="703"/>
                  </a:cubicBezTo>
                  <a:cubicBezTo>
                    <a:pt x="497" y="762"/>
                    <a:pt x="497" y="762"/>
                    <a:pt x="497" y="762"/>
                  </a:cubicBezTo>
                  <a:cubicBezTo>
                    <a:pt x="481" y="756"/>
                    <a:pt x="472" y="744"/>
                    <a:pt x="484" y="713"/>
                  </a:cubicBezTo>
                  <a:cubicBezTo>
                    <a:pt x="493" y="697"/>
                    <a:pt x="496" y="677"/>
                    <a:pt x="491" y="657"/>
                  </a:cubicBezTo>
                  <a:cubicBezTo>
                    <a:pt x="481" y="616"/>
                    <a:pt x="438" y="590"/>
                    <a:pt x="397" y="600"/>
                  </a:cubicBezTo>
                  <a:cubicBezTo>
                    <a:pt x="355" y="611"/>
                    <a:pt x="329" y="653"/>
                    <a:pt x="340" y="695"/>
                  </a:cubicBezTo>
                  <a:cubicBezTo>
                    <a:pt x="344" y="714"/>
                    <a:pt x="356" y="730"/>
                    <a:pt x="372" y="741"/>
                  </a:cubicBezTo>
                  <a:cubicBezTo>
                    <a:pt x="397" y="763"/>
                    <a:pt x="395" y="778"/>
                    <a:pt x="383" y="790"/>
                  </a:cubicBezTo>
                  <a:cubicBezTo>
                    <a:pt x="146" y="849"/>
                    <a:pt x="146" y="849"/>
                    <a:pt x="146" y="849"/>
                  </a:cubicBezTo>
                  <a:cubicBezTo>
                    <a:pt x="87" y="612"/>
                    <a:pt x="87" y="612"/>
                    <a:pt x="87" y="612"/>
                  </a:cubicBezTo>
                  <a:cubicBezTo>
                    <a:pt x="93" y="596"/>
                    <a:pt x="105" y="587"/>
                    <a:pt x="136" y="598"/>
                  </a:cubicBezTo>
                  <a:cubicBezTo>
                    <a:pt x="152" y="608"/>
                    <a:pt x="172" y="610"/>
                    <a:pt x="192" y="606"/>
                  </a:cubicBezTo>
                  <a:cubicBezTo>
                    <a:pt x="234" y="595"/>
                    <a:pt x="259" y="553"/>
                    <a:pt x="249" y="511"/>
                  </a:cubicBezTo>
                  <a:cubicBezTo>
                    <a:pt x="238" y="469"/>
                    <a:pt x="196" y="444"/>
                    <a:pt x="154" y="454"/>
                  </a:cubicBezTo>
                  <a:cubicBezTo>
                    <a:pt x="135" y="459"/>
                    <a:pt x="119" y="471"/>
                    <a:pt x="108" y="487"/>
                  </a:cubicBezTo>
                  <a:cubicBezTo>
                    <a:pt x="86" y="512"/>
                    <a:pt x="71" y="510"/>
                    <a:pt x="59" y="498"/>
                  </a:cubicBezTo>
                  <a:lnTo>
                    <a:pt x="0" y="26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1" name="Freeform 30"/>
            <p:cNvSpPr>
              <a:spLocks/>
            </p:cNvSpPr>
            <p:nvPr/>
          </p:nvSpPr>
          <p:spPr bwMode="auto">
            <a:xfrm>
              <a:off x="3725863" y="4313238"/>
              <a:ext cx="1263650" cy="868363"/>
            </a:xfrm>
            <a:custGeom>
              <a:avLst/>
              <a:gdLst>
                <a:gd name="T0" fmla="*/ 41 w 1148"/>
                <a:gd name="T1" fmla="*/ 0 h 789"/>
                <a:gd name="T2" fmla="*/ 1107 w 1148"/>
                <a:gd name="T3" fmla="*/ 0 h 789"/>
                <a:gd name="T4" fmla="*/ 1148 w 1148"/>
                <a:gd name="T5" fmla="*/ 41 h 789"/>
                <a:gd name="T6" fmla="*/ 1148 w 1148"/>
                <a:gd name="T7" fmla="*/ 747 h 789"/>
                <a:gd name="T8" fmla="*/ 1107 w 1148"/>
                <a:gd name="T9" fmla="*/ 789 h 789"/>
                <a:gd name="T10" fmla="*/ 41 w 1148"/>
                <a:gd name="T11" fmla="*/ 789 h 789"/>
                <a:gd name="T12" fmla="*/ 0 w 1148"/>
                <a:gd name="T13" fmla="*/ 747 h 789"/>
                <a:gd name="T14" fmla="*/ 0 w 1148"/>
                <a:gd name="T15" fmla="*/ 41 h 789"/>
                <a:gd name="T16" fmla="*/ 41 w 1148"/>
                <a:gd name="T17" fmla="*/ 0 h 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8" h="789">
                  <a:moveTo>
                    <a:pt x="41" y="0"/>
                  </a:moveTo>
                  <a:cubicBezTo>
                    <a:pt x="1107" y="0"/>
                    <a:pt x="1107" y="0"/>
                    <a:pt x="1107" y="0"/>
                  </a:cubicBezTo>
                  <a:cubicBezTo>
                    <a:pt x="1129" y="0"/>
                    <a:pt x="1148" y="19"/>
                    <a:pt x="1148" y="41"/>
                  </a:cubicBezTo>
                  <a:cubicBezTo>
                    <a:pt x="1148" y="747"/>
                    <a:pt x="1148" y="747"/>
                    <a:pt x="1148" y="747"/>
                  </a:cubicBezTo>
                  <a:cubicBezTo>
                    <a:pt x="1148" y="770"/>
                    <a:pt x="1129" y="789"/>
                    <a:pt x="1107" y="789"/>
                  </a:cubicBezTo>
                  <a:cubicBezTo>
                    <a:pt x="41" y="789"/>
                    <a:pt x="41" y="789"/>
                    <a:pt x="41" y="789"/>
                  </a:cubicBezTo>
                  <a:cubicBezTo>
                    <a:pt x="18" y="789"/>
                    <a:pt x="0" y="770"/>
                    <a:pt x="0" y="747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19"/>
                    <a:pt x="18" y="0"/>
                    <a:pt x="41" y="0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2" name="Freeform 31"/>
            <p:cNvSpPr>
              <a:spLocks/>
            </p:cNvSpPr>
            <p:nvPr/>
          </p:nvSpPr>
          <p:spPr bwMode="auto">
            <a:xfrm>
              <a:off x="3725863" y="4111625"/>
              <a:ext cx="1263650" cy="287338"/>
            </a:xfrm>
            <a:custGeom>
              <a:avLst/>
              <a:gdLst>
                <a:gd name="T0" fmla="*/ 48 w 1148"/>
                <a:gd name="T1" fmla="*/ 0 h 261"/>
                <a:gd name="T2" fmla="*/ 1100 w 1148"/>
                <a:gd name="T3" fmla="*/ 0 h 261"/>
                <a:gd name="T4" fmla="*/ 1148 w 1148"/>
                <a:gd name="T5" fmla="*/ 48 h 261"/>
                <a:gd name="T6" fmla="*/ 1148 w 1148"/>
                <a:gd name="T7" fmla="*/ 214 h 261"/>
                <a:gd name="T8" fmla="*/ 1100 w 1148"/>
                <a:gd name="T9" fmla="*/ 261 h 261"/>
                <a:gd name="T10" fmla="*/ 48 w 1148"/>
                <a:gd name="T11" fmla="*/ 261 h 261"/>
                <a:gd name="T12" fmla="*/ 0 w 1148"/>
                <a:gd name="T13" fmla="*/ 214 h 261"/>
                <a:gd name="T14" fmla="*/ 0 w 1148"/>
                <a:gd name="T15" fmla="*/ 48 h 261"/>
                <a:gd name="T16" fmla="*/ 48 w 1148"/>
                <a:gd name="T17" fmla="*/ 0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8" h="261">
                  <a:moveTo>
                    <a:pt x="48" y="0"/>
                  </a:moveTo>
                  <a:cubicBezTo>
                    <a:pt x="1100" y="0"/>
                    <a:pt x="1100" y="0"/>
                    <a:pt x="1100" y="0"/>
                  </a:cubicBezTo>
                  <a:cubicBezTo>
                    <a:pt x="1126" y="0"/>
                    <a:pt x="1148" y="22"/>
                    <a:pt x="1148" y="48"/>
                  </a:cubicBezTo>
                  <a:cubicBezTo>
                    <a:pt x="1148" y="214"/>
                    <a:pt x="1148" y="214"/>
                    <a:pt x="1148" y="214"/>
                  </a:cubicBezTo>
                  <a:cubicBezTo>
                    <a:pt x="1148" y="240"/>
                    <a:pt x="1126" y="261"/>
                    <a:pt x="1100" y="261"/>
                  </a:cubicBezTo>
                  <a:cubicBezTo>
                    <a:pt x="48" y="261"/>
                    <a:pt x="48" y="261"/>
                    <a:pt x="48" y="261"/>
                  </a:cubicBezTo>
                  <a:cubicBezTo>
                    <a:pt x="21" y="261"/>
                    <a:pt x="0" y="240"/>
                    <a:pt x="0" y="214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22"/>
                    <a:pt x="21" y="0"/>
                    <a:pt x="48" y="0"/>
                  </a:cubicBezTo>
                  <a:close/>
                </a:path>
              </a:pathLst>
            </a:custGeom>
            <a:solidFill>
              <a:srgbClr val="FAB9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3" name="Oval 32"/>
            <p:cNvSpPr>
              <a:spLocks noChangeArrowheads="1"/>
            </p:cNvSpPr>
            <p:nvPr/>
          </p:nvSpPr>
          <p:spPr bwMode="auto">
            <a:xfrm>
              <a:off x="3833813" y="4137025"/>
              <a:ext cx="82550" cy="80963"/>
            </a:xfrm>
            <a:prstGeom prst="ellipse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4" name="Oval 33"/>
            <p:cNvSpPr>
              <a:spLocks noChangeArrowheads="1"/>
            </p:cNvSpPr>
            <p:nvPr/>
          </p:nvSpPr>
          <p:spPr bwMode="auto">
            <a:xfrm>
              <a:off x="3995738" y="4137025"/>
              <a:ext cx="80963" cy="80963"/>
            </a:xfrm>
            <a:prstGeom prst="ellipse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5" name="Oval 34"/>
            <p:cNvSpPr>
              <a:spLocks noChangeArrowheads="1"/>
            </p:cNvSpPr>
            <p:nvPr/>
          </p:nvSpPr>
          <p:spPr bwMode="auto">
            <a:xfrm>
              <a:off x="4156075" y="4137025"/>
              <a:ext cx="80963" cy="80963"/>
            </a:xfrm>
            <a:prstGeom prst="ellipse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6" name="Oval 35"/>
            <p:cNvSpPr>
              <a:spLocks noChangeArrowheads="1"/>
            </p:cNvSpPr>
            <p:nvPr/>
          </p:nvSpPr>
          <p:spPr bwMode="auto">
            <a:xfrm>
              <a:off x="4316413" y="4137025"/>
              <a:ext cx="80963" cy="80963"/>
            </a:xfrm>
            <a:prstGeom prst="ellipse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7" name="Oval 36"/>
            <p:cNvSpPr>
              <a:spLocks noChangeArrowheads="1"/>
            </p:cNvSpPr>
            <p:nvPr/>
          </p:nvSpPr>
          <p:spPr bwMode="auto">
            <a:xfrm>
              <a:off x="4476750" y="4137025"/>
              <a:ext cx="82550" cy="80963"/>
            </a:xfrm>
            <a:prstGeom prst="ellipse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8" name="Oval 37"/>
            <p:cNvSpPr>
              <a:spLocks noChangeArrowheads="1"/>
            </p:cNvSpPr>
            <p:nvPr/>
          </p:nvSpPr>
          <p:spPr bwMode="auto">
            <a:xfrm>
              <a:off x="4638675" y="4137025"/>
              <a:ext cx="80963" cy="80963"/>
            </a:xfrm>
            <a:prstGeom prst="ellipse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9" name="Oval 38"/>
            <p:cNvSpPr>
              <a:spLocks noChangeArrowheads="1"/>
            </p:cNvSpPr>
            <p:nvPr/>
          </p:nvSpPr>
          <p:spPr bwMode="auto">
            <a:xfrm>
              <a:off x="4799013" y="4137025"/>
              <a:ext cx="80963" cy="80963"/>
            </a:xfrm>
            <a:prstGeom prst="ellipse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0" name="Freeform 39"/>
            <p:cNvSpPr>
              <a:spLocks/>
            </p:cNvSpPr>
            <p:nvPr/>
          </p:nvSpPr>
          <p:spPr bwMode="auto">
            <a:xfrm>
              <a:off x="3846513" y="4040188"/>
              <a:ext cx="60325" cy="146050"/>
            </a:xfrm>
            <a:custGeom>
              <a:avLst/>
              <a:gdLst>
                <a:gd name="T0" fmla="*/ 27 w 55"/>
                <a:gd name="T1" fmla="*/ 0 h 132"/>
                <a:gd name="T2" fmla="*/ 27 w 55"/>
                <a:gd name="T3" fmla="*/ 0 h 132"/>
                <a:gd name="T4" fmla="*/ 55 w 55"/>
                <a:gd name="T5" fmla="*/ 28 h 132"/>
                <a:gd name="T6" fmla="*/ 55 w 55"/>
                <a:gd name="T7" fmla="*/ 104 h 132"/>
                <a:gd name="T8" fmla="*/ 27 w 55"/>
                <a:gd name="T9" fmla="*/ 132 h 132"/>
                <a:gd name="T10" fmla="*/ 27 w 55"/>
                <a:gd name="T11" fmla="*/ 132 h 132"/>
                <a:gd name="T12" fmla="*/ 0 w 55"/>
                <a:gd name="T13" fmla="*/ 104 h 132"/>
                <a:gd name="T14" fmla="*/ 0 w 55"/>
                <a:gd name="T15" fmla="*/ 28 h 132"/>
                <a:gd name="T16" fmla="*/ 27 w 55"/>
                <a:gd name="T1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132">
                  <a:moveTo>
                    <a:pt x="27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42" y="0"/>
                    <a:pt x="55" y="13"/>
                    <a:pt x="55" y="28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55" y="120"/>
                    <a:pt x="42" y="132"/>
                    <a:pt x="27" y="132"/>
                  </a:cubicBezTo>
                  <a:cubicBezTo>
                    <a:pt x="27" y="132"/>
                    <a:pt x="27" y="132"/>
                    <a:pt x="27" y="132"/>
                  </a:cubicBezTo>
                  <a:cubicBezTo>
                    <a:pt x="12" y="132"/>
                    <a:pt x="0" y="120"/>
                    <a:pt x="0" y="10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3"/>
                    <a:pt x="12" y="0"/>
                    <a:pt x="27" y="0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1" name="Freeform 40"/>
            <p:cNvSpPr>
              <a:spLocks/>
            </p:cNvSpPr>
            <p:nvPr/>
          </p:nvSpPr>
          <p:spPr bwMode="auto">
            <a:xfrm>
              <a:off x="4006850" y="4040188"/>
              <a:ext cx="60325" cy="146050"/>
            </a:xfrm>
            <a:custGeom>
              <a:avLst/>
              <a:gdLst>
                <a:gd name="T0" fmla="*/ 27 w 55"/>
                <a:gd name="T1" fmla="*/ 0 h 132"/>
                <a:gd name="T2" fmla="*/ 27 w 55"/>
                <a:gd name="T3" fmla="*/ 0 h 132"/>
                <a:gd name="T4" fmla="*/ 55 w 55"/>
                <a:gd name="T5" fmla="*/ 28 h 132"/>
                <a:gd name="T6" fmla="*/ 55 w 55"/>
                <a:gd name="T7" fmla="*/ 104 h 132"/>
                <a:gd name="T8" fmla="*/ 27 w 55"/>
                <a:gd name="T9" fmla="*/ 132 h 132"/>
                <a:gd name="T10" fmla="*/ 27 w 55"/>
                <a:gd name="T11" fmla="*/ 132 h 132"/>
                <a:gd name="T12" fmla="*/ 0 w 55"/>
                <a:gd name="T13" fmla="*/ 104 h 132"/>
                <a:gd name="T14" fmla="*/ 0 w 55"/>
                <a:gd name="T15" fmla="*/ 28 h 132"/>
                <a:gd name="T16" fmla="*/ 27 w 55"/>
                <a:gd name="T1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132">
                  <a:moveTo>
                    <a:pt x="27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42" y="0"/>
                    <a:pt x="55" y="13"/>
                    <a:pt x="55" y="28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55" y="120"/>
                    <a:pt x="42" y="132"/>
                    <a:pt x="27" y="132"/>
                  </a:cubicBezTo>
                  <a:cubicBezTo>
                    <a:pt x="27" y="132"/>
                    <a:pt x="27" y="132"/>
                    <a:pt x="27" y="132"/>
                  </a:cubicBezTo>
                  <a:cubicBezTo>
                    <a:pt x="12" y="132"/>
                    <a:pt x="0" y="120"/>
                    <a:pt x="0" y="10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3"/>
                    <a:pt x="12" y="0"/>
                    <a:pt x="27" y="0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2" name="Freeform 41"/>
            <p:cNvSpPr>
              <a:spLocks/>
            </p:cNvSpPr>
            <p:nvPr/>
          </p:nvSpPr>
          <p:spPr bwMode="auto">
            <a:xfrm>
              <a:off x="4167188" y="4040188"/>
              <a:ext cx="60325" cy="146050"/>
            </a:xfrm>
            <a:custGeom>
              <a:avLst/>
              <a:gdLst>
                <a:gd name="T0" fmla="*/ 27 w 54"/>
                <a:gd name="T1" fmla="*/ 0 h 132"/>
                <a:gd name="T2" fmla="*/ 27 w 54"/>
                <a:gd name="T3" fmla="*/ 0 h 132"/>
                <a:gd name="T4" fmla="*/ 54 w 54"/>
                <a:gd name="T5" fmla="*/ 28 h 132"/>
                <a:gd name="T6" fmla="*/ 54 w 54"/>
                <a:gd name="T7" fmla="*/ 104 h 132"/>
                <a:gd name="T8" fmla="*/ 27 w 54"/>
                <a:gd name="T9" fmla="*/ 132 h 132"/>
                <a:gd name="T10" fmla="*/ 27 w 54"/>
                <a:gd name="T11" fmla="*/ 132 h 132"/>
                <a:gd name="T12" fmla="*/ 0 w 54"/>
                <a:gd name="T13" fmla="*/ 104 h 132"/>
                <a:gd name="T14" fmla="*/ 0 w 54"/>
                <a:gd name="T15" fmla="*/ 28 h 132"/>
                <a:gd name="T16" fmla="*/ 27 w 54"/>
                <a:gd name="T1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132">
                  <a:moveTo>
                    <a:pt x="27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42" y="0"/>
                    <a:pt x="54" y="13"/>
                    <a:pt x="54" y="28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4" y="120"/>
                    <a:pt x="42" y="132"/>
                    <a:pt x="27" y="132"/>
                  </a:cubicBezTo>
                  <a:cubicBezTo>
                    <a:pt x="27" y="132"/>
                    <a:pt x="27" y="132"/>
                    <a:pt x="27" y="132"/>
                  </a:cubicBezTo>
                  <a:cubicBezTo>
                    <a:pt x="12" y="132"/>
                    <a:pt x="0" y="120"/>
                    <a:pt x="0" y="10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3"/>
                    <a:pt x="12" y="0"/>
                    <a:pt x="27" y="0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3" name="Freeform 42"/>
            <p:cNvSpPr>
              <a:spLocks/>
            </p:cNvSpPr>
            <p:nvPr/>
          </p:nvSpPr>
          <p:spPr bwMode="auto">
            <a:xfrm>
              <a:off x="4327525" y="4040188"/>
              <a:ext cx="61913" cy="146050"/>
            </a:xfrm>
            <a:custGeom>
              <a:avLst/>
              <a:gdLst>
                <a:gd name="T0" fmla="*/ 28 w 56"/>
                <a:gd name="T1" fmla="*/ 0 h 132"/>
                <a:gd name="T2" fmla="*/ 28 w 56"/>
                <a:gd name="T3" fmla="*/ 0 h 132"/>
                <a:gd name="T4" fmla="*/ 56 w 56"/>
                <a:gd name="T5" fmla="*/ 28 h 132"/>
                <a:gd name="T6" fmla="*/ 56 w 56"/>
                <a:gd name="T7" fmla="*/ 104 h 132"/>
                <a:gd name="T8" fmla="*/ 28 w 56"/>
                <a:gd name="T9" fmla="*/ 132 h 132"/>
                <a:gd name="T10" fmla="*/ 28 w 56"/>
                <a:gd name="T11" fmla="*/ 132 h 132"/>
                <a:gd name="T12" fmla="*/ 0 w 56"/>
                <a:gd name="T13" fmla="*/ 104 h 132"/>
                <a:gd name="T14" fmla="*/ 0 w 56"/>
                <a:gd name="T15" fmla="*/ 28 h 132"/>
                <a:gd name="T16" fmla="*/ 28 w 56"/>
                <a:gd name="T1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132">
                  <a:moveTo>
                    <a:pt x="28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43" y="0"/>
                    <a:pt x="56" y="13"/>
                    <a:pt x="56" y="28"/>
                  </a:cubicBezTo>
                  <a:cubicBezTo>
                    <a:pt x="56" y="104"/>
                    <a:pt x="56" y="104"/>
                    <a:pt x="56" y="104"/>
                  </a:cubicBezTo>
                  <a:cubicBezTo>
                    <a:pt x="56" y="120"/>
                    <a:pt x="43" y="132"/>
                    <a:pt x="28" y="132"/>
                  </a:cubicBezTo>
                  <a:cubicBezTo>
                    <a:pt x="28" y="132"/>
                    <a:pt x="28" y="132"/>
                    <a:pt x="28" y="132"/>
                  </a:cubicBezTo>
                  <a:cubicBezTo>
                    <a:pt x="13" y="132"/>
                    <a:pt x="0" y="120"/>
                    <a:pt x="0" y="10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3"/>
                    <a:pt x="13" y="0"/>
                    <a:pt x="28" y="0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4" name="Freeform 43"/>
            <p:cNvSpPr>
              <a:spLocks/>
            </p:cNvSpPr>
            <p:nvPr/>
          </p:nvSpPr>
          <p:spPr bwMode="auto">
            <a:xfrm>
              <a:off x="4487863" y="4040188"/>
              <a:ext cx="61913" cy="146050"/>
            </a:xfrm>
            <a:custGeom>
              <a:avLst/>
              <a:gdLst>
                <a:gd name="T0" fmla="*/ 28 w 56"/>
                <a:gd name="T1" fmla="*/ 0 h 132"/>
                <a:gd name="T2" fmla="*/ 28 w 56"/>
                <a:gd name="T3" fmla="*/ 0 h 132"/>
                <a:gd name="T4" fmla="*/ 56 w 56"/>
                <a:gd name="T5" fmla="*/ 28 h 132"/>
                <a:gd name="T6" fmla="*/ 56 w 56"/>
                <a:gd name="T7" fmla="*/ 104 h 132"/>
                <a:gd name="T8" fmla="*/ 28 w 56"/>
                <a:gd name="T9" fmla="*/ 132 h 132"/>
                <a:gd name="T10" fmla="*/ 28 w 56"/>
                <a:gd name="T11" fmla="*/ 132 h 132"/>
                <a:gd name="T12" fmla="*/ 0 w 56"/>
                <a:gd name="T13" fmla="*/ 104 h 132"/>
                <a:gd name="T14" fmla="*/ 0 w 56"/>
                <a:gd name="T15" fmla="*/ 28 h 132"/>
                <a:gd name="T16" fmla="*/ 28 w 56"/>
                <a:gd name="T1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132">
                  <a:moveTo>
                    <a:pt x="28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43" y="0"/>
                    <a:pt x="56" y="13"/>
                    <a:pt x="56" y="28"/>
                  </a:cubicBezTo>
                  <a:cubicBezTo>
                    <a:pt x="56" y="104"/>
                    <a:pt x="56" y="104"/>
                    <a:pt x="56" y="104"/>
                  </a:cubicBezTo>
                  <a:cubicBezTo>
                    <a:pt x="56" y="120"/>
                    <a:pt x="43" y="132"/>
                    <a:pt x="28" y="132"/>
                  </a:cubicBezTo>
                  <a:cubicBezTo>
                    <a:pt x="28" y="132"/>
                    <a:pt x="28" y="132"/>
                    <a:pt x="28" y="132"/>
                  </a:cubicBezTo>
                  <a:cubicBezTo>
                    <a:pt x="13" y="132"/>
                    <a:pt x="0" y="120"/>
                    <a:pt x="0" y="10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3"/>
                    <a:pt x="13" y="0"/>
                    <a:pt x="28" y="0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5" name="Freeform 44"/>
            <p:cNvSpPr>
              <a:spLocks/>
            </p:cNvSpPr>
            <p:nvPr/>
          </p:nvSpPr>
          <p:spPr bwMode="auto">
            <a:xfrm>
              <a:off x="4649788" y="4040188"/>
              <a:ext cx="60325" cy="146050"/>
            </a:xfrm>
            <a:custGeom>
              <a:avLst/>
              <a:gdLst>
                <a:gd name="T0" fmla="*/ 27 w 55"/>
                <a:gd name="T1" fmla="*/ 0 h 132"/>
                <a:gd name="T2" fmla="*/ 27 w 55"/>
                <a:gd name="T3" fmla="*/ 0 h 132"/>
                <a:gd name="T4" fmla="*/ 55 w 55"/>
                <a:gd name="T5" fmla="*/ 28 h 132"/>
                <a:gd name="T6" fmla="*/ 55 w 55"/>
                <a:gd name="T7" fmla="*/ 104 h 132"/>
                <a:gd name="T8" fmla="*/ 27 w 55"/>
                <a:gd name="T9" fmla="*/ 132 h 132"/>
                <a:gd name="T10" fmla="*/ 27 w 55"/>
                <a:gd name="T11" fmla="*/ 132 h 132"/>
                <a:gd name="T12" fmla="*/ 0 w 55"/>
                <a:gd name="T13" fmla="*/ 104 h 132"/>
                <a:gd name="T14" fmla="*/ 0 w 55"/>
                <a:gd name="T15" fmla="*/ 28 h 132"/>
                <a:gd name="T16" fmla="*/ 27 w 55"/>
                <a:gd name="T1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132">
                  <a:moveTo>
                    <a:pt x="27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42" y="0"/>
                    <a:pt x="55" y="13"/>
                    <a:pt x="55" y="28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55" y="120"/>
                    <a:pt x="42" y="132"/>
                    <a:pt x="27" y="132"/>
                  </a:cubicBezTo>
                  <a:cubicBezTo>
                    <a:pt x="27" y="132"/>
                    <a:pt x="27" y="132"/>
                    <a:pt x="27" y="132"/>
                  </a:cubicBezTo>
                  <a:cubicBezTo>
                    <a:pt x="12" y="132"/>
                    <a:pt x="0" y="120"/>
                    <a:pt x="0" y="10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3"/>
                    <a:pt x="12" y="0"/>
                    <a:pt x="27" y="0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6" name="Freeform 45"/>
            <p:cNvSpPr>
              <a:spLocks/>
            </p:cNvSpPr>
            <p:nvPr/>
          </p:nvSpPr>
          <p:spPr bwMode="auto">
            <a:xfrm>
              <a:off x="4810125" y="4040188"/>
              <a:ext cx="60325" cy="146050"/>
            </a:xfrm>
            <a:custGeom>
              <a:avLst/>
              <a:gdLst>
                <a:gd name="T0" fmla="*/ 27 w 54"/>
                <a:gd name="T1" fmla="*/ 0 h 132"/>
                <a:gd name="T2" fmla="*/ 27 w 54"/>
                <a:gd name="T3" fmla="*/ 0 h 132"/>
                <a:gd name="T4" fmla="*/ 54 w 54"/>
                <a:gd name="T5" fmla="*/ 28 h 132"/>
                <a:gd name="T6" fmla="*/ 54 w 54"/>
                <a:gd name="T7" fmla="*/ 104 h 132"/>
                <a:gd name="T8" fmla="*/ 27 w 54"/>
                <a:gd name="T9" fmla="*/ 132 h 132"/>
                <a:gd name="T10" fmla="*/ 27 w 54"/>
                <a:gd name="T11" fmla="*/ 132 h 132"/>
                <a:gd name="T12" fmla="*/ 0 w 54"/>
                <a:gd name="T13" fmla="*/ 104 h 132"/>
                <a:gd name="T14" fmla="*/ 0 w 54"/>
                <a:gd name="T15" fmla="*/ 28 h 132"/>
                <a:gd name="T16" fmla="*/ 27 w 54"/>
                <a:gd name="T1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132">
                  <a:moveTo>
                    <a:pt x="27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42" y="0"/>
                    <a:pt x="54" y="13"/>
                    <a:pt x="54" y="28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4" y="120"/>
                    <a:pt x="42" y="132"/>
                    <a:pt x="27" y="132"/>
                  </a:cubicBezTo>
                  <a:cubicBezTo>
                    <a:pt x="27" y="132"/>
                    <a:pt x="27" y="132"/>
                    <a:pt x="27" y="132"/>
                  </a:cubicBezTo>
                  <a:cubicBezTo>
                    <a:pt x="12" y="132"/>
                    <a:pt x="0" y="120"/>
                    <a:pt x="0" y="10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3"/>
                    <a:pt x="12" y="0"/>
                    <a:pt x="27" y="0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7" name="Rectangle 46"/>
            <p:cNvSpPr>
              <a:spLocks noChangeArrowheads="1"/>
            </p:cNvSpPr>
            <p:nvPr/>
          </p:nvSpPr>
          <p:spPr bwMode="auto">
            <a:xfrm>
              <a:off x="3840163" y="4530725"/>
              <a:ext cx="127000" cy="125413"/>
            </a:xfrm>
            <a:prstGeom prst="rect">
              <a:avLst/>
            </a:prstGeom>
            <a:solidFill>
              <a:srgbClr val="F26D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8" name="Rectangle 47"/>
            <p:cNvSpPr>
              <a:spLocks noChangeArrowheads="1"/>
            </p:cNvSpPr>
            <p:nvPr/>
          </p:nvSpPr>
          <p:spPr bwMode="auto">
            <a:xfrm>
              <a:off x="3840163" y="4741863"/>
              <a:ext cx="127000" cy="125413"/>
            </a:xfrm>
            <a:prstGeom prst="rect">
              <a:avLst/>
            </a:prstGeom>
            <a:solidFill>
              <a:srgbClr val="F26D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9" name="Rectangle 48"/>
            <p:cNvSpPr>
              <a:spLocks noChangeArrowheads="1"/>
            </p:cNvSpPr>
            <p:nvPr/>
          </p:nvSpPr>
          <p:spPr bwMode="auto">
            <a:xfrm>
              <a:off x="4067175" y="4530725"/>
              <a:ext cx="127000" cy="125413"/>
            </a:xfrm>
            <a:prstGeom prst="rect">
              <a:avLst/>
            </a:prstGeom>
            <a:solidFill>
              <a:srgbClr val="8081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0" name="Rectangle 49"/>
            <p:cNvSpPr>
              <a:spLocks noChangeArrowheads="1"/>
            </p:cNvSpPr>
            <p:nvPr/>
          </p:nvSpPr>
          <p:spPr bwMode="auto">
            <a:xfrm>
              <a:off x="4067175" y="4741863"/>
              <a:ext cx="127000" cy="125413"/>
            </a:xfrm>
            <a:prstGeom prst="rect">
              <a:avLst/>
            </a:prstGeom>
            <a:solidFill>
              <a:srgbClr val="8081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1" name="Rectangle 50"/>
            <p:cNvSpPr>
              <a:spLocks noChangeArrowheads="1"/>
            </p:cNvSpPr>
            <p:nvPr/>
          </p:nvSpPr>
          <p:spPr bwMode="auto">
            <a:xfrm>
              <a:off x="4295775" y="4530725"/>
              <a:ext cx="127000" cy="125413"/>
            </a:xfrm>
            <a:prstGeom prst="rect">
              <a:avLst/>
            </a:prstGeom>
            <a:solidFill>
              <a:srgbClr val="8081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2" name="Rectangle 51"/>
            <p:cNvSpPr>
              <a:spLocks noChangeArrowheads="1"/>
            </p:cNvSpPr>
            <p:nvPr/>
          </p:nvSpPr>
          <p:spPr bwMode="auto">
            <a:xfrm>
              <a:off x="4295775" y="4741863"/>
              <a:ext cx="127000" cy="125413"/>
            </a:xfrm>
            <a:prstGeom prst="rect">
              <a:avLst/>
            </a:prstGeom>
            <a:solidFill>
              <a:srgbClr val="8081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3" name="Rectangle 52"/>
            <p:cNvSpPr>
              <a:spLocks noChangeArrowheads="1"/>
            </p:cNvSpPr>
            <p:nvPr/>
          </p:nvSpPr>
          <p:spPr bwMode="auto">
            <a:xfrm>
              <a:off x="4522788" y="4530725"/>
              <a:ext cx="125413" cy="125413"/>
            </a:xfrm>
            <a:prstGeom prst="rect">
              <a:avLst/>
            </a:prstGeom>
            <a:solidFill>
              <a:srgbClr val="8081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4" name="Rectangle 53"/>
            <p:cNvSpPr>
              <a:spLocks noChangeArrowheads="1"/>
            </p:cNvSpPr>
            <p:nvPr/>
          </p:nvSpPr>
          <p:spPr bwMode="auto">
            <a:xfrm>
              <a:off x="4522788" y="4741863"/>
              <a:ext cx="125413" cy="125413"/>
            </a:xfrm>
            <a:prstGeom prst="rect">
              <a:avLst/>
            </a:prstGeom>
            <a:solidFill>
              <a:srgbClr val="8081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5" name="Rectangle 54"/>
            <p:cNvSpPr>
              <a:spLocks noChangeArrowheads="1"/>
            </p:cNvSpPr>
            <p:nvPr/>
          </p:nvSpPr>
          <p:spPr bwMode="auto">
            <a:xfrm>
              <a:off x="4751388" y="4741863"/>
              <a:ext cx="125413" cy="125413"/>
            </a:xfrm>
            <a:prstGeom prst="rect">
              <a:avLst/>
            </a:prstGeom>
            <a:solidFill>
              <a:srgbClr val="8081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6" name="Rectangle 55"/>
            <p:cNvSpPr>
              <a:spLocks noChangeArrowheads="1"/>
            </p:cNvSpPr>
            <p:nvPr/>
          </p:nvSpPr>
          <p:spPr bwMode="auto">
            <a:xfrm>
              <a:off x="3840163" y="4953000"/>
              <a:ext cx="127000" cy="125413"/>
            </a:xfrm>
            <a:prstGeom prst="rect">
              <a:avLst/>
            </a:prstGeom>
            <a:solidFill>
              <a:srgbClr val="F26D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7" name="Rectangle 56"/>
            <p:cNvSpPr>
              <a:spLocks noChangeArrowheads="1"/>
            </p:cNvSpPr>
            <p:nvPr/>
          </p:nvSpPr>
          <p:spPr bwMode="auto">
            <a:xfrm>
              <a:off x="4067175" y="4953000"/>
              <a:ext cx="127000" cy="125413"/>
            </a:xfrm>
            <a:prstGeom prst="rect">
              <a:avLst/>
            </a:prstGeom>
            <a:solidFill>
              <a:srgbClr val="8081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8" name="Rectangle 57"/>
            <p:cNvSpPr>
              <a:spLocks noChangeArrowheads="1"/>
            </p:cNvSpPr>
            <p:nvPr/>
          </p:nvSpPr>
          <p:spPr bwMode="auto">
            <a:xfrm>
              <a:off x="4295775" y="4953000"/>
              <a:ext cx="127000" cy="125413"/>
            </a:xfrm>
            <a:prstGeom prst="rect">
              <a:avLst/>
            </a:prstGeom>
            <a:solidFill>
              <a:srgbClr val="8081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9" name="Rectangle 58"/>
            <p:cNvSpPr>
              <a:spLocks noChangeArrowheads="1"/>
            </p:cNvSpPr>
            <p:nvPr/>
          </p:nvSpPr>
          <p:spPr bwMode="auto">
            <a:xfrm>
              <a:off x="4522788" y="4953000"/>
              <a:ext cx="125413" cy="125413"/>
            </a:xfrm>
            <a:prstGeom prst="rect">
              <a:avLst/>
            </a:prstGeom>
            <a:solidFill>
              <a:srgbClr val="8081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0" name="Rectangle 59"/>
            <p:cNvSpPr>
              <a:spLocks noChangeArrowheads="1"/>
            </p:cNvSpPr>
            <p:nvPr/>
          </p:nvSpPr>
          <p:spPr bwMode="auto">
            <a:xfrm>
              <a:off x="4751388" y="4953000"/>
              <a:ext cx="125413" cy="125413"/>
            </a:xfrm>
            <a:prstGeom prst="rect">
              <a:avLst/>
            </a:prstGeom>
            <a:solidFill>
              <a:srgbClr val="8081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1" name="Oval 60"/>
            <p:cNvSpPr>
              <a:spLocks noChangeArrowheads="1"/>
            </p:cNvSpPr>
            <p:nvPr/>
          </p:nvSpPr>
          <p:spPr bwMode="auto">
            <a:xfrm>
              <a:off x="4702175" y="4448175"/>
              <a:ext cx="244475" cy="244475"/>
            </a:xfrm>
            <a:prstGeom prst="ellipse">
              <a:avLst/>
            </a:prstGeom>
            <a:solidFill>
              <a:srgbClr val="ADEC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2" name="Freeform 61"/>
            <p:cNvSpPr>
              <a:spLocks/>
            </p:cNvSpPr>
            <p:nvPr/>
          </p:nvSpPr>
          <p:spPr bwMode="auto">
            <a:xfrm>
              <a:off x="4756150" y="4406900"/>
              <a:ext cx="214313" cy="246063"/>
            </a:xfrm>
            <a:custGeom>
              <a:avLst/>
              <a:gdLst>
                <a:gd name="T0" fmla="*/ 0 w 135"/>
                <a:gd name="T1" fmla="*/ 87 h 155"/>
                <a:gd name="T2" fmla="*/ 41 w 135"/>
                <a:gd name="T3" fmla="*/ 155 h 155"/>
                <a:gd name="T4" fmla="*/ 135 w 135"/>
                <a:gd name="T5" fmla="*/ 0 h 155"/>
                <a:gd name="T6" fmla="*/ 43 w 135"/>
                <a:gd name="T7" fmla="*/ 105 h 155"/>
                <a:gd name="T8" fmla="*/ 0 w 135"/>
                <a:gd name="T9" fmla="*/ 87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" h="155">
                  <a:moveTo>
                    <a:pt x="0" y="87"/>
                  </a:moveTo>
                  <a:lnTo>
                    <a:pt x="41" y="155"/>
                  </a:lnTo>
                  <a:lnTo>
                    <a:pt x="135" y="0"/>
                  </a:lnTo>
                  <a:lnTo>
                    <a:pt x="43" y="105"/>
                  </a:lnTo>
                  <a:lnTo>
                    <a:pt x="0" y="87"/>
                  </a:lnTo>
                  <a:close/>
                </a:path>
              </a:pathLst>
            </a:custGeom>
            <a:solidFill>
              <a:srgbClr val="F26D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72" name="Group 1071"/>
          <p:cNvGrpSpPr/>
          <p:nvPr/>
        </p:nvGrpSpPr>
        <p:grpSpPr>
          <a:xfrm>
            <a:off x="6067265" y="2425065"/>
            <a:ext cx="62503" cy="359523"/>
            <a:chOff x="5821136" y="644979"/>
            <a:chExt cx="97971" cy="563538"/>
          </a:xfrm>
        </p:grpSpPr>
        <p:sp>
          <p:nvSpPr>
            <p:cNvPr id="1068" name="Rectangle 1067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9" name="Rectangle 1068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0" name="Rectangle 1069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1" name="Rectangle 1070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73" name="Group 1072"/>
          <p:cNvGrpSpPr/>
          <p:nvPr/>
        </p:nvGrpSpPr>
        <p:grpSpPr>
          <a:xfrm>
            <a:off x="11845973" y="221511"/>
            <a:ext cx="62503" cy="359523"/>
            <a:chOff x="5821136" y="644979"/>
            <a:chExt cx="97971" cy="563538"/>
          </a:xfrm>
        </p:grpSpPr>
        <p:sp>
          <p:nvSpPr>
            <p:cNvPr id="1074" name="Rectangle 1073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5" name="Rectangle 1074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6" name="Rectangle 1075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7" name="Rectangle 1076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9573564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8" name="Скругленный прямоугольник 6"/>
          <p:cNvSpPr/>
          <p:nvPr/>
        </p:nvSpPr>
        <p:spPr>
          <a:xfrm>
            <a:off x="7287142" y="4370610"/>
            <a:ext cx="2385008" cy="5261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600" dirty="0"/>
          </a:p>
        </p:txBody>
      </p:sp>
      <p:sp>
        <p:nvSpPr>
          <p:cNvPr id="1169" name="TextBox 1168"/>
          <p:cNvSpPr txBox="1"/>
          <p:nvPr/>
        </p:nvSpPr>
        <p:spPr>
          <a:xfrm>
            <a:off x="7168417" y="4479816"/>
            <a:ext cx="26834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  <a:latin typeface="+mj-lt"/>
                <a:ea typeface="Cardo" panose="02020600000000000000" pitchFamily="18" charset="-79"/>
                <a:cs typeface="Cardo" panose="02020600000000000000" pitchFamily="18" charset="-79"/>
              </a:rPr>
              <a:t>LEARN MORE</a:t>
            </a:r>
            <a:endParaRPr lang="ru-RU" sz="1400" dirty="0">
              <a:solidFill>
                <a:schemeClr val="bg1"/>
              </a:solidFill>
              <a:latin typeface="+mj-lt"/>
              <a:ea typeface="Cardo" panose="02020600000000000000" pitchFamily="18" charset="-79"/>
              <a:cs typeface="Cardo" panose="02020600000000000000" pitchFamily="18" charset="-79"/>
            </a:endParaRPr>
          </a:p>
        </p:txBody>
      </p:sp>
      <p:sp>
        <p:nvSpPr>
          <p:cNvPr id="1170" name="Rectangle 1169"/>
          <p:cNvSpPr/>
          <p:nvPr/>
        </p:nvSpPr>
        <p:spPr>
          <a:xfrm>
            <a:off x="7173795" y="2952392"/>
            <a:ext cx="401378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adipisicing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elit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sed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do </a:t>
            </a:r>
            <a:r>
              <a:rPr lang="en-US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eiusmod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incididunt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ut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labore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et </a:t>
            </a:r>
            <a:r>
              <a:rPr lang="en-US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dolore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magna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aliqua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n-US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Ut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enim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ad minim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veniam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quis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nostrud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exercitation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ullamco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laboris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72" name="TextBox 1171"/>
          <p:cNvSpPr txBox="1"/>
          <p:nvPr/>
        </p:nvSpPr>
        <p:spPr>
          <a:xfrm>
            <a:off x="7116523" y="2029062"/>
            <a:ext cx="45693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Arrow</a:t>
            </a:r>
            <a:endParaRPr lang="en-US" sz="5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88" name="Freeform 5"/>
          <p:cNvSpPr>
            <a:spLocks/>
          </p:cNvSpPr>
          <p:nvPr/>
        </p:nvSpPr>
        <p:spPr bwMode="auto">
          <a:xfrm>
            <a:off x="4277690" y="4364058"/>
            <a:ext cx="1829450" cy="1304735"/>
          </a:xfrm>
          <a:custGeom>
            <a:avLst/>
            <a:gdLst>
              <a:gd name="T0" fmla="*/ 841 w 870"/>
              <a:gd name="T1" fmla="*/ 4 h 620"/>
              <a:gd name="T2" fmla="*/ 330 w 870"/>
              <a:gd name="T3" fmla="*/ 141 h 620"/>
              <a:gd name="T4" fmla="*/ 321 w 870"/>
              <a:gd name="T5" fmla="*/ 174 h 620"/>
              <a:gd name="T6" fmla="*/ 369 w 870"/>
              <a:gd name="T7" fmla="*/ 222 h 620"/>
              <a:gd name="T8" fmla="*/ 369 w 870"/>
              <a:gd name="T9" fmla="*/ 251 h 620"/>
              <a:gd name="T10" fmla="*/ 0 w 870"/>
              <a:gd name="T11" fmla="*/ 620 h 620"/>
              <a:gd name="T12" fmla="*/ 247 w 870"/>
              <a:gd name="T13" fmla="*/ 620 h 620"/>
              <a:gd name="T14" fmla="*/ 500 w 870"/>
              <a:gd name="T15" fmla="*/ 620 h 620"/>
              <a:gd name="T16" fmla="*/ 619 w 870"/>
              <a:gd name="T17" fmla="*/ 501 h 620"/>
              <a:gd name="T18" fmla="*/ 647 w 870"/>
              <a:gd name="T19" fmla="*/ 501 h 620"/>
              <a:gd name="T20" fmla="*/ 695 w 870"/>
              <a:gd name="T21" fmla="*/ 549 h 620"/>
              <a:gd name="T22" fmla="*/ 729 w 870"/>
              <a:gd name="T23" fmla="*/ 540 h 620"/>
              <a:gd name="T24" fmla="*/ 866 w 870"/>
              <a:gd name="T25" fmla="*/ 28 h 620"/>
              <a:gd name="T26" fmla="*/ 841 w 870"/>
              <a:gd name="T27" fmla="*/ 4 h 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70" h="620">
                <a:moveTo>
                  <a:pt x="841" y="4"/>
                </a:moveTo>
                <a:cubicBezTo>
                  <a:pt x="330" y="141"/>
                  <a:pt x="330" y="141"/>
                  <a:pt x="330" y="141"/>
                </a:cubicBezTo>
                <a:cubicBezTo>
                  <a:pt x="315" y="145"/>
                  <a:pt x="310" y="163"/>
                  <a:pt x="321" y="174"/>
                </a:cubicBezTo>
                <a:cubicBezTo>
                  <a:pt x="369" y="222"/>
                  <a:pt x="369" y="222"/>
                  <a:pt x="369" y="222"/>
                </a:cubicBezTo>
                <a:cubicBezTo>
                  <a:pt x="376" y="230"/>
                  <a:pt x="376" y="243"/>
                  <a:pt x="369" y="251"/>
                </a:cubicBezTo>
                <a:cubicBezTo>
                  <a:pt x="0" y="620"/>
                  <a:pt x="0" y="620"/>
                  <a:pt x="0" y="620"/>
                </a:cubicBezTo>
                <a:cubicBezTo>
                  <a:pt x="247" y="620"/>
                  <a:pt x="247" y="620"/>
                  <a:pt x="247" y="620"/>
                </a:cubicBezTo>
                <a:cubicBezTo>
                  <a:pt x="500" y="620"/>
                  <a:pt x="500" y="620"/>
                  <a:pt x="500" y="620"/>
                </a:cubicBezTo>
                <a:cubicBezTo>
                  <a:pt x="619" y="501"/>
                  <a:pt x="619" y="501"/>
                  <a:pt x="619" y="501"/>
                </a:cubicBezTo>
                <a:cubicBezTo>
                  <a:pt x="627" y="493"/>
                  <a:pt x="639" y="493"/>
                  <a:pt x="647" y="501"/>
                </a:cubicBezTo>
                <a:cubicBezTo>
                  <a:pt x="695" y="549"/>
                  <a:pt x="695" y="549"/>
                  <a:pt x="695" y="549"/>
                </a:cubicBezTo>
                <a:cubicBezTo>
                  <a:pt x="706" y="560"/>
                  <a:pt x="725" y="555"/>
                  <a:pt x="729" y="540"/>
                </a:cubicBezTo>
                <a:cubicBezTo>
                  <a:pt x="866" y="28"/>
                  <a:pt x="866" y="28"/>
                  <a:pt x="866" y="28"/>
                </a:cubicBezTo>
                <a:cubicBezTo>
                  <a:pt x="870" y="13"/>
                  <a:pt x="856" y="0"/>
                  <a:pt x="841" y="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" name="Freeform 5"/>
          <p:cNvSpPr>
            <a:spLocks/>
          </p:cNvSpPr>
          <p:nvPr/>
        </p:nvSpPr>
        <p:spPr bwMode="auto">
          <a:xfrm>
            <a:off x="3097000" y="4364058"/>
            <a:ext cx="1829450" cy="1304735"/>
          </a:xfrm>
          <a:custGeom>
            <a:avLst/>
            <a:gdLst>
              <a:gd name="T0" fmla="*/ 841 w 870"/>
              <a:gd name="T1" fmla="*/ 4 h 620"/>
              <a:gd name="T2" fmla="*/ 330 w 870"/>
              <a:gd name="T3" fmla="*/ 141 h 620"/>
              <a:gd name="T4" fmla="*/ 321 w 870"/>
              <a:gd name="T5" fmla="*/ 174 h 620"/>
              <a:gd name="T6" fmla="*/ 369 w 870"/>
              <a:gd name="T7" fmla="*/ 222 h 620"/>
              <a:gd name="T8" fmla="*/ 369 w 870"/>
              <a:gd name="T9" fmla="*/ 251 h 620"/>
              <a:gd name="T10" fmla="*/ 0 w 870"/>
              <a:gd name="T11" fmla="*/ 620 h 620"/>
              <a:gd name="T12" fmla="*/ 247 w 870"/>
              <a:gd name="T13" fmla="*/ 620 h 620"/>
              <a:gd name="T14" fmla="*/ 500 w 870"/>
              <a:gd name="T15" fmla="*/ 620 h 620"/>
              <a:gd name="T16" fmla="*/ 619 w 870"/>
              <a:gd name="T17" fmla="*/ 501 h 620"/>
              <a:gd name="T18" fmla="*/ 647 w 870"/>
              <a:gd name="T19" fmla="*/ 501 h 620"/>
              <a:gd name="T20" fmla="*/ 695 w 870"/>
              <a:gd name="T21" fmla="*/ 549 h 620"/>
              <a:gd name="T22" fmla="*/ 729 w 870"/>
              <a:gd name="T23" fmla="*/ 540 h 620"/>
              <a:gd name="T24" fmla="*/ 866 w 870"/>
              <a:gd name="T25" fmla="*/ 28 h 620"/>
              <a:gd name="T26" fmla="*/ 841 w 870"/>
              <a:gd name="T27" fmla="*/ 4 h 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70" h="620">
                <a:moveTo>
                  <a:pt x="841" y="4"/>
                </a:moveTo>
                <a:cubicBezTo>
                  <a:pt x="330" y="141"/>
                  <a:pt x="330" y="141"/>
                  <a:pt x="330" y="141"/>
                </a:cubicBezTo>
                <a:cubicBezTo>
                  <a:pt x="315" y="145"/>
                  <a:pt x="310" y="163"/>
                  <a:pt x="321" y="174"/>
                </a:cubicBezTo>
                <a:cubicBezTo>
                  <a:pt x="369" y="222"/>
                  <a:pt x="369" y="222"/>
                  <a:pt x="369" y="222"/>
                </a:cubicBezTo>
                <a:cubicBezTo>
                  <a:pt x="376" y="230"/>
                  <a:pt x="376" y="243"/>
                  <a:pt x="369" y="251"/>
                </a:cubicBezTo>
                <a:cubicBezTo>
                  <a:pt x="0" y="620"/>
                  <a:pt x="0" y="620"/>
                  <a:pt x="0" y="620"/>
                </a:cubicBezTo>
                <a:cubicBezTo>
                  <a:pt x="247" y="620"/>
                  <a:pt x="247" y="620"/>
                  <a:pt x="247" y="620"/>
                </a:cubicBezTo>
                <a:cubicBezTo>
                  <a:pt x="500" y="620"/>
                  <a:pt x="500" y="620"/>
                  <a:pt x="500" y="620"/>
                </a:cubicBezTo>
                <a:cubicBezTo>
                  <a:pt x="619" y="501"/>
                  <a:pt x="619" y="501"/>
                  <a:pt x="619" y="501"/>
                </a:cubicBezTo>
                <a:cubicBezTo>
                  <a:pt x="627" y="493"/>
                  <a:pt x="639" y="493"/>
                  <a:pt x="647" y="501"/>
                </a:cubicBezTo>
                <a:cubicBezTo>
                  <a:pt x="695" y="549"/>
                  <a:pt x="695" y="549"/>
                  <a:pt x="695" y="549"/>
                </a:cubicBezTo>
                <a:cubicBezTo>
                  <a:pt x="706" y="560"/>
                  <a:pt x="725" y="555"/>
                  <a:pt x="729" y="540"/>
                </a:cubicBezTo>
                <a:cubicBezTo>
                  <a:pt x="866" y="28"/>
                  <a:pt x="866" y="28"/>
                  <a:pt x="866" y="28"/>
                </a:cubicBezTo>
                <a:cubicBezTo>
                  <a:pt x="870" y="13"/>
                  <a:pt x="856" y="0"/>
                  <a:pt x="841" y="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" name="Freeform 5"/>
          <p:cNvSpPr>
            <a:spLocks/>
          </p:cNvSpPr>
          <p:nvPr/>
        </p:nvSpPr>
        <p:spPr bwMode="auto">
          <a:xfrm>
            <a:off x="1916310" y="4364058"/>
            <a:ext cx="1829450" cy="1304735"/>
          </a:xfrm>
          <a:custGeom>
            <a:avLst/>
            <a:gdLst>
              <a:gd name="T0" fmla="*/ 841 w 870"/>
              <a:gd name="T1" fmla="*/ 4 h 620"/>
              <a:gd name="T2" fmla="*/ 330 w 870"/>
              <a:gd name="T3" fmla="*/ 141 h 620"/>
              <a:gd name="T4" fmla="*/ 321 w 870"/>
              <a:gd name="T5" fmla="*/ 174 h 620"/>
              <a:gd name="T6" fmla="*/ 369 w 870"/>
              <a:gd name="T7" fmla="*/ 222 h 620"/>
              <a:gd name="T8" fmla="*/ 369 w 870"/>
              <a:gd name="T9" fmla="*/ 251 h 620"/>
              <a:gd name="T10" fmla="*/ 0 w 870"/>
              <a:gd name="T11" fmla="*/ 620 h 620"/>
              <a:gd name="T12" fmla="*/ 247 w 870"/>
              <a:gd name="T13" fmla="*/ 620 h 620"/>
              <a:gd name="T14" fmla="*/ 500 w 870"/>
              <a:gd name="T15" fmla="*/ 620 h 620"/>
              <a:gd name="T16" fmla="*/ 619 w 870"/>
              <a:gd name="T17" fmla="*/ 501 h 620"/>
              <a:gd name="T18" fmla="*/ 647 w 870"/>
              <a:gd name="T19" fmla="*/ 501 h 620"/>
              <a:gd name="T20" fmla="*/ 695 w 870"/>
              <a:gd name="T21" fmla="*/ 549 h 620"/>
              <a:gd name="T22" fmla="*/ 729 w 870"/>
              <a:gd name="T23" fmla="*/ 540 h 620"/>
              <a:gd name="T24" fmla="*/ 866 w 870"/>
              <a:gd name="T25" fmla="*/ 28 h 620"/>
              <a:gd name="T26" fmla="*/ 841 w 870"/>
              <a:gd name="T27" fmla="*/ 4 h 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70" h="620">
                <a:moveTo>
                  <a:pt x="841" y="4"/>
                </a:moveTo>
                <a:cubicBezTo>
                  <a:pt x="330" y="141"/>
                  <a:pt x="330" y="141"/>
                  <a:pt x="330" y="141"/>
                </a:cubicBezTo>
                <a:cubicBezTo>
                  <a:pt x="315" y="145"/>
                  <a:pt x="310" y="163"/>
                  <a:pt x="321" y="174"/>
                </a:cubicBezTo>
                <a:cubicBezTo>
                  <a:pt x="369" y="222"/>
                  <a:pt x="369" y="222"/>
                  <a:pt x="369" y="222"/>
                </a:cubicBezTo>
                <a:cubicBezTo>
                  <a:pt x="376" y="230"/>
                  <a:pt x="376" y="243"/>
                  <a:pt x="369" y="251"/>
                </a:cubicBezTo>
                <a:cubicBezTo>
                  <a:pt x="0" y="620"/>
                  <a:pt x="0" y="620"/>
                  <a:pt x="0" y="620"/>
                </a:cubicBezTo>
                <a:cubicBezTo>
                  <a:pt x="247" y="620"/>
                  <a:pt x="247" y="620"/>
                  <a:pt x="247" y="620"/>
                </a:cubicBezTo>
                <a:cubicBezTo>
                  <a:pt x="500" y="620"/>
                  <a:pt x="500" y="620"/>
                  <a:pt x="500" y="620"/>
                </a:cubicBezTo>
                <a:cubicBezTo>
                  <a:pt x="619" y="501"/>
                  <a:pt x="619" y="501"/>
                  <a:pt x="619" y="501"/>
                </a:cubicBezTo>
                <a:cubicBezTo>
                  <a:pt x="627" y="493"/>
                  <a:pt x="639" y="493"/>
                  <a:pt x="647" y="501"/>
                </a:cubicBezTo>
                <a:cubicBezTo>
                  <a:pt x="695" y="549"/>
                  <a:pt x="695" y="549"/>
                  <a:pt x="695" y="549"/>
                </a:cubicBezTo>
                <a:cubicBezTo>
                  <a:pt x="706" y="560"/>
                  <a:pt x="725" y="555"/>
                  <a:pt x="729" y="540"/>
                </a:cubicBezTo>
                <a:cubicBezTo>
                  <a:pt x="866" y="28"/>
                  <a:pt x="866" y="28"/>
                  <a:pt x="866" y="28"/>
                </a:cubicBezTo>
                <a:cubicBezTo>
                  <a:pt x="870" y="13"/>
                  <a:pt x="856" y="0"/>
                  <a:pt x="841" y="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1" name="Freeform 5"/>
          <p:cNvSpPr>
            <a:spLocks/>
          </p:cNvSpPr>
          <p:nvPr/>
        </p:nvSpPr>
        <p:spPr bwMode="auto">
          <a:xfrm>
            <a:off x="735620" y="4364058"/>
            <a:ext cx="1829450" cy="1304735"/>
          </a:xfrm>
          <a:custGeom>
            <a:avLst/>
            <a:gdLst>
              <a:gd name="T0" fmla="*/ 841 w 870"/>
              <a:gd name="T1" fmla="*/ 4 h 620"/>
              <a:gd name="T2" fmla="*/ 330 w 870"/>
              <a:gd name="T3" fmla="*/ 141 h 620"/>
              <a:gd name="T4" fmla="*/ 321 w 870"/>
              <a:gd name="T5" fmla="*/ 174 h 620"/>
              <a:gd name="T6" fmla="*/ 369 w 870"/>
              <a:gd name="T7" fmla="*/ 222 h 620"/>
              <a:gd name="T8" fmla="*/ 369 w 870"/>
              <a:gd name="T9" fmla="*/ 251 h 620"/>
              <a:gd name="T10" fmla="*/ 0 w 870"/>
              <a:gd name="T11" fmla="*/ 620 h 620"/>
              <a:gd name="T12" fmla="*/ 247 w 870"/>
              <a:gd name="T13" fmla="*/ 620 h 620"/>
              <a:gd name="T14" fmla="*/ 500 w 870"/>
              <a:gd name="T15" fmla="*/ 620 h 620"/>
              <a:gd name="T16" fmla="*/ 619 w 870"/>
              <a:gd name="T17" fmla="*/ 501 h 620"/>
              <a:gd name="T18" fmla="*/ 647 w 870"/>
              <a:gd name="T19" fmla="*/ 501 h 620"/>
              <a:gd name="T20" fmla="*/ 695 w 870"/>
              <a:gd name="T21" fmla="*/ 549 h 620"/>
              <a:gd name="T22" fmla="*/ 729 w 870"/>
              <a:gd name="T23" fmla="*/ 540 h 620"/>
              <a:gd name="T24" fmla="*/ 866 w 870"/>
              <a:gd name="T25" fmla="*/ 28 h 620"/>
              <a:gd name="T26" fmla="*/ 841 w 870"/>
              <a:gd name="T27" fmla="*/ 4 h 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70" h="620">
                <a:moveTo>
                  <a:pt x="841" y="4"/>
                </a:moveTo>
                <a:cubicBezTo>
                  <a:pt x="330" y="141"/>
                  <a:pt x="330" y="141"/>
                  <a:pt x="330" y="141"/>
                </a:cubicBezTo>
                <a:cubicBezTo>
                  <a:pt x="315" y="145"/>
                  <a:pt x="310" y="163"/>
                  <a:pt x="321" y="174"/>
                </a:cubicBezTo>
                <a:cubicBezTo>
                  <a:pt x="369" y="222"/>
                  <a:pt x="369" y="222"/>
                  <a:pt x="369" y="222"/>
                </a:cubicBezTo>
                <a:cubicBezTo>
                  <a:pt x="376" y="230"/>
                  <a:pt x="376" y="243"/>
                  <a:pt x="369" y="251"/>
                </a:cubicBezTo>
                <a:cubicBezTo>
                  <a:pt x="0" y="620"/>
                  <a:pt x="0" y="620"/>
                  <a:pt x="0" y="620"/>
                </a:cubicBezTo>
                <a:cubicBezTo>
                  <a:pt x="247" y="620"/>
                  <a:pt x="247" y="620"/>
                  <a:pt x="247" y="620"/>
                </a:cubicBezTo>
                <a:cubicBezTo>
                  <a:pt x="500" y="620"/>
                  <a:pt x="500" y="620"/>
                  <a:pt x="500" y="620"/>
                </a:cubicBezTo>
                <a:cubicBezTo>
                  <a:pt x="619" y="501"/>
                  <a:pt x="619" y="501"/>
                  <a:pt x="619" y="501"/>
                </a:cubicBezTo>
                <a:cubicBezTo>
                  <a:pt x="627" y="493"/>
                  <a:pt x="639" y="493"/>
                  <a:pt x="647" y="501"/>
                </a:cubicBezTo>
                <a:cubicBezTo>
                  <a:pt x="695" y="549"/>
                  <a:pt x="695" y="549"/>
                  <a:pt x="695" y="549"/>
                </a:cubicBezTo>
                <a:cubicBezTo>
                  <a:pt x="706" y="560"/>
                  <a:pt x="725" y="555"/>
                  <a:pt x="729" y="540"/>
                </a:cubicBezTo>
                <a:cubicBezTo>
                  <a:pt x="866" y="28"/>
                  <a:pt x="866" y="28"/>
                  <a:pt x="866" y="28"/>
                </a:cubicBezTo>
                <a:cubicBezTo>
                  <a:pt x="870" y="13"/>
                  <a:pt x="856" y="0"/>
                  <a:pt x="841" y="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1175" name="Straight Connector 1174"/>
          <p:cNvCxnSpPr/>
          <p:nvPr/>
        </p:nvCxnSpPr>
        <p:spPr>
          <a:xfrm flipV="1">
            <a:off x="2124659" y="3724386"/>
            <a:ext cx="0" cy="771993"/>
          </a:xfrm>
          <a:prstGeom prst="line">
            <a:avLst/>
          </a:prstGeom>
          <a:ln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 flipV="1">
            <a:off x="3383833" y="2233535"/>
            <a:ext cx="0" cy="2262846"/>
          </a:xfrm>
          <a:prstGeom prst="line">
            <a:avLst/>
          </a:prstGeom>
          <a:ln>
            <a:solidFill>
              <a:schemeClr val="accent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 flipV="1">
            <a:off x="4523085" y="3724386"/>
            <a:ext cx="0" cy="771993"/>
          </a:xfrm>
          <a:prstGeom prst="line">
            <a:avLst/>
          </a:prstGeom>
          <a:ln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 flipV="1">
            <a:off x="5782259" y="2211050"/>
            <a:ext cx="0" cy="2285330"/>
          </a:xfrm>
          <a:prstGeom prst="line">
            <a:avLst/>
          </a:prstGeom>
          <a:ln>
            <a:solidFill>
              <a:schemeClr val="accent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extBox 94"/>
          <p:cNvSpPr txBox="1"/>
          <p:nvPr/>
        </p:nvSpPr>
        <p:spPr>
          <a:xfrm>
            <a:off x="1136801" y="2802222"/>
            <a:ext cx="1913332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Far 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far away, behind the word mountains, far from the countries. there live the </a:t>
            </a:r>
            <a:r>
              <a:rPr lang="en-US" sz="9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blind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1384357" y="2343856"/>
            <a:ext cx="1434070" cy="339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AMAZING TEXT</a:t>
            </a:r>
            <a:endParaRPr lang="en-US" sz="105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2419242" y="1290614"/>
            <a:ext cx="1913332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Far 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far away, behind the word mountains, far from the countries. there live the </a:t>
            </a:r>
            <a:r>
              <a:rPr lang="en-US" sz="9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blind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2666798" y="832248"/>
            <a:ext cx="1434070" cy="339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AMAZING TEXT</a:t>
            </a:r>
            <a:endParaRPr lang="en-US" sz="105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3617673" y="2802222"/>
            <a:ext cx="1913332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Far 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far away, behind the word mountains, far from the countries. there live the </a:t>
            </a:r>
            <a:r>
              <a:rPr lang="en-US" sz="9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blind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3865229" y="2343856"/>
            <a:ext cx="1434070" cy="339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AMAZING TEXT</a:t>
            </a:r>
            <a:endParaRPr lang="en-US" sz="105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4900114" y="1290614"/>
            <a:ext cx="1913332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Far 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far away, behind the word mountains, far from the countries. there live the </a:t>
            </a:r>
            <a:r>
              <a:rPr lang="en-US" sz="9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blind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5147670" y="832248"/>
            <a:ext cx="1434070" cy="339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AMAZING TEXT</a:t>
            </a:r>
            <a:endParaRPr lang="en-US" sz="105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107" name="Group 106"/>
          <p:cNvGrpSpPr/>
          <p:nvPr/>
        </p:nvGrpSpPr>
        <p:grpSpPr>
          <a:xfrm>
            <a:off x="1916310" y="4723720"/>
            <a:ext cx="296529" cy="251137"/>
            <a:chOff x="7938" y="2482851"/>
            <a:chExt cx="1908175" cy="1616075"/>
          </a:xfrm>
          <a:solidFill>
            <a:schemeClr val="bg1"/>
          </a:solidFill>
        </p:grpSpPr>
        <p:sp>
          <p:nvSpPr>
            <p:cNvPr id="108" name="Freeform 35"/>
            <p:cNvSpPr>
              <a:spLocks noEditPoints="1"/>
            </p:cNvSpPr>
            <p:nvPr/>
          </p:nvSpPr>
          <p:spPr bwMode="auto">
            <a:xfrm>
              <a:off x="892175" y="3201988"/>
              <a:ext cx="139700" cy="644525"/>
            </a:xfrm>
            <a:custGeom>
              <a:avLst/>
              <a:gdLst>
                <a:gd name="T0" fmla="*/ 57 w 115"/>
                <a:gd name="T1" fmla="*/ 0 h 527"/>
                <a:gd name="T2" fmla="*/ 0 w 115"/>
                <a:gd name="T3" fmla="*/ 58 h 527"/>
                <a:gd name="T4" fmla="*/ 0 w 115"/>
                <a:gd name="T5" fmla="*/ 470 h 527"/>
                <a:gd name="T6" fmla="*/ 57 w 115"/>
                <a:gd name="T7" fmla="*/ 527 h 527"/>
                <a:gd name="T8" fmla="*/ 115 w 115"/>
                <a:gd name="T9" fmla="*/ 470 h 527"/>
                <a:gd name="T10" fmla="*/ 115 w 115"/>
                <a:gd name="T11" fmla="*/ 58 h 527"/>
                <a:gd name="T12" fmla="*/ 57 w 115"/>
                <a:gd name="T13" fmla="*/ 0 h 527"/>
                <a:gd name="T14" fmla="*/ 57 w 115"/>
                <a:gd name="T15" fmla="*/ 0 h 527"/>
                <a:gd name="T16" fmla="*/ 57 w 115"/>
                <a:gd name="T17" fmla="*/ 0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5" h="527">
                  <a:moveTo>
                    <a:pt x="57" y="0"/>
                  </a:moveTo>
                  <a:cubicBezTo>
                    <a:pt x="26" y="0"/>
                    <a:pt x="0" y="26"/>
                    <a:pt x="0" y="58"/>
                  </a:cubicBezTo>
                  <a:cubicBezTo>
                    <a:pt x="0" y="470"/>
                    <a:pt x="0" y="470"/>
                    <a:pt x="0" y="470"/>
                  </a:cubicBezTo>
                  <a:cubicBezTo>
                    <a:pt x="0" y="501"/>
                    <a:pt x="26" y="527"/>
                    <a:pt x="57" y="527"/>
                  </a:cubicBezTo>
                  <a:cubicBezTo>
                    <a:pt x="89" y="527"/>
                    <a:pt x="115" y="501"/>
                    <a:pt x="115" y="470"/>
                  </a:cubicBezTo>
                  <a:cubicBezTo>
                    <a:pt x="115" y="58"/>
                    <a:pt x="115" y="58"/>
                    <a:pt x="115" y="58"/>
                  </a:cubicBezTo>
                  <a:cubicBezTo>
                    <a:pt x="115" y="26"/>
                    <a:pt x="89" y="0"/>
                    <a:pt x="57" y="0"/>
                  </a:cubicBezTo>
                  <a:close/>
                  <a:moveTo>
                    <a:pt x="57" y="0"/>
                  </a:moveTo>
                  <a:cubicBezTo>
                    <a:pt x="57" y="0"/>
                    <a:pt x="57" y="0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9" name="Freeform 36"/>
            <p:cNvSpPr>
              <a:spLocks noEditPoints="1"/>
            </p:cNvSpPr>
            <p:nvPr/>
          </p:nvSpPr>
          <p:spPr bwMode="auto">
            <a:xfrm>
              <a:off x="7938" y="2482851"/>
              <a:ext cx="1908175" cy="1616075"/>
            </a:xfrm>
            <a:custGeom>
              <a:avLst/>
              <a:gdLst>
                <a:gd name="T0" fmla="*/ 1224 w 1565"/>
                <a:gd name="T1" fmla="*/ 738 h 1323"/>
                <a:gd name="T2" fmla="*/ 1297 w 1565"/>
                <a:gd name="T3" fmla="*/ 664 h 1323"/>
                <a:gd name="T4" fmla="*/ 1462 w 1565"/>
                <a:gd name="T5" fmla="*/ 344 h 1323"/>
                <a:gd name="T6" fmla="*/ 1347 w 1565"/>
                <a:gd name="T7" fmla="*/ 344 h 1323"/>
                <a:gd name="T8" fmla="*/ 1297 w 1565"/>
                <a:gd name="T9" fmla="*/ 549 h 1323"/>
                <a:gd name="T10" fmla="*/ 1224 w 1565"/>
                <a:gd name="T11" fmla="*/ 474 h 1323"/>
                <a:gd name="T12" fmla="*/ 1068 w 1565"/>
                <a:gd name="T13" fmla="*/ 394 h 1323"/>
                <a:gd name="T14" fmla="*/ 782 w 1565"/>
                <a:gd name="T15" fmla="*/ 0 h 1323"/>
                <a:gd name="T16" fmla="*/ 554 w 1565"/>
                <a:gd name="T17" fmla="*/ 344 h 1323"/>
                <a:gd name="T18" fmla="*/ 782 w 1565"/>
                <a:gd name="T19" fmla="*/ 115 h 1323"/>
                <a:gd name="T20" fmla="*/ 953 w 1565"/>
                <a:gd name="T21" fmla="*/ 394 h 1323"/>
                <a:gd name="T22" fmla="*/ 340 w 1565"/>
                <a:gd name="T23" fmla="*/ 474 h 1323"/>
                <a:gd name="T24" fmla="*/ 268 w 1565"/>
                <a:gd name="T25" fmla="*/ 549 h 1323"/>
                <a:gd name="T26" fmla="*/ 218 w 1565"/>
                <a:gd name="T27" fmla="*/ 344 h 1323"/>
                <a:gd name="T28" fmla="*/ 102 w 1565"/>
                <a:gd name="T29" fmla="*/ 344 h 1323"/>
                <a:gd name="T30" fmla="*/ 268 w 1565"/>
                <a:gd name="T31" fmla="*/ 664 h 1323"/>
                <a:gd name="T32" fmla="*/ 340 w 1565"/>
                <a:gd name="T33" fmla="*/ 738 h 1323"/>
                <a:gd name="T34" fmla="*/ 0 w 1565"/>
                <a:gd name="T35" fmla="*/ 796 h 1323"/>
                <a:gd name="T36" fmla="*/ 340 w 1565"/>
                <a:gd name="T37" fmla="*/ 853 h 1323"/>
                <a:gd name="T38" fmla="*/ 343 w 1565"/>
                <a:gd name="T39" fmla="*/ 927 h 1323"/>
                <a:gd name="T40" fmla="*/ 102 w 1565"/>
                <a:gd name="T41" fmla="*/ 1092 h 1323"/>
                <a:gd name="T42" fmla="*/ 160 w 1565"/>
                <a:gd name="T43" fmla="*/ 1304 h 1323"/>
                <a:gd name="T44" fmla="*/ 218 w 1565"/>
                <a:gd name="T45" fmla="*/ 1092 h 1323"/>
                <a:gd name="T46" fmla="*/ 371 w 1565"/>
                <a:gd name="T47" fmla="*/ 1042 h 1323"/>
                <a:gd name="T48" fmla="*/ 1194 w 1565"/>
                <a:gd name="T49" fmla="*/ 1042 h 1323"/>
                <a:gd name="T50" fmla="*/ 1347 w 1565"/>
                <a:gd name="T51" fmla="*/ 1092 h 1323"/>
                <a:gd name="T52" fmla="*/ 1405 w 1565"/>
                <a:gd name="T53" fmla="*/ 1304 h 1323"/>
                <a:gd name="T54" fmla="*/ 1462 w 1565"/>
                <a:gd name="T55" fmla="*/ 1092 h 1323"/>
                <a:gd name="T56" fmla="*/ 1222 w 1565"/>
                <a:gd name="T57" fmla="*/ 927 h 1323"/>
                <a:gd name="T58" fmla="*/ 1224 w 1565"/>
                <a:gd name="T59" fmla="*/ 853 h 1323"/>
                <a:gd name="T60" fmla="*/ 1565 w 1565"/>
                <a:gd name="T61" fmla="*/ 796 h 1323"/>
                <a:gd name="T62" fmla="*/ 1109 w 1565"/>
                <a:gd name="T63" fmla="*/ 881 h 1323"/>
                <a:gd name="T64" fmla="*/ 455 w 1565"/>
                <a:gd name="T65" fmla="*/ 881 h 1323"/>
                <a:gd name="T66" fmla="*/ 1109 w 1565"/>
                <a:gd name="T67" fmla="*/ 509 h 1323"/>
                <a:gd name="T68" fmla="*/ 1109 w 1565"/>
                <a:gd name="T69" fmla="*/ 881 h 1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65" h="1323">
                  <a:moveTo>
                    <a:pt x="1507" y="738"/>
                  </a:moveTo>
                  <a:cubicBezTo>
                    <a:pt x="1224" y="738"/>
                    <a:pt x="1224" y="738"/>
                    <a:pt x="1224" y="738"/>
                  </a:cubicBezTo>
                  <a:cubicBezTo>
                    <a:pt x="1224" y="664"/>
                    <a:pt x="1224" y="664"/>
                    <a:pt x="1224" y="664"/>
                  </a:cubicBezTo>
                  <a:cubicBezTo>
                    <a:pt x="1297" y="664"/>
                    <a:pt x="1297" y="664"/>
                    <a:pt x="1297" y="664"/>
                  </a:cubicBezTo>
                  <a:cubicBezTo>
                    <a:pt x="1388" y="664"/>
                    <a:pt x="1462" y="590"/>
                    <a:pt x="1462" y="499"/>
                  </a:cubicBezTo>
                  <a:cubicBezTo>
                    <a:pt x="1462" y="344"/>
                    <a:pt x="1462" y="344"/>
                    <a:pt x="1462" y="344"/>
                  </a:cubicBezTo>
                  <a:cubicBezTo>
                    <a:pt x="1462" y="313"/>
                    <a:pt x="1436" y="287"/>
                    <a:pt x="1404" y="287"/>
                  </a:cubicBezTo>
                  <a:cubicBezTo>
                    <a:pt x="1373" y="287"/>
                    <a:pt x="1347" y="313"/>
                    <a:pt x="1347" y="344"/>
                  </a:cubicBezTo>
                  <a:cubicBezTo>
                    <a:pt x="1347" y="499"/>
                    <a:pt x="1347" y="499"/>
                    <a:pt x="1347" y="499"/>
                  </a:cubicBezTo>
                  <a:cubicBezTo>
                    <a:pt x="1347" y="527"/>
                    <a:pt x="1324" y="549"/>
                    <a:pt x="1297" y="549"/>
                  </a:cubicBezTo>
                  <a:cubicBezTo>
                    <a:pt x="1224" y="549"/>
                    <a:pt x="1224" y="549"/>
                    <a:pt x="1224" y="549"/>
                  </a:cubicBezTo>
                  <a:cubicBezTo>
                    <a:pt x="1224" y="474"/>
                    <a:pt x="1224" y="474"/>
                    <a:pt x="1224" y="474"/>
                  </a:cubicBezTo>
                  <a:cubicBezTo>
                    <a:pt x="1224" y="430"/>
                    <a:pt x="1188" y="394"/>
                    <a:pt x="1144" y="394"/>
                  </a:cubicBezTo>
                  <a:cubicBezTo>
                    <a:pt x="1068" y="394"/>
                    <a:pt x="1068" y="394"/>
                    <a:pt x="1068" y="394"/>
                  </a:cubicBezTo>
                  <a:cubicBezTo>
                    <a:pt x="1068" y="286"/>
                    <a:pt x="1068" y="286"/>
                    <a:pt x="1068" y="286"/>
                  </a:cubicBezTo>
                  <a:cubicBezTo>
                    <a:pt x="1068" y="128"/>
                    <a:pt x="940" y="0"/>
                    <a:pt x="782" y="0"/>
                  </a:cubicBezTo>
                  <a:cubicBezTo>
                    <a:pt x="624" y="0"/>
                    <a:pt x="496" y="128"/>
                    <a:pt x="496" y="286"/>
                  </a:cubicBezTo>
                  <a:cubicBezTo>
                    <a:pt x="496" y="318"/>
                    <a:pt x="522" y="344"/>
                    <a:pt x="554" y="344"/>
                  </a:cubicBezTo>
                  <a:cubicBezTo>
                    <a:pt x="585" y="344"/>
                    <a:pt x="611" y="318"/>
                    <a:pt x="611" y="286"/>
                  </a:cubicBezTo>
                  <a:cubicBezTo>
                    <a:pt x="611" y="192"/>
                    <a:pt x="688" y="115"/>
                    <a:pt x="782" y="115"/>
                  </a:cubicBezTo>
                  <a:cubicBezTo>
                    <a:pt x="876" y="115"/>
                    <a:pt x="953" y="192"/>
                    <a:pt x="953" y="286"/>
                  </a:cubicBezTo>
                  <a:cubicBezTo>
                    <a:pt x="953" y="394"/>
                    <a:pt x="953" y="394"/>
                    <a:pt x="953" y="394"/>
                  </a:cubicBezTo>
                  <a:cubicBezTo>
                    <a:pt x="420" y="394"/>
                    <a:pt x="420" y="394"/>
                    <a:pt x="420" y="394"/>
                  </a:cubicBezTo>
                  <a:cubicBezTo>
                    <a:pt x="376" y="394"/>
                    <a:pt x="340" y="430"/>
                    <a:pt x="340" y="474"/>
                  </a:cubicBezTo>
                  <a:cubicBezTo>
                    <a:pt x="340" y="549"/>
                    <a:pt x="340" y="549"/>
                    <a:pt x="340" y="549"/>
                  </a:cubicBezTo>
                  <a:cubicBezTo>
                    <a:pt x="268" y="549"/>
                    <a:pt x="268" y="549"/>
                    <a:pt x="268" y="549"/>
                  </a:cubicBezTo>
                  <a:cubicBezTo>
                    <a:pt x="240" y="549"/>
                    <a:pt x="218" y="527"/>
                    <a:pt x="218" y="499"/>
                  </a:cubicBezTo>
                  <a:cubicBezTo>
                    <a:pt x="218" y="344"/>
                    <a:pt x="218" y="344"/>
                    <a:pt x="218" y="344"/>
                  </a:cubicBezTo>
                  <a:cubicBezTo>
                    <a:pt x="218" y="313"/>
                    <a:pt x="192" y="287"/>
                    <a:pt x="160" y="287"/>
                  </a:cubicBezTo>
                  <a:cubicBezTo>
                    <a:pt x="128" y="287"/>
                    <a:pt x="102" y="313"/>
                    <a:pt x="102" y="344"/>
                  </a:cubicBezTo>
                  <a:cubicBezTo>
                    <a:pt x="102" y="499"/>
                    <a:pt x="102" y="499"/>
                    <a:pt x="102" y="499"/>
                  </a:cubicBezTo>
                  <a:cubicBezTo>
                    <a:pt x="102" y="590"/>
                    <a:pt x="176" y="664"/>
                    <a:pt x="268" y="664"/>
                  </a:cubicBezTo>
                  <a:cubicBezTo>
                    <a:pt x="340" y="664"/>
                    <a:pt x="340" y="664"/>
                    <a:pt x="340" y="664"/>
                  </a:cubicBezTo>
                  <a:cubicBezTo>
                    <a:pt x="340" y="738"/>
                    <a:pt x="340" y="738"/>
                    <a:pt x="340" y="738"/>
                  </a:cubicBezTo>
                  <a:cubicBezTo>
                    <a:pt x="58" y="738"/>
                    <a:pt x="58" y="738"/>
                    <a:pt x="58" y="738"/>
                  </a:cubicBezTo>
                  <a:cubicBezTo>
                    <a:pt x="26" y="738"/>
                    <a:pt x="0" y="764"/>
                    <a:pt x="0" y="796"/>
                  </a:cubicBezTo>
                  <a:cubicBezTo>
                    <a:pt x="0" y="828"/>
                    <a:pt x="26" y="853"/>
                    <a:pt x="58" y="853"/>
                  </a:cubicBezTo>
                  <a:cubicBezTo>
                    <a:pt x="340" y="853"/>
                    <a:pt x="340" y="853"/>
                    <a:pt x="340" y="853"/>
                  </a:cubicBezTo>
                  <a:cubicBezTo>
                    <a:pt x="340" y="881"/>
                    <a:pt x="340" y="881"/>
                    <a:pt x="340" y="881"/>
                  </a:cubicBezTo>
                  <a:cubicBezTo>
                    <a:pt x="340" y="896"/>
                    <a:pt x="341" y="912"/>
                    <a:pt x="343" y="927"/>
                  </a:cubicBezTo>
                  <a:cubicBezTo>
                    <a:pt x="268" y="927"/>
                    <a:pt x="268" y="927"/>
                    <a:pt x="268" y="927"/>
                  </a:cubicBezTo>
                  <a:cubicBezTo>
                    <a:pt x="177" y="927"/>
                    <a:pt x="102" y="1001"/>
                    <a:pt x="102" y="1092"/>
                  </a:cubicBezTo>
                  <a:cubicBezTo>
                    <a:pt x="102" y="1247"/>
                    <a:pt x="102" y="1247"/>
                    <a:pt x="102" y="1247"/>
                  </a:cubicBezTo>
                  <a:cubicBezTo>
                    <a:pt x="102" y="1278"/>
                    <a:pt x="128" y="1304"/>
                    <a:pt x="160" y="1304"/>
                  </a:cubicBezTo>
                  <a:cubicBezTo>
                    <a:pt x="192" y="1304"/>
                    <a:pt x="218" y="1278"/>
                    <a:pt x="218" y="1247"/>
                  </a:cubicBezTo>
                  <a:cubicBezTo>
                    <a:pt x="218" y="1092"/>
                    <a:pt x="218" y="1092"/>
                    <a:pt x="218" y="1092"/>
                  </a:cubicBezTo>
                  <a:cubicBezTo>
                    <a:pt x="218" y="1064"/>
                    <a:pt x="240" y="1042"/>
                    <a:pt x="268" y="1042"/>
                  </a:cubicBezTo>
                  <a:cubicBezTo>
                    <a:pt x="371" y="1042"/>
                    <a:pt x="371" y="1042"/>
                    <a:pt x="371" y="1042"/>
                  </a:cubicBezTo>
                  <a:cubicBezTo>
                    <a:pt x="435" y="1206"/>
                    <a:pt x="595" y="1323"/>
                    <a:pt x="782" y="1323"/>
                  </a:cubicBezTo>
                  <a:cubicBezTo>
                    <a:pt x="970" y="1323"/>
                    <a:pt x="1130" y="1206"/>
                    <a:pt x="1194" y="1042"/>
                  </a:cubicBezTo>
                  <a:cubicBezTo>
                    <a:pt x="1297" y="1042"/>
                    <a:pt x="1297" y="1042"/>
                    <a:pt x="1297" y="1042"/>
                  </a:cubicBezTo>
                  <a:cubicBezTo>
                    <a:pt x="1325" y="1042"/>
                    <a:pt x="1347" y="1064"/>
                    <a:pt x="1347" y="1092"/>
                  </a:cubicBezTo>
                  <a:cubicBezTo>
                    <a:pt x="1347" y="1247"/>
                    <a:pt x="1347" y="1247"/>
                    <a:pt x="1347" y="1247"/>
                  </a:cubicBezTo>
                  <a:cubicBezTo>
                    <a:pt x="1347" y="1278"/>
                    <a:pt x="1373" y="1304"/>
                    <a:pt x="1405" y="1304"/>
                  </a:cubicBezTo>
                  <a:cubicBezTo>
                    <a:pt x="1436" y="1304"/>
                    <a:pt x="1462" y="1278"/>
                    <a:pt x="1462" y="1247"/>
                  </a:cubicBezTo>
                  <a:cubicBezTo>
                    <a:pt x="1462" y="1092"/>
                    <a:pt x="1462" y="1092"/>
                    <a:pt x="1462" y="1092"/>
                  </a:cubicBezTo>
                  <a:cubicBezTo>
                    <a:pt x="1462" y="1001"/>
                    <a:pt x="1388" y="927"/>
                    <a:pt x="1297" y="927"/>
                  </a:cubicBezTo>
                  <a:cubicBezTo>
                    <a:pt x="1222" y="927"/>
                    <a:pt x="1222" y="927"/>
                    <a:pt x="1222" y="927"/>
                  </a:cubicBezTo>
                  <a:cubicBezTo>
                    <a:pt x="1224" y="912"/>
                    <a:pt x="1224" y="897"/>
                    <a:pt x="1224" y="881"/>
                  </a:cubicBezTo>
                  <a:cubicBezTo>
                    <a:pt x="1224" y="853"/>
                    <a:pt x="1224" y="853"/>
                    <a:pt x="1224" y="853"/>
                  </a:cubicBezTo>
                  <a:cubicBezTo>
                    <a:pt x="1507" y="853"/>
                    <a:pt x="1507" y="853"/>
                    <a:pt x="1507" y="853"/>
                  </a:cubicBezTo>
                  <a:cubicBezTo>
                    <a:pt x="1539" y="853"/>
                    <a:pt x="1565" y="828"/>
                    <a:pt x="1565" y="796"/>
                  </a:cubicBezTo>
                  <a:cubicBezTo>
                    <a:pt x="1565" y="764"/>
                    <a:pt x="1539" y="738"/>
                    <a:pt x="1507" y="738"/>
                  </a:cubicBezTo>
                  <a:close/>
                  <a:moveTo>
                    <a:pt x="1109" y="881"/>
                  </a:moveTo>
                  <a:cubicBezTo>
                    <a:pt x="1109" y="1061"/>
                    <a:pt x="963" y="1208"/>
                    <a:pt x="782" y="1208"/>
                  </a:cubicBezTo>
                  <a:cubicBezTo>
                    <a:pt x="602" y="1208"/>
                    <a:pt x="455" y="1061"/>
                    <a:pt x="455" y="881"/>
                  </a:cubicBezTo>
                  <a:cubicBezTo>
                    <a:pt x="455" y="509"/>
                    <a:pt x="455" y="509"/>
                    <a:pt x="455" y="509"/>
                  </a:cubicBezTo>
                  <a:cubicBezTo>
                    <a:pt x="1109" y="509"/>
                    <a:pt x="1109" y="509"/>
                    <a:pt x="1109" y="509"/>
                  </a:cubicBezTo>
                  <a:lnTo>
                    <a:pt x="1109" y="881"/>
                  </a:lnTo>
                  <a:close/>
                  <a:moveTo>
                    <a:pt x="1109" y="881"/>
                  </a:moveTo>
                  <a:cubicBezTo>
                    <a:pt x="1109" y="881"/>
                    <a:pt x="1109" y="881"/>
                    <a:pt x="1109" y="88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10" name="Group 109"/>
          <p:cNvGrpSpPr/>
          <p:nvPr/>
        </p:nvGrpSpPr>
        <p:grpSpPr>
          <a:xfrm>
            <a:off x="5410917" y="4745815"/>
            <a:ext cx="253110" cy="298502"/>
            <a:chOff x="7834313" y="2328863"/>
            <a:chExt cx="1628775" cy="1920875"/>
          </a:xfrm>
          <a:solidFill>
            <a:schemeClr val="bg1"/>
          </a:solidFill>
        </p:grpSpPr>
        <p:sp>
          <p:nvSpPr>
            <p:cNvPr id="111" name="Freeform 37"/>
            <p:cNvSpPr>
              <a:spLocks noEditPoints="1"/>
            </p:cNvSpPr>
            <p:nvPr/>
          </p:nvSpPr>
          <p:spPr bwMode="auto">
            <a:xfrm>
              <a:off x="7834313" y="2328863"/>
              <a:ext cx="1628775" cy="1920875"/>
            </a:xfrm>
            <a:custGeom>
              <a:avLst/>
              <a:gdLst>
                <a:gd name="T0" fmla="*/ 1278 w 1336"/>
                <a:gd name="T1" fmla="*/ 168 h 1573"/>
                <a:gd name="T2" fmla="*/ 968 w 1336"/>
                <a:gd name="T3" fmla="*/ 168 h 1573"/>
                <a:gd name="T4" fmla="*/ 968 w 1336"/>
                <a:gd name="T5" fmla="*/ 58 h 1573"/>
                <a:gd name="T6" fmla="*/ 910 w 1336"/>
                <a:gd name="T7" fmla="*/ 0 h 1573"/>
                <a:gd name="T8" fmla="*/ 426 w 1336"/>
                <a:gd name="T9" fmla="*/ 0 h 1573"/>
                <a:gd name="T10" fmla="*/ 369 w 1336"/>
                <a:gd name="T11" fmla="*/ 58 h 1573"/>
                <a:gd name="T12" fmla="*/ 369 w 1336"/>
                <a:gd name="T13" fmla="*/ 362 h 1573"/>
                <a:gd name="T14" fmla="*/ 426 w 1336"/>
                <a:gd name="T15" fmla="*/ 420 h 1573"/>
                <a:gd name="T16" fmla="*/ 784 w 1336"/>
                <a:gd name="T17" fmla="*/ 420 h 1573"/>
                <a:gd name="T18" fmla="*/ 841 w 1336"/>
                <a:gd name="T19" fmla="*/ 362 h 1573"/>
                <a:gd name="T20" fmla="*/ 784 w 1336"/>
                <a:gd name="T21" fmla="*/ 305 h 1573"/>
                <a:gd name="T22" fmla="*/ 484 w 1336"/>
                <a:gd name="T23" fmla="*/ 305 h 1573"/>
                <a:gd name="T24" fmla="*/ 484 w 1336"/>
                <a:gd name="T25" fmla="*/ 115 h 1573"/>
                <a:gd name="T26" fmla="*/ 852 w 1336"/>
                <a:gd name="T27" fmla="*/ 115 h 1573"/>
                <a:gd name="T28" fmla="*/ 852 w 1336"/>
                <a:gd name="T29" fmla="*/ 226 h 1573"/>
                <a:gd name="T30" fmla="*/ 910 w 1336"/>
                <a:gd name="T31" fmla="*/ 283 h 1573"/>
                <a:gd name="T32" fmla="*/ 1221 w 1336"/>
                <a:gd name="T33" fmla="*/ 283 h 1573"/>
                <a:gd name="T34" fmla="*/ 1221 w 1336"/>
                <a:gd name="T35" fmla="*/ 1458 h 1573"/>
                <a:gd name="T36" fmla="*/ 116 w 1336"/>
                <a:gd name="T37" fmla="*/ 1458 h 1573"/>
                <a:gd name="T38" fmla="*/ 116 w 1336"/>
                <a:gd name="T39" fmla="*/ 283 h 1573"/>
                <a:gd name="T40" fmla="*/ 204 w 1336"/>
                <a:gd name="T41" fmla="*/ 283 h 1573"/>
                <a:gd name="T42" fmla="*/ 262 w 1336"/>
                <a:gd name="T43" fmla="*/ 226 h 1573"/>
                <a:gd name="T44" fmla="*/ 204 w 1336"/>
                <a:gd name="T45" fmla="*/ 168 h 1573"/>
                <a:gd name="T46" fmla="*/ 58 w 1336"/>
                <a:gd name="T47" fmla="*/ 168 h 1573"/>
                <a:gd name="T48" fmla="*/ 0 w 1336"/>
                <a:gd name="T49" fmla="*/ 226 h 1573"/>
                <a:gd name="T50" fmla="*/ 0 w 1336"/>
                <a:gd name="T51" fmla="*/ 1516 h 1573"/>
                <a:gd name="T52" fmla="*/ 58 w 1336"/>
                <a:gd name="T53" fmla="*/ 1573 h 1573"/>
                <a:gd name="T54" fmla="*/ 1278 w 1336"/>
                <a:gd name="T55" fmla="*/ 1573 h 1573"/>
                <a:gd name="T56" fmla="*/ 1336 w 1336"/>
                <a:gd name="T57" fmla="*/ 1516 h 1573"/>
                <a:gd name="T58" fmla="*/ 1336 w 1336"/>
                <a:gd name="T59" fmla="*/ 226 h 1573"/>
                <a:gd name="T60" fmla="*/ 1278 w 1336"/>
                <a:gd name="T61" fmla="*/ 168 h 1573"/>
                <a:gd name="T62" fmla="*/ 1278 w 1336"/>
                <a:gd name="T63" fmla="*/ 168 h 1573"/>
                <a:gd name="T64" fmla="*/ 1278 w 1336"/>
                <a:gd name="T65" fmla="*/ 168 h 1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36" h="1573">
                  <a:moveTo>
                    <a:pt x="1278" y="168"/>
                  </a:moveTo>
                  <a:cubicBezTo>
                    <a:pt x="968" y="168"/>
                    <a:pt x="968" y="168"/>
                    <a:pt x="968" y="168"/>
                  </a:cubicBezTo>
                  <a:cubicBezTo>
                    <a:pt x="968" y="58"/>
                    <a:pt x="968" y="58"/>
                    <a:pt x="968" y="58"/>
                  </a:cubicBezTo>
                  <a:cubicBezTo>
                    <a:pt x="968" y="26"/>
                    <a:pt x="942" y="0"/>
                    <a:pt x="910" y="0"/>
                  </a:cubicBezTo>
                  <a:cubicBezTo>
                    <a:pt x="426" y="0"/>
                    <a:pt x="426" y="0"/>
                    <a:pt x="426" y="0"/>
                  </a:cubicBezTo>
                  <a:cubicBezTo>
                    <a:pt x="395" y="0"/>
                    <a:pt x="369" y="26"/>
                    <a:pt x="369" y="58"/>
                  </a:cubicBezTo>
                  <a:cubicBezTo>
                    <a:pt x="369" y="362"/>
                    <a:pt x="369" y="362"/>
                    <a:pt x="369" y="362"/>
                  </a:cubicBezTo>
                  <a:cubicBezTo>
                    <a:pt x="369" y="394"/>
                    <a:pt x="395" y="420"/>
                    <a:pt x="426" y="420"/>
                  </a:cubicBezTo>
                  <a:cubicBezTo>
                    <a:pt x="784" y="420"/>
                    <a:pt x="784" y="420"/>
                    <a:pt x="784" y="420"/>
                  </a:cubicBezTo>
                  <a:cubicBezTo>
                    <a:pt x="815" y="420"/>
                    <a:pt x="841" y="394"/>
                    <a:pt x="841" y="362"/>
                  </a:cubicBezTo>
                  <a:cubicBezTo>
                    <a:pt x="841" y="330"/>
                    <a:pt x="815" y="305"/>
                    <a:pt x="784" y="305"/>
                  </a:cubicBezTo>
                  <a:cubicBezTo>
                    <a:pt x="484" y="305"/>
                    <a:pt x="484" y="305"/>
                    <a:pt x="484" y="305"/>
                  </a:cubicBezTo>
                  <a:cubicBezTo>
                    <a:pt x="484" y="115"/>
                    <a:pt x="484" y="115"/>
                    <a:pt x="484" y="115"/>
                  </a:cubicBezTo>
                  <a:cubicBezTo>
                    <a:pt x="852" y="115"/>
                    <a:pt x="852" y="115"/>
                    <a:pt x="852" y="115"/>
                  </a:cubicBezTo>
                  <a:cubicBezTo>
                    <a:pt x="852" y="226"/>
                    <a:pt x="852" y="226"/>
                    <a:pt x="852" y="226"/>
                  </a:cubicBezTo>
                  <a:cubicBezTo>
                    <a:pt x="852" y="258"/>
                    <a:pt x="878" y="283"/>
                    <a:pt x="910" y="283"/>
                  </a:cubicBezTo>
                  <a:cubicBezTo>
                    <a:pt x="1221" y="283"/>
                    <a:pt x="1221" y="283"/>
                    <a:pt x="1221" y="283"/>
                  </a:cubicBezTo>
                  <a:cubicBezTo>
                    <a:pt x="1221" y="1458"/>
                    <a:pt x="1221" y="1458"/>
                    <a:pt x="1221" y="1458"/>
                  </a:cubicBezTo>
                  <a:cubicBezTo>
                    <a:pt x="116" y="1458"/>
                    <a:pt x="116" y="1458"/>
                    <a:pt x="116" y="1458"/>
                  </a:cubicBezTo>
                  <a:cubicBezTo>
                    <a:pt x="116" y="283"/>
                    <a:pt x="116" y="283"/>
                    <a:pt x="116" y="283"/>
                  </a:cubicBezTo>
                  <a:cubicBezTo>
                    <a:pt x="204" y="283"/>
                    <a:pt x="204" y="283"/>
                    <a:pt x="204" y="283"/>
                  </a:cubicBezTo>
                  <a:cubicBezTo>
                    <a:pt x="236" y="283"/>
                    <a:pt x="262" y="257"/>
                    <a:pt x="262" y="226"/>
                  </a:cubicBezTo>
                  <a:cubicBezTo>
                    <a:pt x="262" y="194"/>
                    <a:pt x="236" y="168"/>
                    <a:pt x="204" y="168"/>
                  </a:cubicBezTo>
                  <a:cubicBezTo>
                    <a:pt x="58" y="168"/>
                    <a:pt x="58" y="168"/>
                    <a:pt x="58" y="168"/>
                  </a:cubicBezTo>
                  <a:cubicBezTo>
                    <a:pt x="26" y="168"/>
                    <a:pt x="0" y="194"/>
                    <a:pt x="0" y="226"/>
                  </a:cubicBezTo>
                  <a:cubicBezTo>
                    <a:pt x="0" y="1516"/>
                    <a:pt x="0" y="1516"/>
                    <a:pt x="0" y="1516"/>
                  </a:cubicBezTo>
                  <a:cubicBezTo>
                    <a:pt x="0" y="1547"/>
                    <a:pt x="26" y="1573"/>
                    <a:pt x="58" y="1573"/>
                  </a:cubicBezTo>
                  <a:cubicBezTo>
                    <a:pt x="1278" y="1573"/>
                    <a:pt x="1278" y="1573"/>
                    <a:pt x="1278" y="1573"/>
                  </a:cubicBezTo>
                  <a:cubicBezTo>
                    <a:pt x="1310" y="1573"/>
                    <a:pt x="1336" y="1547"/>
                    <a:pt x="1336" y="1516"/>
                  </a:cubicBezTo>
                  <a:cubicBezTo>
                    <a:pt x="1336" y="226"/>
                    <a:pt x="1336" y="226"/>
                    <a:pt x="1336" y="226"/>
                  </a:cubicBezTo>
                  <a:cubicBezTo>
                    <a:pt x="1336" y="194"/>
                    <a:pt x="1310" y="168"/>
                    <a:pt x="1278" y="168"/>
                  </a:cubicBezTo>
                  <a:close/>
                  <a:moveTo>
                    <a:pt x="1278" y="168"/>
                  </a:moveTo>
                  <a:cubicBezTo>
                    <a:pt x="1278" y="168"/>
                    <a:pt x="1278" y="168"/>
                    <a:pt x="1278" y="16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2" name="Freeform 38"/>
            <p:cNvSpPr>
              <a:spLocks noEditPoints="1"/>
            </p:cNvSpPr>
            <p:nvPr/>
          </p:nvSpPr>
          <p:spPr bwMode="auto">
            <a:xfrm>
              <a:off x="8421688" y="3268663"/>
              <a:ext cx="692150" cy="139700"/>
            </a:xfrm>
            <a:custGeom>
              <a:avLst/>
              <a:gdLst>
                <a:gd name="T0" fmla="*/ 510 w 568"/>
                <a:gd name="T1" fmla="*/ 0 h 115"/>
                <a:gd name="T2" fmla="*/ 58 w 568"/>
                <a:gd name="T3" fmla="*/ 0 h 115"/>
                <a:gd name="T4" fmla="*/ 0 w 568"/>
                <a:gd name="T5" fmla="*/ 57 h 115"/>
                <a:gd name="T6" fmla="*/ 58 w 568"/>
                <a:gd name="T7" fmla="*/ 115 h 115"/>
                <a:gd name="T8" fmla="*/ 510 w 568"/>
                <a:gd name="T9" fmla="*/ 115 h 115"/>
                <a:gd name="T10" fmla="*/ 568 w 568"/>
                <a:gd name="T11" fmla="*/ 57 h 115"/>
                <a:gd name="T12" fmla="*/ 510 w 568"/>
                <a:gd name="T13" fmla="*/ 0 h 115"/>
                <a:gd name="T14" fmla="*/ 510 w 568"/>
                <a:gd name="T15" fmla="*/ 0 h 115"/>
                <a:gd name="T16" fmla="*/ 510 w 568"/>
                <a:gd name="T1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8" h="115">
                  <a:moveTo>
                    <a:pt x="510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6"/>
                    <a:pt x="0" y="57"/>
                  </a:cubicBezTo>
                  <a:cubicBezTo>
                    <a:pt x="0" y="89"/>
                    <a:pt x="26" y="115"/>
                    <a:pt x="58" y="115"/>
                  </a:cubicBezTo>
                  <a:cubicBezTo>
                    <a:pt x="510" y="115"/>
                    <a:pt x="510" y="115"/>
                    <a:pt x="510" y="115"/>
                  </a:cubicBezTo>
                  <a:cubicBezTo>
                    <a:pt x="542" y="115"/>
                    <a:pt x="568" y="89"/>
                    <a:pt x="568" y="57"/>
                  </a:cubicBezTo>
                  <a:cubicBezTo>
                    <a:pt x="568" y="26"/>
                    <a:pt x="542" y="0"/>
                    <a:pt x="510" y="0"/>
                  </a:cubicBezTo>
                  <a:close/>
                  <a:moveTo>
                    <a:pt x="510" y="0"/>
                  </a:moveTo>
                  <a:cubicBezTo>
                    <a:pt x="510" y="0"/>
                    <a:pt x="510" y="0"/>
                    <a:pt x="5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3" name="Freeform 39"/>
            <p:cNvSpPr>
              <a:spLocks noEditPoints="1"/>
            </p:cNvSpPr>
            <p:nvPr/>
          </p:nvSpPr>
          <p:spPr bwMode="auto">
            <a:xfrm>
              <a:off x="8421688" y="3001963"/>
              <a:ext cx="692150" cy="141288"/>
            </a:xfrm>
            <a:custGeom>
              <a:avLst/>
              <a:gdLst>
                <a:gd name="T0" fmla="*/ 510 w 568"/>
                <a:gd name="T1" fmla="*/ 0 h 115"/>
                <a:gd name="T2" fmla="*/ 58 w 568"/>
                <a:gd name="T3" fmla="*/ 0 h 115"/>
                <a:gd name="T4" fmla="*/ 0 w 568"/>
                <a:gd name="T5" fmla="*/ 58 h 115"/>
                <a:gd name="T6" fmla="*/ 58 w 568"/>
                <a:gd name="T7" fmla="*/ 115 h 115"/>
                <a:gd name="T8" fmla="*/ 510 w 568"/>
                <a:gd name="T9" fmla="*/ 115 h 115"/>
                <a:gd name="T10" fmla="*/ 568 w 568"/>
                <a:gd name="T11" fmla="*/ 58 h 115"/>
                <a:gd name="T12" fmla="*/ 510 w 568"/>
                <a:gd name="T13" fmla="*/ 0 h 115"/>
                <a:gd name="T14" fmla="*/ 510 w 568"/>
                <a:gd name="T15" fmla="*/ 0 h 115"/>
                <a:gd name="T16" fmla="*/ 510 w 568"/>
                <a:gd name="T1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8" h="115">
                  <a:moveTo>
                    <a:pt x="510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6"/>
                    <a:pt x="0" y="58"/>
                  </a:cubicBezTo>
                  <a:cubicBezTo>
                    <a:pt x="0" y="89"/>
                    <a:pt x="26" y="115"/>
                    <a:pt x="58" y="115"/>
                  </a:cubicBezTo>
                  <a:cubicBezTo>
                    <a:pt x="510" y="115"/>
                    <a:pt x="510" y="115"/>
                    <a:pt x="510" y="115"/>
                  </a:cubicBezTo>
                  <a:cubicBezTo>
                    <a:pt x="542" y="115"/>
                    <a:pt x="568" y="89"/>
                    <a:pt x="568" y="58"/>
                  </a:cubicBezTo>
                  <a:cubicBezTo>
                    <a:pt x="568" y="26"/>
                    <a:pt x="542" y="0"/>
                    <a:pt x="510" y="0"/>
                  </a:cubicBezTo>
                  <a:close/>
                  <a:moveTo>
                    <a:pt x="510" y="0"/>
                  </a:moveTo>
                  <a:cubicBezTo>
                    <a:pt x="510" y="0"/>
                    <a:pt x="510" y="0"/>
                    <a:pt x="5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4" name="Freeform 40"/>
            <p:cNvSpPr>
              <a:spLocks noEditPoints="1"/>
            </p:cNvSpPr>
            <p:nvPr/>
          </p:nvSpPr>
          <p:spPr bwMode="auto">
            <a:xfrm>
              <a:off x="8421688" y="3533776"/>
              <a:ext cx="692150" cy="141288"/>
            </a:xfrm>
            <a:custGeom>
              <a:avLst/>
              <a:gdLst>
                <a:gd name="T0" fmla="*/ 510 w 568"/>
                <a:gd name="T1" fmla="*/ 0 h 115"/>
                <a:gd name="T2" fmla="*/ 58 w 568"/>
                <a:gd name="T3" fmla="*/ 0 h 115"/>
                <a:gd name="T4" fmla="*/ 0 w 568"/>
                <a:gd name="T5" fmla="*/ 58 h 115"/>
                <a:gd name="T6" fmla="*/ 58 w 568"/>
                <a:gd name="T7" fmla="*/ 115 h 115"/>
                <a:gd name="T8" fmla="*/ 510 w 568"/>
                <a:gd name="T9" fmla="*/ 115 h 115"/>
                <a:gd name="T10" fmla="*/ 568 w 568"/>
                <a:gd name="T11" fmla="*/ 58 h 115"/>
                <a:gd name="T12" fmla="*/ 510 w 568"/>
                <a:gd name="T13" fmla="*/ 0 h 115"/>
                <a:gd name="T14" fmla="*/ 510 w 568"/>
                <a:gd name="T15" fmla="*/ 0 h 115"/>
                <a:gd name="T16" fmla="*/ 510 w 568"/>
                <a:gd name="T1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8" h="115">
                  <a:moveTo>
                    <a:pt x="510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6"/>
                    <a:pt x="0" y="58"/>
                  </a:cubicBezTo>
                  <a:cubicBezTo>
                    <a:pt x="0" y="89"/>
                    <a:pt x="26" y="115"/>
                    <a:pt x="58" y="115"/>
                  </a:cubicBezTo>
                  <a:cubicBezTo>
                    <a:pt x="510" y="115"/>
                    <a:pt x="510" y="115"/>
                    <a:pt x="510" y="115"/>
                  </a:cubicBezTo>
                  <a:cubicBezTo>
                    <a:pt x="542" y="115"/>
                    <a:pt x="568" y="89"/>
                    <a:pt x="568" y="58"/>
                  </a:cubicBezTo>
                  <a:cubicBezTo>
                    <a:pt x="568" y="26"/>
                    <a:pt x="542" y="0"/>
                    <a:pt x="510" y="0"/>
                  </a:cubicBezTo>
                  <a:close/>
                  <a:moveTo>
                    <a:pt x="510" y="0"/>
                  </a:moveTo>
                  <a:cubicBezTo>
                    <a:pt x="510" y="0"/>
                    <a:pt x="510" y="0"/>
                    <a:pt x="5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5" name="Freeform 41"/>
            <p:cNvSpPr>
              <a:spLocks noEditPoints="1"/>
            </p:cNvSpPr>
            <p:nvPr/>
          </p:nvSpPr>
          <p:spPr bwMode="auto">
            <a:xfrm>
              <a:off x="8180388" y="2992438"/>
              <a:ext cx="160338" cy="160338"/>
            </a:xfrm>
            <a:custGeom>
              <a:avLst/>
              <a:gdLst>
                <a:gd name="T0" fmla="*/ 132 w 132"/>
                <a:gd name="T1" fmla="*/ 66 h 131"/>
                <a:gd name="T2" fmla="*/ 66 w 132"/>
                <a:gd name="T3" fmla="*/ 131 h 131"/>
                <a:gd name="T4" fmla="*/ 0 w 132"/>
                <a:gd name="T5" fmla="*/ 66 h 131"/>
                <a:gd name="T6" fmla="*/ 66 w 132"/>
                <a:gd name="T7" fmla="*/ 0 h 131"/>
                <a:gd name="T8" fmla="*/ 132 w 132"/>
                <a:gd name="T9" fmla="*/ 66 h 131"/>
                <a:gd name="T10" fmla="*/ 132 w 132"/>
                <a:gd name="T11" fmla="*/ 66 h 131"/>
                <a:gd name="T12" fmla="*/ 132 w 132"/>
                <a:gd name="T13" fmla="*/ 66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131">
                  <a:moveTo>
                    <a:pt x="132" y="66"/>
                  </a:moveTo>
                  <a:cubicBezTo>
                    <a:pt x="132" y="102"/>
                    <a:pt x="103" y="131"/>
                    <a:pt x="66" y="131"/>
                  </a:cubicBezTo>
                  <a:cubicBezTo>
                    <a:pt x="30" y="131"/>
                    <a:pt x="0" y="102"/>
                    <a:pt x="0" y="66"/>
                  </a:cubicBezTo>
                  <a:cubicBezTo>
                    <a:pt x="0" y="29"/>
                    <a:pt x="30" y="0"/>
                    <a:pt x="66" y="0"/>
                  </a:cubicBezTo>
                  <a:cubicBezTo>
                    <a:pt x="103" y="0"/>
                    <a:pt x="132" y="29"/>
                    <a:pt x="132" y="66"/>
                  </a:cubicBezTo>
                  <a:close/>
                  <a:moveTo>
                    <a:pt x="132" y="66"/>
                  </a:moveTo>
                  <a:cubicBezTo>
                    <a:pt x="132" y="66"/>
                    <a:pt x="132" y="66"/>
                    <a:pt x="132" y="6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6" name="Freeform 42"/>
            <p:cNvSpPr>
              <a:spLocks noEditPoints="1"/>
            </p:cNvSpPr>
            <p:nvPr/>
          </p:nvSpPr>
          <p:spPr bwMode="auto">
            <a:xfrm>
              <a:off x="8180388" y="3259138"/>
              <a:ext cx="160338" cy="158750"/>
            </a:xfrm>
            <a:custGeom>
              <a:avLst/>
              <a:gdLst>
                <a:gd name="T0" fmla="*/ 132 w 132"/>
                <a:gd name="T1" fmla="*/ 65 h 131"/>
                <a:gd name="T2" fmla="*/ 66 w 132"/>
                <a:gd name="T3" fmla="*/ 131 h 131"/>
                <a:gd name="T4" fmla="*/ 0 w 132"/>
                <a:gd name="T5" fmla="*/ 65 h 131"/>
                <a:gd name="T6" fmla="*/ 66 w 132"/>
                <a:gd name="T7" fmla="*/ 0 h 131"/>
                <a:gd name="T8" fmla="*/ 132 w 132"/>
                <a:gd name="T9" fmla="*/ 65 h 131"/>
                <a:gd name="T10" fmla="*/ 132 w 132"/>
                <a:gd name="T11" fmla="*/ 65 h 131"/>
                <a:gd name="T12" fmla="*/ 132 w 132"/>
                <a:gd name="T13" fmla="*/ 6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131">
                  <a:moveTo>
                    <a:pt x="132" y="65"/>
                  </a:moveTo>
                  <a:cubicBezTo>
                    <a:pt x="132" y="102"/>
                    <a:pt x="103" y="131"/>
                    <a:pt x="66" y="131"/>
                  </a:cubicBezTo>
                  <a:cubicBezTo>
                    <a:pt x="30" y="131"/>
                    <a:pt x="0" y="102"/>
                    <a:pt x="0" y="65"/>
                  </a:cubicBezTo>
                  <a:cubicBezTo>
                    <a:pt x="0" y="29"/>
                    <a:pt x="30" y="0"/>
                    <a:pt x="66" y="0"/>
                  </a:cubicBezTo>
                  <a:cubicBezTo>
                    <a:pt x="103" y="0"/>
                    <a:pt x="132" y="29"/>
                    <a:pt x="132" y="65"/>
                  </a:cubicBezTo>
                  <a:close/>
                  <a:moveTo>
                    <a:pt x="132" y="65"/>
                  </a:moveTo>
                  <a:cubicBezTo>
                    <a:pt x="132" y="65"/>
                    <a:pt x="132" y="65"/>
                    <a:pt x="132" y="6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7" name="Freeform 43"/>
            <p:cNvSpPr>
              <a:spLocks noEditPoints="1"/>
            </p:cNvSpPr>
            <p:nvPr/>
          </p:nvSpPr>
          <p:spPr bwMode="auto">
            <a:xfrm>
              <a:off x="8180388" y="3524251"/>
              <a:ext cx="160338" cy="161925"/>
            </a:xfrm>
            <a:custGeom>
              <a:avLst/>
              <a:gdLst>
                <a:gd name="T0" fmla="*/ 132 w 132"/>
                <a:gd name="T1" fmla="*/ 66 h 132"/>
                <a:gd name="T2" fmla="*/ 66 w 132"/>
                <a:gd name="T3" fmla="*/ 132 h 132"/>
                <a:gd name="T4" fmla="*/ 0 w 132"/>
                <a:gd name="T5" fmla="*/ 66 h 132"/>
                <a:gd name="T6" fmla="*/ 66 w 132"/>
                <a:gd name="T7" fmla="*/ 0 h 132"/>
                <a:gd name="T8" fmla="*/ 132 w 132"/>
                <a:gd name="T9" fmla="*/ 66 h 132"/>
                <a:gd name="T10" fmla="*/ 132 w 132"/>
                <a:gd name="T11" fmla="*/ 66 h 132"/>
                <a:gd name="T12" fmla="*/ 132 w 132"/>
                <a:gd name="T13" fmla="*/ 6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132">
                  <a:moveTo>
                    <a:pt x="132" y="66"/>
                  </a:moveTo>
                  <a:cubicBezTo>
                    <a:pt x="132" y="102"/>
                    <a:pt x="103" y="132"/>
                    <a:pt x="66" y="132"/>
                  </a:cubicBezTo>
                  <a:cubicBezTo>
                    <a:pt x="30" y="132"/>
                    <a:pt x="0" y="102"/>
                    <a:pt x="0" y="66"/>
                  </a:cubicBezTo>
                  <a:cubicBezTo>
                    <a:pt x="0" y="29"/>
                    <a:pt x="30" y="0"/>
                    <a:pt x="66" y="0"/>
                  </a:cubicBezTo>
                  <a:cubicBezTo>
                    <a:pt x="103" y="0"/>
                    <a:pt x="132" y="29"/>
                    <a:pt x="132" y="66"/>
                  </a:cubicBezTo>
                  <a:close/>
                  <a:moveTo>
                    <a:pt x="132" y="66"/>
                  </a:moveTo>
                  <a:cubicBezTo>
                    <a:pt x="132" y="66"/>
                    <a:pt x="132" y="66"/>
                    <a:pt x="132" y="6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8" name="Freeform 44"/>
            <p:cNvSpPr>
              <a:spLocks noEditPoints="1"/>
            </p:cNvSpPr>
            <p:nvPr/>
          </p:nvSpPr>
          <p:spPr bwMode="auto">
            <a:xfrm>
              <a:off x="8421688" y="3800476"/>
              <a:ext cx="692150" cy="141288"/>
            </a:xfrm>
            <a:custGeom>
              <a:avLst/>
              <a:gdLst>
                <a:gd name="T0" fmla="*/ 510 w 568"/>
                <a:gd name="T1" fmla="*/ 0 h 115"/>
                <a:gd name="T2" fmla="*/ 58 w 568"/>
                <a:gd name="T3" fmla="*/ 0 h 115"/>
                <a:gd name="T4" fmla="*/ 0 w 568"/>
                <a:gd name="T5" fmla="*/ 58 h 115"/>
                <a:gd name="T6" fmla="*/ 58 w 568"/>
                <a:gd name="T7" fmla="*/ 115 h 115"/>
                <a:gd name="T8" fmla="*/ 510 w 568"/>
                <a:gd name="T9" fmla="*/ 115 h 115"/>
                <a:gd name="T10" fmla="*/ 568 w 568"/>
                <a:gd name="T11" fmla="*/ 58 h 115"/>
                <a:gd name="T12" fmla="*/ 510 w 568"/>
                <a:gd name="T13" fmla="*/ 0 h 115"/>
                <a:gd name="T14" fmla="*/ 510 w 568"/>
                <a:gd name="T15" fmla="*/ 0 h 115"/>
                <a:gd name="T16" fmla="*/ 510 w 568"/>
                <a:gd name="T1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8" h="115">
                  <a:moveTo>
                    <a:pt x="510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6"/>
                    <a:pt x="0" y="58"/>
                  </a:cubicBezTo>
                  <a:cubicBezTo>
                    <a:pt x="0" y="89"/>
                    <a:pt x="26" y="115"/>
                    <a:pt x="58" y="115"/>
                  </a:cubicBezTo>
                  <a:cubicBezTo>
                    <a:pt x="510" y="115"/>
                    <a:pt x="510" y="115"/>
                    <a:pt x="510" y="115"/>
                  </a:cubicBezTo>
                  <a:cubicBezTo>
                    <a:pt x="542" y="115"/>
                    <a:pt x="568" y="89"/>
                    <a:pt x="568" y="58"/>
                  </a:cubicBezTo>
                  <a:cubicBezTo>
                    <a:pt x="568" y="26"/>
                    <a:pt x="542" y="0"/>
                    <a:pt x="510" y="0"/>
                  </a:cubicBezTo>
                  <a:close/>
                  <a:moveTo>
                    <a:pt x="510" y="0"/>
                  </a:moveTo>
                  <a:cubicBezTo>
                    <a:pt x="510" y="0"/>
                    <a:pt x="510" y="0"/>
                    <a:pt x="5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9" name="Freeform 45"/>
            <p:cNvSpPr>
              <a:spLocks noEditPoints="1"/>
            </p:cNvSpPr>
            <p:nvPr/>
          </p:nvSpPr>
          <p:spPr bwMode="auto">
            <a:xfrm>
              <a:off x="8180388" y="3790951"/>
              <a:ext cx="160338" cy="161925"/>
            </a:xfrm>
            <a:custGeom>
              <a:avLst/>
              <a:gdLst>
                <a:gd name="T0" fmla="*/ 132 w 132"/>
                <a:gd name="T1" fmla="*/ 66 h 132"/>
                <a:gd name="T2" fmla="*/ 66 w 132"/>
                <a:gd name="T3" fmla="*/ 132 h 132"/>
                <a:gd name="T4" fmla="*/ 0 w 132"/>
                <a:gd name="T5" fmla="*/ 66 h 132"/>
                <a:gd name="T6" fmla="*/ 66 w 132"/>
                <a:gd name="T7" fmla="*/ 0 h 132"/>
                <a:gd name="T8" fmla="*/ 132 w 132"/>
                <a:gd name="T9" fmla="*/ 66 h 132"/>
                <a:gd name="T10" fmla="*/ 132 w 132"/>
                <a:gd name="T11" fmla="*/ 66 h 132"/>
                <a:gd name="T12" fmla="*/ 132 w 132"/>
                <a:gd name="T13" fmla="*/ 6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132">
                  <a:moveTo>
                    <a:pt x="132" y="66"/>
                  </a:moveTo>
                  <a:cubicBezTo>
                    <a:pt x="132" y="102"/>
                    <a:pt x="103" y="132"/>
                    <a:pt x="66" y="132"/>
                  </a:cubicBezTo>
                  <a:cubicBezTo>
                    <a:pt x="30" y="132"/>
                    <a:pt x="0" y="102"/>
                    <a:pt x="0" y="66"/>
                  </a:cubicBezTo>
                  <a:cubicBezTo>
                    <a:pt x="0" y="29"/>
                    <a:pt x="30" y="0"/>
                    <a:pt x="66" y="0"/>
                  </a:cubicBezTo>
                  <a:cubicBezTo>
                    <a:pt x="103" y="0"/>
                    <a:pt x="132" y="29"/>
                    <a:pt x="132" y="66"/>
                  </a:cubicBezTo>
                  <a:close/>
                  <a:moveTo>
                    <a:pt x="132" y="66"/>
                  </a:moveTo>
                  <a:cubicBezTo>
                    <a:pt x="132" y="66"/>
                    <a:pt x="132" y="66"/>
                    <a:pt x="132" y="6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20" name="Freeform 46"/>
          <p:cNvSpPr>
            <a:spLocks noEditPoints="1"/>
          </p:cNvSpPr>
          <p:nvPr/>
        </p:nvSpPr>
        <p:spPr bwMode="auto">
          <a:xfrm>
            <a:off x="3050133" y="4743892"/>
            <a:ext cx="254837" cy="297022"/>
          </a:xfrm>
          <a:custGeom>
            <a:avLst/>
            <a:gdLst>
              <a:gd name="T0" fmla="*/ 1297 w 1345"/>
              <a:gd name="T1" fmla="*/ 1229 h 1565"/>
              <a:gd name="T2" fmla="*/ 1257 w 1345"/>
              <a:gd name="T3" fmla="*/ 1170 h 1565"/>
              <a:gd name="T4" fmla="*/ 1228 w 1345"/>
              <a:gd name="T5" fmla="*/ 1129 h 1565"/>
              <a:gd name="T6" fmla="*/ 1214 w 1345"/>
              <a:gd name="T7" fmla="*/ 1107 h 1565"/>
              <a:gd name="T8" fmla="*/ 1139 w 1345"/>
              <a:gd name="T9" fmla="*/ 992 h 1565"/>
              <a:gd name="T10" fmla="*/ 1066 w 1345"/>
              <a:gd name="T11" fmla="*/ 768 h 1565"/>
              <a:gd name="T12" fmla="*/ 1039 w 1345"/>
              <a:gd name="T13" fmla="*/ 587 h 1565"/>
              <a:gd name="T14" fmla="*/ 930 w 1345"/>
              <a:gd name="T15" fmla="*/ 394 h 1565"/>
              <a:gd name="T16" fmla="*/ 697 w 1345"/>
              <a:gd name="T17" fmla="*/ 344 h 1565"/>
              <a:gd name="T18" fmla="*/ 571 w 1345"/>
              <a:gd name="T19" fmla="*/ 297 h 1565"/>
              <a:gd name="T20" fmla="*/ 554 w 1345"/>
              <a:gd name="T21" fmla="*/ 233 h 1565"/>
              <a:gd name="T22" fmla="*/ 669 w 1345"/>
              <a:gd name="T23" fmla="*/ 118 h 1565"/>
              <a:gd name="T24" fmla="*/ 784 w 1345"/>
              <a:gd name="T25" fmla="*/ 195 h 1565"/>
              <a:gd name="T26" fmla="*/ 858 w 1345"/>
              <a:gd name="T27" fmla="*/ 228 h 1565"/>
              <a:gd name="T28" fmla="*/ 891 w 1345"/>
              <a:gd name="T29" fmla="*/ 154 h 1565"/>
              <a:gd name="T30" fmla="*/ 666 w 1345"/>
              <a:gd name="T31" fmla="*/ 3 h 1565"/>
              <a:gd name="T32" fmla="*/ 508 w 1345"/>
              <a:gd name="T33" fmla="*/ 72 h 1565"/>
              <a:gd name="T34" fmla="*/ 439 w 1345"/>
              <a:gd name="T35" fmla="*/ 230 h 1565"/>
              <a:gd name="T36" fmla="*/ 472 w 1345"/>
              <a:gd name="T37" fmla="*/ 356 h 1565"/>
              <a:gd name="T38" fmla="*/ 724 w 1345"/>
              <a:gd name="T39" fmla="*/ 456 h 1565"/>
              <a:gd name="T40" fmla="*/ 857 w 1345"/>
              <a:gd name="T41" fmla="*/ 483 h 1565"/>
              <a:gd name="T42" fmla="*/ 857 w 1345"/>
              <a:gd name="T43" fmla="*/ 483 h 1565"/>
              <a:gd name="T44" fmla="*/ 927 w 1345"/>
              <a:gd name="T45" fmla="*/ 609 h 1565"/>
              <a:gd name="T46" fmla="*/ 951 w 1345"/>
              <a:gd name="T47" fmla="*/ 778 h 1565"/>
              <a:gd name="T48" fmla="*/ 1041 w 1345"/>
              <a:gd name="T49" fmla="*/ 1052 h 1565"/>
              <a:gd name="T50" fmla="*/ 1118 w 1345"/>
              <a:gd name="T51" fmla="*/ 1171 h 1565"/>
              <a:gd name="T52" fmla="*/ 1133 w 1345"/>
              <a:gd name="T53" fmla="*/ 1192 h 1565"/>
              <a:gd name="T54" fmla="*/ 1163 w 1345"/>
              <a:gd name="T55" fmla="*/ 1236 h 1565"/>
              <a:gd name="T56" fmla="*/ 1200 w 1345"/>
              <a:gd name="T57" fmla="*/ 1290 h 1565"/>
              <a:gd name="T58" fmla="*/ 1211 w 1345"/>
              <a:gd name="T59" fmla="*/ 1321 h 1565"/>
              <a:gd name="T60" fmla="*/ 1191 w 1345"/>
              <a:gd name="T61" fmla="*/ 1348 h 1565"/>
              <a:gd name="T62" fmla="*/ 1102 w 1345"/>
              <a:gd name="T63" fmla="*/ 1391 h 1565"/>
              <a:gd name="T64" fmla="*/ 749 w 1345"/>
              <a:gd name="T65" fmla="*/ 1449 h 1565"/>
              <a:gd name="T66" fmla="*/ 596 w 1345"/>
              <a:gd name="T67" fmla="*/ 1449 h 1565"/>
              <a:gd name="T68" fmla="*/ 243 w 1345"/>
              <a:gd name="T69" fmla="*/ 1391 h 1565"/>
              <a:gd name="T70" fmla="*/ 154 w 1345"/>
              <a:gd name="T71" fmla="*/ 1348 h 1565"/>
              <a:gd name="T72" fmla="*/ 134 w 1345"/>
              <a:gd name="T73" fmla="*/ 1321 h 1565"/>
              <a:gd name="T74" fmla="*/ 145 w 1345"/>
              <a:gd name="T75" fmla="*/ 1290 h 1565"/>
              <a:gd name="T76" fmla="*/ 182 w 1345"/>
              <a:gd name="T77" fmla="*/ 1236 h 1565"/>
              <a:gd name="T78" fmla="*/ 212 w 1345"/>
              <a:gd name="T79" fmla="*/ 1192 h 1565"/>
              <a:gd name="T80" fmla="*/ 227 w 1345"/>
              <a:gd name="T81" fmla="*/ 1171 h 1565"/>
              <a:gd name="T82" fmla="*/ 304 w 1345"/>
              <a:gd name="T83" fmla="*/ 1052 h 1565"/>
              <a:gd name="T84" fmla="*/ 394 w 1345"/>
              <a:gd name="T85" fmla="*/ 778 h 1565"/>
              <a:gd name="T86" fmla="*/ 418 w 1345"/>
              <a:gd name="T87" fmla="*/ 609 h 1565"/>
              <a:gd name="T88" fmla="*/ 438 w 1345"/>
              <a:gd name="T89" fmla="*/ 547 h 1565"/>
              <a:gd name="T90" fmla="*/ 411 w 1345"/>
              <a:gd name="T91" fmla="*/ 470 h 1565"/>
              <a:gd name="T92" fmla="*/ 334 w 1345"/>
              <a:gd name="T93" fmla="*/ 498 h 1565"/>
              <a:gd name="T94" fmla="*/ 305 w 1345"/>
              <a:gd name="T95" fmla="*/ 587 h 1565"/>
              <a:gd name="T96" fmla="*/ 279 w 1345"/>
              <a:gd name="T97" fmla="*/ 767 h 1565"/>
              <a:gd name="T98" fmla="*/ 205 w 1345"/>
              <a:gd name="T99" fmla="*/ 992 h 1565"/>
              <a:gd name="T100" fmla="*/ 131 w 1345"/>
              <a:gd name="T101" fmla="*/ 1107 h 1565"/>
              <a:gd name="T102" fmla="*/ 116 w 1345"/>
              <a:gd name="T103" fmla="*/ 1128 h 1565"/>
              <a:gd name="T104" fmla="*/ 87 w 1345"/>
              <a:gd name="T105" fmla="*/ 1170 h 1565"/>
              <a:gd name="T106" fmla="*/ 47 w 1345"/>
              <a:gd name="T107" fmla="*/ 1228 h 1565"/>
              <a:gd name="T108" fmla="*/ 79 w 1345"/>
              <a:gd name="T109" fmla="*/ 1436 h 1565"/>
              <a:gd name="T110" fmla="*/ 208 w 1345"/>
              <a:gd name="T111" fmla="*/ 1502 h 1565"/>
              <a:gd name="T112" fmla="*/ 592 w 1345"/>
              <a:gd name="T113" fmla="*/ 1565 h 1565"/>
              <a:gd name="T114" fmla="*/ 753 w 1345"/>
              <a:gd name="T115" fmla="*/ 1565 h 1565"/>
              <a:gd name="T116" fmla="*/ 1137 w 1345"/>
              <a:gd name="T117" fmla="*/ 1502 h 1565"/>
              <a:gd name="T118" fmla="*/ 1266 w 1345"/>
              <a:gd name="T119" fmla="*/ 1436 h 1565"/>
              <a:gd name="T120" fmla="*/ 1297 w 1345"/>
              <a:gd name="T121" fmla="*/ 1229 h 1565"/>
              <a:gd name="T122" fmla="*/ 1297 w 1345"/>
              <a:gd name="T123" fmla="*/ 1229 h 1565"/>
              <a:gd name="T124" fmla="*/ 1297 w 1345"/>
              <a:gd name="T125" fmla="*/ 1229 h 15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45" h="1565">
                <a:moveTo>
                  <a:pt x="1297" y="1229"/>
                </a:moveTo>
                <a:cubicBezTo>
                  <a:pt x="1284" y="1209"/>
                  <a:pt x="1270" y="1189"/>
                  <a:pt x="1257" y="1170"/>
                </a:cubicBezTo>
                <a:cubicBezTo>
                  <a:pt x="1247" y="1156"/>
                  <a:pt x="1237" y="1142"/>
                  <a:pt x="1228" y="1129"/>
                </a:cubicBezTo>
                <a:cubicBezTo>
                  <a:pt x="1223" y="1121"/>
                  <a:pt x="1219" y="1114"/>
                  <a:pt x="1214" y="1107"/>
                </a:cubicBezTo>
                <a:cubicBezTo>
                  <a:pt x="1189" y="1070"/>
                  <a:pt x="1163" y="1031"/>
                  <a:pt x="1139" y="992"/>
                </a:cubicBezTo>
                <a:cubicBezTo>
                  <a:pt x="1098" y="925"/>
                  <a:pt x="1074" y="851"/>
                  <a:pt x="1066" y="768"/>
                </a:cubicBezTo>
                <a:cubicBezTo>
                  <a:pt x="1060" y="707"/>
                  <a:pt x="1051" y="646"/>
                  <a:pt x="1039" y="587"/>
                </a:cubicBezTo>
                <a:cubicBezTo>
                  <a:pt x="1023" y="505"/>
                  <a:pt x="986" y="440"/>
                  <a:pt x="930" y="394"/>
                </a:cubicBezTo>
                <a:cubicBezTo>
                  <a:pt x="866" y="341"/>
                  <a:pt x="783" y="324"/>
                  <a:pt x="697" y="344"/>
                </a:cubicBezTo>
                <a:cubicBezTo>
                  <a:pt x="646" y="357"/>
                  <a:pt x="595" y="337"/>
                  <a:pt x="571" y="297"/>
                </a:cubicBezTo>
                <a:cubicBezTo>
                  <a:pt x="559" y="278"/>
                  <a:pt x="554" y="256"/>
                  <a:pt x="554" y="233"/>
                </a:cubicBezTo>
                <a:cubicBezTo>
                  <a:pt x="556" y="172"/>
                  <a:pt x="608" y="120"/>
                  <a:pt x="669" y="118"/>
                </a:cubicBezTo>
                <a:cubicBezTo>
                  <a:pt x="720" y="117"/>
                  <a:pt x="766" y="148"/>
                  <a:pt x="784" y="195"/>
                </a:cubicBezTo>
                <a:cubicBezTo>
                  <a:pt x="795" y="224"/>
                  <a:pt x="828" y="239"/>
                  <a:pt x="858" y="228"/>
                </a:cubicBezTo>
                <a:cubicBezTo>
                  <a:pt x="888" y="217"/>
                  <a:pt x="903" y="183"/>
                  <a:pt x="891" y="154"/>
                </a:cubicBezTo>
                <a:cubicBezTo>
                  <a:pt x="856" y="61"/>
                  <a:pt x="765" y="0"/>
                  <a:pt x="666" y="3"/>
                </a:cubicBezTo>
                <a:cubicBezTo>
                  <a:pt x="607" y="5"/>
                  <a:pt x="550" y="29"/>
                  <a:pt x="508" y="72"/>
                </a:cubicBezTo>
                <a:cubicBezTo>
                  <a:pt x="465" y="115"/>
                  <a:pt x="441" y="171"/>
                  <a:pt x="439" y="230"/>
                </a:cubicBezTo>
                <a:cubicBezTo>
                  <a:pt x="438" y="274"/>
                  <a:pt x="449" y="318"/>
                  <a:pt x="472" y="356"/>
                </a:cubicBezTo>
                <a:cubicBezTo>
                  <a:pt x="522" y="440"/>
                  <a:pt x="623" y="480"/>
                  <a:pt x="724" y="456"/>
                </a:cubicBezTo>
                <a:cubicBezTo>
                  <a:pt x="760" y="447"/>
                  <a:pt x="812" y="445"/>
                  <a:pt x="857" y="483"/>
                </a:cubicBezTo>
                <a:cubicBezTo>
                  <a:pt x="857" y="483"/>
                  <a:pt x="857" y="483"/>
                  <a:pt x="857" y="483"/>
                </a:cubicBezTo>
                <a:cubicBezTo>
                  <a:pt x="893" y="512"/>
                  <a:pt x="916" y="553"/>
                  <a:pt x="927" y="609"/>
                </a:cubicBezTo>
                <a:cubicBezTo>
                  <a:pt x="938" y="664"/>
                  <a:pt x="946" y="721"/>
                  <a:pt x="951" y="778"/>
                </a:cubicBezTo>
                <a:cubicBezTo>
                  <a:pt x="961" y="878"/>
                  <a:pt x="991" y="970"/>
                  <a:pt x="1041" y="1052"/>
                </a:cubicBezTo>
                <a:cubicBezTo>
                  <a:pt x="1066" y="1093"/>
                  <a:pt x="1093" y="1132"/>
                  <a:pt x="1118" y="1171"/>
                </a:cubicBezTo>
                <a:cubicBezTo>
                  <a:pt x="1123" y="1178"/>
                  <a:pt x="1128" y="1185"/>
                  <a:pt x="1133" y="1192"/>
                </a:cubicBezTo>
                <a:cubicBezTo>
                  <a:pt x="1143" y="1207"/>
                  <a:pt x="1153" y="1222"/>
                  <a:pt x="1163" y="1236"/>
                </a:cubicBezTo>
                <a:cubicBezTo>
                  <a:pt x="1176" y="1254"/>
                  <a:pt x="1189" y="1272"/>
                  <a:pt x="1200" y="1290"/>
                </a:cubicBezTo>
                <a:cubicBezTo>
                  <a:pt x="1205" y="1298"/>
                  <a:pt x="1213" y="1311"/>
                  <a:pt x="1211" y="1321"/>
                </a:cubicBezTo>
                <a:cubicBezTo>
                  <a:pt x="1210" y="1328"/>
                  <a:pt x="1203" y="1338"/>
                  <a:pt x="1191" y="1348"/>
                </a:cubicBezTo>
                <a:cubicBezTo>
                  <a:pt x="1166" y="1369"/>
                  <a:pt x="1134" y="1381"/>
                  <a:pt x="1102" y="1391"/>
                </a:cubicBezTo>
                <a:cubicBezTo>
                  <a:pt x="1001" y="1424"/>
                  <a:pt x="889" y="1442"/>
                  <a:pt x="749" y="1449"/>
                </a:cubicBezTo>
                <a:cubicBezTo>
                  <a:pt x="596" y="1449"/>
                  <a:pt x="596" y="1449"/>
                  <a:pt x="596" y="1449"/>
                </a:cubicBezTo>
                <a:cubicBezTo>
                  <a:pt x="456" y="1442"/>
                  <a:pt x="344" y="1424"/>
                  <a:pt x="243" y="1391"/>
                </a:cubicBezTo>
                <a:cubicBezTo>
                  <a:pt x="212" y="1381"/>
                  <a:pt x="179" y="1369"/>
                  <a:pt x="154" y="1348"/>
                </a:cubicBezTo>
                <a:cubicBezTo>
                  <a:pt x="142" y="1337"/>
                  <a:pt x="135" y="1328"/>
                  <a:pt x="134" y="1321"/>
                </a:cubicBezTo>
                <a:cubicBezTo>
                  <a:pt x="132" y="1311"/>
                  <a:pt x="140" y="1298"/>
                  <a:pt x="145" y="1290"/>
                </a:cubicBezTo>
                <a:cubicBezTo>
                  <a:pt x="156" y="1272"/>
                  <a:pt x="169" y="1254"/>
                  <a:pt x="182" y="1236"/>
                </a:cubicBezTo>
                <a:cubicBezTo>
                  <a:pt x="192" y="1222"/>
                  <a:pt x="202" y="1207"/>
                  <a:pt x="212" y="1192"/>
                </a:cubicBezTo>
                <a:cubicBezTo>
                  <a:pt x="217" y="1185"/>
                  <a:pt x="222" y="1178"/>
                  <a:pt x="227" y="1171"/>
                </a:cubicBezTo>
                <a:cubicBezTo>
                  <a:pt x="252" y="1132"/>
                  <a:pt x="279" y="1093"/>
                  <a:pt x="304" y="1052"/>
                </a:cubicBezTo>
                <a:cubicBezTo>
                  <a:pt x="354" y="970"/>
                  <a:pt x="384" y="878"/>
                  <a:pt x="394" y="778"/>
                </a:cubicBezTo>
                <a:cubicBezTo>
                  <a:pt x="399" y="721"/>
                  <a:pt x="407" y="664"/>
                  <a:pt x="418" y="609"/>
                </a:cubicBezTo>
                <a:cubicBezTo>
                  <a:pt x="423" y="586"/>
                  <a:pt x="429" y="565"/>
                  <a:pt x="438" y="547"/>
                </a:cubicBezTo>
                <a:cubicBezTo>
                  <a:pt x="452" y="518"/>
                  <a:pt x="439" y="484"/>
                  <a:pt x="411" y="470"/>
                </a:cubicBezTo>
                <a:cubicBezTo>
                  <a:pt x="382" y="457"/>
                  <a:pt x="348" y="469"/>
                  <a:pt x="334" y="498"/>
                </a:cubicBezTo>
                <a:cubicBezTo>
                  <a:pt x="321" y="525"/>
                  <a:pt x="311" y="555"/>
                  <a:pt x="305" y="587"/>
                </a:cubicBezTo>
                <a:cubicBezTo>
                  <a:pt x="293" y="645"/>
                  <a:pt x="284" y="706"/>
                  <a:pt x="279" y="767"/>
                </a:cubicBezTo>
                <a:cubicBezTo>
                  <a:pt x="271" y="850"/>
                  <a:pt x="247" y="924"/>
                  <a:pt x="205" y="992"/>
                </a:cubicBezTo>
                <a:cubicBezTo>
                  <a:pt x="181" y="1030"/>
                  <a:pt x="156" y="1069"/>
                  <a:pt x="131" y="1107"/>
                </a:cubicBezTo>
                <a:cubicBezTo>
                  <a:pt x="126" y="1114"/>
                  <a:pt x="121" y="1121"/>
                  <a:pt x="116" y="1128"/>
                </a:cubicBezTo>
                <a:cubicBezTo>
                  <a:pt x="107" y="1142"/>
                  <a:pt x="97" y="1155"/>
                  <a:pt x="87" y="1170"/>
                </a:cubicBezTo>
                <a:cubicBezTo>
                  <a:pt x="74" y="1189"/>
                  <a:pt x="60" y="1208"/>
                  <a:pt x="47" y="1228"/>
                </a:cubicBezTo>
                <a:cubicBezTo>
                  <a:pt x="0" y="1304"/>
                  <a:pt x="11" y="1377"/>
                  <a:pt x="79" y="1436"/>
                </a:cubicBezTo>
                <a:cubicBezTo>
                  <a:pt x="119" y="1470"/>
                  <a:pt x="164" y="1488"/>
                  <a:pt x="208" y="1502"/>
                </a:cubicBezTo>
                <a:cubicBezTo>
                  <a:pt x="319" y="1538"/>
                  <a:pt x="441" y="1558"/>
                  <a:pt x="592" y="1565"/>
                </a:cubicBezTo>
                <a:cubicBezTo>
                  <a:pt x="753" y="1565"/>
                  <a:pt x="753" y="1565"/>
                  <a:pt x="753" y="1565"/>
                </a:cubicBezTo>
                <a:cubicBezTo>
                  <a:pt x="904" y="1558"/>
                  <a:pt x="1026" y="1538"/>
                  <a:pt x="1137" y="1502"/>
                </a:cubicBezTo>
                <a:cubicBezTo>
                  <a:pt x="1180" y="1488"/>
                  <a:pt x="1226" y="1471"/>
                  <a:pt x="1266" y="1436"/>
                </a:cubicBezTo>
                <a:cubicBezTo>
                  <a:pt x="1334" y="1377"/>
                  <a:pt x="1345" y="1303"/>
                  <a:pt x="1297" y="1229"/>
                </a:cubicBezTo>
                <a:close/>
                <a:moveTo>
                  <a:pt x="1297" y="1229"/>
                </a:moveTo>
                <a:cubicBezTo>
                  <a:pt x="1297" y="1229"/>
                  <a:pt x="1297" y="1229"/>
                  <a:pt x="1297" y="1229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121" name="Group 120"/>
          <p:cNvGrpSpPr/>
          <p:nvPr/>
        </p:nvGrpSpPr>
        <p:grpSpPr>
          <a:xfrm>
            <a:off x="4214653" y="4740792"/>
            <a:ext cx="235841" cy="296035"/>
            <a:chOff x="5429250" y="2327276"/>
            <a:chExt cx="1517651" cy="1905000"/>
          </a:xfrm>
          <a:solidFill>
            <a:schemeClr val="bg1"/>
          </a:solidFill>
        </p:grpSpPr>
        <p:sp>
          <p:nvSpPr>
            <p:cNvPr id="122" name="Freeform 47"/>
            <p:cNvSpPr>
              <a:spLocks noEditPoints="1"/>
            </p:cNvSpPr>
            <p:nvPr/>
          </p:nvSpPr>
          <p:spPr bwMode="auto">
            <a:xfrm>
              <a:off x="5429250" y="2327276"/>
              <a:ext cx="1517650" cy="1905000"/>
            </a:xfrm>
            <a:custGeom>
              <a:avLst/>
              <a:gdLst>
                <a:gd name="T0" fmla="*/ 1187 w 1245"/>
                <a:gd name="T1" fmla="*/ 397 h 1560"/>
                <a:gd name="T2" fmla="*/ 256 w 1245"/>
                <a:gd name="T3" fmla="*/ 397 h 1560"/>
                <a:gd name="T4" fmla="*/ 116 w 1245"/>
                <a:gd name="T5" fmla="*/ 256 h 1560"/>
                <a:gd name="T6" fmla="*/ 256 w 1245"/>
                <a:gd name="T7" fmla="*/ 116 h 1560"/>
                <a:gd name="T8" fmla="*/ 1187 w 1245"/>
                <a:gd name="T9" fmla="*/ 116 h 1560"/>
                <a:gd name="T10" fmla="*/ 1245 w 1245"/>
                <a:gd name="T11" fmla="*/ 58 h 1560"/>
                <a:gd name="T12" fmla="*/ 1187 w 1245"/>
                <a:gd name="T13" fmla="*/ 0 h 1560"/>
                <a:gd name="T14" fmla="*/ 256 w 1245"/>
                <a:gd name="T15" fmla="*/ 0 h 1560"/>
                <a:gd name="T16" fmla="*/ 0 w 1245"/>
                <a:gd name="T17" fmla="*/ 256 h 1560"/>
                <a:gd name="T18" fmla="*/ 0 w 1245"/>
                <a:gd name="T19" fmla="*/ 1303 h 1560"/>
                <a:gd name="T20" fmla="*/ 256 w 1245"/>
                <a:gd name="T21" fmla="*/ 1559 h 1560"/>
                <a:gd name="T22" fmla="*/ 947 w 1245"/>
                <a:gd name="T23" fmla="*/ 1559 h 1560"/>
                <a:gd name="T24" fmla="*/ 1004 w 1245"/>
                <a:gd name="T25" fmla="*/ 1502 h 1560"/>
                <a:gd name="T26" fmla="*/ 947 w 1245"/>
                <a:gd name="T27" fmla="*/ 1444 h 1560"/>
                <a:gd name="T28" fmla="*/ 256 w 1245"/>
                <a:gd name="T29" fmla="*/ 1444 h 1560"/>
                <a:gd name="T30" fmla="*/ 116 w 1245"/>
                <a:gd name="T31" fmla="*/ 1303 h 1560"/>
                <a:gd name="T32" fmla="*/ 116 w 1245"/>
                <a:gd name="T33" fmla="*/ 470 h 1560"/>
                <a:gd name="T34" fmla="*/ 256 w 1245"/>
                <a:gd name="T35" fmla="*/ 513 h 1560"/>
                <a:gd name="T36" fmla="*/ 1130 w 1245"/>
                <a:gd name="T37" fmla="*/ 513 h 1560"/>
                <a:gd name="T38" fmla="*/ 1130 w 1245"/>
                <a:gd name="T39" fmla="*/ 1502 h 1560"/>
                <a:gd name="T40" fmla="*/ 1187 w 1245"/>
                <a:gd name="T41" fmla="*/ 1560 h 1560"/>
                <a:gd name="T42" fmla="*/ 1245 w 1245"/>
                <a:gd name="T43" fmla="*/ 1502 h 1560"/>
                <a:gd name="T44" fmla="*/ 1245 w 1245"/>
                <a:gd name="T45" fmla="*/ 455 h 1560"/>
                <a:gd name="T46" fmla="*/ 1187 w 1245"/>
                <a:gd name="T47" fmla="*/ 397 h 1560"/>
                <a:gd name="T48" fmla="*/ 1187 w 1245"/>
                <a:gd name="T49" fmla="*/ 397 h 1560"/>
                <a:gd name="T50" fmla="*/ 1187 w 1245"/>
                <a:gd name="T51" fmla="*/ 397 h 1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45" h="1560">
                  <a:moveTo>
                    <a:pt x="1187" y="397"/>
                  </a:moveTo>
                  <a:cubicBezTo>
                    <a:pt x="256" y="397"/>
                    <a:pt x="256" y="397"/>
                    <a:pt x="256" y="397"/>
                  </a:cubicBezTo>
                  <a:cubicBezTo>
                    <a:pt x="179" y="397"/>
                    <a:pt x="116" y="334"/>
                    <a:pt x="116" y="256"/>
                  </a:cubicBezTo>
                  <a:cubicBezTo>
                    <a:pt x="116" y="179"/>
                    <a:pt x="179" y="116"/>
                    <a:pt x="256" y="116"/>
                  </a:cubicBezTo>
                  <a:cubicBezTo>
                    <a:pt x="1187" y="116"/>
                    <a:pt x="1187" y="116"/>
                    <a:pt x="1187" y="116"/>
                  </a:cubicBezTo>
                  <a:cubicBezTo>
                    <a:pt x="1219" y="116"/>
                    <a:pt x="1245" y="90"/>
                    <a:pt x="1245" y="58"/>
                  </a:cubicBezTo>
                  <a:cubicBezTo>
                    <a:pt x="1245" y="26"/>
                    <a:pt x="1219" y="0"/>
                    <a:pt x="1187" y="0"/>
                  </a:cubicBezTo>
                  <a:cubicBezTo>
                    <a:pt x="256" y="0"/>
                    <a:pt x="256" y="0"/>
                    <a:pt x="256" y="0"/>
                  </a:cubicBezTo>
                  <a:cubicBezTo>
                    <a:pt x="115" y="0"/>
                    <a:pt x="0" y="115"/>
                    <a:pt x="0" y="256"/>
                  </a:cubicBezTo>
                  <a:cubicBezTo>
                    <a:pt x="0" y="1303"/>
                    <a:pt x="0" y="1303"/>
                    <a:pt x="0" y="1303"/>
                  </a:cubicBezTo>
                  <a:cubicBezTo>
                    <a:pt x="0" y="1444"/>
                    <a:pt x="115" y="1559"/>
                    <a:pt x="256" y="1559"/>
                  </a:cubicBezTo>
                  <a:cubicBezTo>
                    <a:pt x="947" y="1559"/>
                    <a:pt x="947" y="1559"/>
                    <a:pt x="947" y="1559"/>
                  </a:cubicBezTo>
                  <a:cubicBezTo>
                    <a:pt x="978" y="1559"/>
                    <a:pt x="1004" y="1533"/>
                    <a:pt x="1004" y="1502"/>
                  </a:cubicBezTo>
                  <a:cubicBezTo>
                    <a:pt x="1004" y="1470"/>
                    <a:pt x="978" y="1444"/>
                    <a:pt x="947" y="1444"/>
                  </a:cubicBezTo>
                  <a:cubicBezTo>
                    <a:pt x="256" y="1444"/>
                    <a:pt x="256" y="1444"/>
                    <a:pt x="256" y="1444"/>
                  </a:cubicBezTo>
                  <a:cubicBezTo>
                    <a:pt x="179" y="1444"/>
                    <a:pt x="116" y="1381"/>
                    <a:pt x="116" y="1303"/>
                  </a:cubicBezTo>
                  <a:cubicBezTo>
                    <a:pt x="116" y="470"/>
                    <a:pt x="116" y="470"/>
                    <a:pt x="116" y="470"/>
                  </a:cubicBezTo>
                  <a:cubicBezTo>
                    <a:pt x="156" y="497"/>
                    <a:pt x="205" y="513"/>
                    <a:pt x="256" y="513"/>
                  </a:cubicBezTo>
                  <a:cubicBezTo>
                    <a:pt x="1130" y="513"/>
                    <a:pt x="1130" y="513"/>
                    <a:pt x="1130" y="513"/>
                  </a:cubicBezTo>
                  <a:cubicBezTo>
                    <a:pt x="1130" y="1502"/>
                    <a:pt x="1130" y="1502"/>
                    <a:pt x="1130" y="1502"/>
                  </a:cubicBezTo>
                  <a:cubicBezTo>
                    <a:pt x="1130" y="1534"/>
                    <a:pt x="1156" y="1560"/>
                    <a:pt x="1187" y="1560"/>
                  </a:cubicBezTo>
                  <a:cubicBezTo>
                    <a:pt x="1219" y="1560"/>
                    <a:pt x="1245" y="1534"/>
                    <a:pt x="1245" y="1502"/>
                  </a:cubicBezTo>
                  <a:cubicBezTo>
                    <a:pt x="1245" y="455"/>
                    <a:pt x="1245" y="455"/>
                    <a:pt x="1245" y="455"/>
                  </a:cubicBezTo>
                  <a:cubicBezTo>
                    <a:pt x="1245" y="423"/>
                    <a:pt x="1219" y="397"/>
                    <a:pt x="1187" y="397"/>
                  </a:cubicBezTo>
                  <a:close/>
                  <a:moveTo>
                    <a:pt x="1187" y="397"/>
                  </a:moveTo>
                  <a:cubicBezTo>
                    <a:pt x="1187" y="397"/>
                    <a:pt x="1187" y="397"/>
                    <a:pt x="1187" y="39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3" name="Freeform 48"/>
            <p:cNvSpPr>
              <a:spLocks noEditPoints="1"/>
            </p:cNvSpPr>
            <p:nvPr/>
          </p:nvSpPr>
          <p:spPr bwMode="auto">
            <a:xfrm>
              <a:off x="5688013" y="2573338"/>
              <a:ext cx="1258888" cy="141288"/>
            </a:xfrm>
            <a:custGeom>
              <a:avLst/>
              <a:gdLst>
                <a:gd name="T0" fmla="*/ 975 w 1033"/>
                <a:gd name="T1" fmla="*/ 0 h 115"/>
                <a:gd name="T2" fmla="*/ 58 w 1033"/>
                <a:gd name="T3" fmla="*/ 0 h 115"/>
                <a:gd name="T4" fmla="*/ 0 w 1033"/>
                <a:gd name="T5" fmla="*/ 58 h 115"/>
                <a:gd name="T6" fmla="*/ 58 w 1033"/>
                <a:gd name="T7" fmla="*/ 115 h 115"/>
                <a:gd name="T8" fmla="*/ 975 w 1033"/>
                <a:gd name="T9" fmla="*/ 115 h 115"/>
                <a:gd name="T10" fmla="*/ 1033 w 1033"/>
                <a:gd name="T11" fmla="*/ 58 h 115"/>
                <a:gd name="T12" fmla="*/ 975 w 1033"/>
                <a:gd name="T13" fmla="*/ 0 h 115"/>
                <a:gd name="T14" fmla="*/ 975 w 1033"/>
                <a:gd name="T15" fmla="*/ 0 h 115"/>
                <a:gd name="T16" fmla="*/ 975 w 1033"/>
                <a:gd name="T1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33" h="115">
                  <a:moveTo>
                    <a:pt x="975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6"/>
                    <a:pt x="0" y="58"/>
                  </a:cubicBezTo>
                  <a:cubicBezTo>
                    <a:pt x="0" y="90"/>
                    <a:pt x="26" y="115"/>
                    <a:pt x="58" y="115"/>
                  </a:cubicBezTo>
                  <a:cubicBezTo>
                    <a:pt x="975" y="115"/>
                    <a:pt x="975" y="115"/>
                    <a:pt x="975" y="115"/>
                  </a:cubicBezTo>
                  <a:cubicBezTo>
                    <a:pt x="1007" y="115"/>
                    <a:pt x="1033" y="90"/>
                    <a:pt x="1033" y="58"/>
                  </a:cubicBezTo>
                  <a:cubicBezTo>
                    <a:pt x="1033" y="26"/>
                    <a:pt x="1007" y="0"/>
                    <a:pt x="975" y="0"/>
                  </a:cubicBezTo>
                  <a:close/>
                  <a:moveTo>
                    <a:pt x="975" y="0"/>
                  </a:moveTo>
                  <a:cubicBezTo>
                    <a:pt x="975" y="0"/>
                    <a:pt x="975" y="0"/>
                    <a:pt x="97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4" name="Freeform 49"/>
            <p:cNvSpPr>
              <a:spLocks noEditPoints="1"/>
            </p:cNvSpPr>
            <p:nvPr/>
          </p:nvSpPr>
          <p:spPr bwMode="auto">
            <a:xfrm>
              <a:off x="5819775" y="3190876"/>
              <a:ext cx="736600" cy="655638"/>
            </a:xfrm>
            <a:custGeom>
              <a:avLst/>
              <a:gdLst>
                <a:gd name="T0" fmla="*/ 548 w 605"/>
                <a:gd name="T1" fmla="*/ 0 h 537"/>
                <a:gd name="T2" fmla="*/ 58 w 605"/>
                <a:gd name="T3" fmla="*/ 0 h 537"/>
                <a:gd name="T4" fmla="*/ 0 w 605"/>
                <a:gd name="T5" fmla="*/ 57 h 537"/>
                <a:gd name="T6" fmla="*/ 0 w 605"/>
                <a:gd name="T7" fmla="*/ 479 h 537"/>
                <a:gd name="T8" fmla="*/ 58 w 605"/>
                <a:gd name="T9" fmla="*/ 537 h 537"/>
                <a:gd name="T10" fmla="*/ 548 w 605"/>
                <a:gd name="T11" fmla="*/ 537 h 537"/>
                <a:gd name="T12" fmla="*/ 605 w 605"/>
                <a:gd name="T13" fmla="*/ 479 h 537"/>
                <a:gd name="T14" fmla="*/ 605 w 605"/>
                <a:gd name="T15" fmla="*/ 57 h 537"/>
                <a:gd name="T16" fmla="*/ 548 w 605"/>
                <a:gd name="T17" fmla="*/ 0 h 537"/>
                <a:gd name="T18" fmla="*/ 490 w 605"/>
                <a:gd name="T19" fmla="*/ 421 h 537"/>
                <a:gd name="T20" fmla="*/ 115 w 605"/>
                <a:gd name="T21" fmla="*/ 421 h 537"/>
                <a:gd name="T22" fmla="*/ 115 w 605"/>
                <a:gd name="T23" fmla="*/ 115 h 537"/>
                <a:gd name="T24" fmla="*/ 490 w 605"/>
                <a:gd name="T25" fmla="*/ 115 h 537"/>
                <a:gd name="T26" fmla="*/ 490 w 605"/>
                <a:gd name="T27" fmla="*/ 421 h 537"/>
                <a:gd name="T28" fmla="*/ 490 w 605"/>
                <a:gd name="T29" fmla="*/ 421 h 537"/>
                <a:gd name="T30" fmla="*/ 490 w 605"/>
                <a:gd name="T31" fmla="*/ 421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05" h="537">
                  <a:moveTo>
                    <a:pt x="548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6"/>
                    <a:pt x="0" y="57"/>
                  </a:cubicBezTo>
                  <a:cubicBezTo>
                    <a:pt x="0" y="479"/>
                    <a:pt x="0" y="479"/>
                    <a:pt x="0" y="479"/>
                  </a:cubicBezTo>
                  <a:cubicBezTo>
                    <a:pt x="0" y="511"/>
                    <a:pt x="26" y="537"/>
                    <a:pt x="58" y="537"/>
                  </a:cubicBezTo>
                  <a:cubicBezTo>
                    <a:pt x="548" y="537"/>
                    <a:pt x="548" y="537"/>
                    <a:pt x="548" y="537"/>
                  </a:cubicBezTo>
                  <a:cubicBezTo>
                    <a:pt x="579" y="537"/>
                    <a:pt x="605" y="511"/>
                    <a:pt x="605" y="479"/>
                  </a:cubicBezTo>
                  <a:cubicBezTo>
                    <a:pt x="605" y="57"/>
                    <a:pt x="605" y="57"/>
                    <a:pt x="605" y="57"/>
                  </a:cubicBezTo>
                  <a:cubicBezTo>
                    <a:pt x="605" y="26"/>
                    <a:pt x="579" y="0"/>
                    <a:pt x="548" y="0"/>
                  </a:cubicBezTo>
                  <a:close/>
                  <a:moveTo>
                    <a:pt x="490" y="421"/>
                  </a:moveTo>
                  <a:cubicBezTo>
                    <a:pt x="115" y="421"/>
                    <a:pt x="115" y="421"/>
                    <a:pt x="115" y="421"/>
                  </a:cubicBezTo>
                  <a:cubicBezTo>
                    <a:pt x="115" y="115"/>
                    <a:pt x="115" y="115"/>
                    <a:pt x="115" y="115"/>
                  </a:cubicBezTo>
                  <a:cubicBezTo>
                    <a:pt x="490" y="115"/>
                    <a:pt x="490" y="115"/>
                    <a:pt x="490" y="115"/>
                  </a:cubicBezTo>
                  <a:lnTo>
                    <a:pt x="490" y="421"/>
                  </a:lnTo>
                  <a:close/>
                  <a:moveTo>
                    <a:pt x="490" y="421"/>
                  </a:moveTo>
                  <a:cubicBezTo>
                    <a:pt x="490" y="421"/>
                    <a:pt x="490" y="421"/>
                    <a:pt x="490" y="42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41352294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roup 56"/>
          <p:cNvGrpSpPr/>
          <p:nvPr/>
        </p:nvGrpSpPr>
        <p:grpSpPr>
          <a:xfrm>
            <a:off x="9624778" y="116558"/>
            <a:ext cx="2556949" cy="3929501"/>
            <a:chOff x="7700963" y="14288"/>
            <a:chExt cx="1316038" cy="2022475"/>
          </a:xfrm>
          <a:solidFill>
            <a:schemeClr val="tx1">
              <a:alpha val="4000"/>
            </a:schemeClr>
          </a:solidFill>
        </p:grpSpPr>
        <p:sp>
          <p:nvSpPr>
            <p:cNvPr id="58" name="Freeform 54"/>
            <p:cNvSpPr>
              <a:spLocks noEditPoints="1"/>
            </p:cNvSpPr>
            <p:nvPr/>
          </p:nvSpPr>
          <p:spPr bwMode="auto">
            <a:xfrm>
              <a:off x="7700963" y="14288"/>
              <a:ext cx="1316038" cy="1503363"/>
            </a:xfrm>
            <a:custGeom>
              <a:avLst/>
              <a:gdLst>
                <a:gd name="T0" fmla="*/ 892 w 1018"/>
                <a:gd name="T1" fmla="*/ 173 h 1163"/>
                <a:gd name="T2" fmla="*/ 509 w 1018"/>
                <a:gd name="T3" fmla="*/ 0 h 1163"/>
                <a:gd name="T4" fmla="*/ 126 w 1018"/>
                <a:gd name="T5" fmla="*/ 174 h 1163"/>
                <a:gd name="T6" fmla="*/ 0 w 1018"/>
                <a:gd name="T7" fmla="*/ 511 h 1163"/>
                <a:gd name="T8" fmla="*/ 128 w 1018"/>
                <a:gd name="T9" fmla="*/ 847 h 1163"/>
                <a:gd name="T10" fmla="*/ 171 w 1018"/>
                <a:gd name="T11" fmla="*/ 890 h 1163"/>
                <a:gd name="T12" fmla="*/ 247 w 1018"/>
                <a:gd name="T13" fmla="*/ 1044 h 1163"/>
                <a:gd name="T14" fmla="*/ 246 w 1018"/>
                <a:gd name="T15" fmla="*/ 1104 h 1163"/>
                <a:gd name="T16" fmla="*/ 303 w 1018"/>
                <a:gd name="T17" fmla="*/ 1162 h 1163"/>
                <a:gd name="T18" fmla="*/ 304 w 1018"/>
                <a:gd name="T19" fmla="*/ 1162 h 1163"/>
                <a:gd name="T20" fmla="*/ 361 w 1018"/>
                <a:gd name="T21" fmla="*/ 1105 h 1163"/>
                <a:gd name="T22" fmla="*/ 362 w 1018"/>
                <a:gd name="T23" fmla="*/ 1045 h 1163"/>
                <a:gd name="T24" fmla="*/ 362 w 1018"/>
                <a:gd name="T25" fmla="*/ 1045 h 1163"/>
                <a:gd name="T26" fmla="*/ 247 w 1018"/>
                <a:gd name="T27" fmla="*/ 804 h 1163"/>
                <a:gd name="T28" fmla="*/ 214 w 1018"/>
                <a:gd name="T29" fmla="*/ 771 h 1163"/>
                <a:gd name="T30" fmla="*/ 213 w 1018"/>
                <a:gd name="T31" fmla="*/ 250 h 1163"/>
                <a:gd name="T32" fmla="*/ 509 w 1018"/>
                <a:gd name="T33" fmla="*/ 116 h 1163"/>
                <a:gd name="T34" fmla="*/ 806 w 1018"/>
                <a:gd name="T35" fmla="*/ 250 h 1163"/>
                <a:gd name="T36" fmla="*/ 805 w 1018"/>
                <a:gd name="T37" fmla="*/ 770 h 1163"/>
                <a:gd name="T38" fmla="*/ 772 w 1018"/>
                <a:gd name="T39" fmla="*/ 804 h 1163"/>
                <a:gd name="T40" fmla="*/ 658 w 1018"/>
                <a:gd name="T41" fmla="*/ 1042 h 1163"/>
                <a:gd name="T42" fmla="*/ 657 w 1018"/>
                <a:gd name="T43" fmla="*/ 1104 h 1163"/>
                <a:gd name="T44" fmla="*/ 714 w 1018"/>
                <a:gd name="T45" fmla="*/ 1163 h 1163"/>
                <a:gd name="T46" fmla="*/ 715 w 1018"/>
                <a:gd name="T47" fmla="*/ 1163 h 1163"/>
                <a:gd name="T48" fmla="*/ 773 w 1018"/>
                <a:gd name="T49" fmla="*/ 1106 h 1163"/>
                <a:gd name="T50" fmla="*/ 773 w 1018"/>
                <a:gd name="T51" fmla="*/ 1043 h 1163"/>
                <a:gd name="T52" fmla="*/ 773 w 1018"/>
                <a:gd name="T53" fmla="*/ 1042 h 1163"/>
                <a:gd name="T54" fmla="*/ 848 w 1018"/>
                <a:gd name="T55" fmla="*/ 890 h 1163"/>
                <a:gd name="T56" fmla="*/ 892 w 1018"/>
                <a:gd name="T57" fmla="*/ 846 h 1163"/>
                <a:gd name="T58" fmla="*/ 1018 w 1018"/>
                <a:gd name="T59" fmla="*/ 510 h 1163"/>
                <a:gd name="T60" fmla="*/ 892 w 1018"/>
                <a:gd name="T61" fmla="*/ 173 h 1163"/>
                <a:gd name="T62" fmla="*/ 892 w 1018"/>
                <a:gd name="T63" fmla="*/ 173 h 1163"/>
                <a:gd name="T64" fmla="*/ 892 w 1018"/>
                <a:gd name="T65" fmla="*/ 173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18" h="1163">
                  <a:moveTo>
                    <a:pt x="892" y="173"/>
                  </a:moveTo>
                  <a:cubicBezTo>
                    <a:pt x="795" y="63"/>
                    <a:pt x="655" y="0"/>
                    <a:pt x="509" y="0"/>
                  </a:cubicBezTo>
                  <a:cubicBezTo>
                    <a:pt x="363" y="0"/>
                    <a:pt x="223" y="63"/>
                    <a:pt x="126" y="174"/>
                  </a:cubicBezTo>
                  <a:cubicBezTo>
                    <a:pt x="45" y="266"/>
                    <a:pt x="0" y="386"/>
                    <a:pt x="0" y="511"/>
                  </a:cubicBezTo>
                  <a:cubicBezTo>
                    <a:pt x="1" y="636"/>
                    <a:pt x="46" y="755"/>
                    <a:pt x="128" y="847"/>
                  </a:cubicBezTo>
                  <a:cubicBezTo>
                    <a:pt x="141" y="862"/>
                    <a:pt x="156" y="877"/>
                    <a:pt x="171" y="890"/>
                  </a:cubicBezTo>
                  <a:cubicBezTo>
                    <a:pt x="224" y="938"/>
                    <a:pt x="247" y="984"/>
                    <a:pt x="247" y="1044"/>
                  </a:cubicBezTo>
                  <a:cubicBezTo>
                    <a:pt x="246" y="1104"/>
                    <a:pt x="246" y="1104"/>
                    <a:pt x="246" y="1104"/>
                  </a:cubicBezTo>
                  <a:cubicBezTo>
                    <a:pt x="246" y="1135"/>
                    <a:pt x="271" y="1162"/>
                    <a:pt x="303" y="1162"/>
                  </a:cubicBezTo>
                  <a:cubicBezTo>
                    <a:pt x="304" y="1162"/>
                    <a:pt x="304" y="1162"/>
                    <a:pt x="304" y="1162"/>
                  </a:cubicBezTo>
                  <a:cubicBezTo>
                    <a:pt x="335" y="1162"/>
                    <a:pt x="361" y="1137"/>
                    <a:pt x="361" y="1105"/>
                  </a:cubicBezTo>
                  <a:cubicBezTo>
                    <a:pt x="362" y="1045"/>
                    <a:pt x="362" y="1045"/>
                    <a:pt x="362" y="1045"/>
                  </a:cubicBezTo>
                  <a:cubicBezTo>
                    <a:pt x="362" y="1045"/>
                    <a:pt x="362" y="1045"/>
                    <a:pt x="362" y="1045"/>
                  </a:cubicBezTo>
                  <a:cubicBezTo>
                    <a:pt x="362" y="951"/>
                    <a:pt x="326" y="875"/>
                    <a:pt x="247" y="804"/>
                  </a:cubicBezTo>
                  <a:cubicBezTo>
                    <a:pt x="236" y="794"/>
                    <a:pt x="225" y="783"/>
                    <a:pt x="214" y="771"/>
                  </a:cubicBezTo>
                  <a:cubicBezTo>
                    <a:pt x="82" y="623"/>
                    <a:pt x="82" y="399"/>
                    <a:pt x="213" y="250"/>
                  </a:cubicBezTo>
                  <a:cubicBezTo>
                    <a:pt x="288" y="164"/>
                    <a:pt x="397" y="116"/>
                    <a:pt x="509" y="116"/>
                  </a:cubicBezTo>
                  <a:cubicBezTo>
                    <a:pt x="623" y="116"/>
                    <a:pt x="731" y="164"/>
                    <a:pt x="806" y="250"/>
                  </a:cubicBezTo>
                  <a:cubicBezTo>
                    <a:pt x="937" y="398"/>
                    <a:pt x="936" y="622"/>
                    <a:pt x="805" y="770"/>
                  </a:cubicBezTo>
                  <a:cubicBezTo>
                    <a:pt x="795" y="782"/>
                    <a:pt x="783" y="794"/>
                    <a:pt x="772" y="804"/>
                  </a:cubicBezTo>
                  <a:cubicBezTo>
                    <a:pt x="694" y="873"/>
                    <a:pt x="658" y="949"/>
                    <a:pt x="658" y="1042"/>
                  </a:cubicBezTo>
                  <a:cubicBezTo>
                    <a:pt x="657" y="1104"/>
                    <a:pt x="657" y="1104"/>
                    <a:pt x="657" y="1104"/>
                  </a:cubicBezTo>
                  <a:cubicBezTo>
                    <a:pt x="657" y="1136"/>
                    <a:pt x="683" y="1162"/>
                    <a:pt x="714" y="1163"/>
                  </a:cubicBezTo>
                  <a:cubicBezTo>
                    <a:pt x="715" y="1163"/>
                    <a:pt x="715" y="1163"/>
                    <a:pt x="715" y="1163"/>
                  </a:cubicBezTo>
                  <a:cubicBezTo>
                    <a:pt x="747" y="1163"/>
                    <a:pt x="772" y="1137"/>
                    <a:pt x="773" y="1106"/>
                  </a:cubicBezTo>
                  <a:cubicBezTo>
                    <a:pt x="773" y="1043"/>
                    <a:pt x="773" y="1043"/>
                    <a:pt x="773" y="1043"/>
                  </a:cubicBezTo>
                  <a:cubicBezTo>
                    <a:pt x="773" y="1042"/>
                    <a:pt x="773" y="1042"/>
                    <a:pt x="773" y="1042"/>
                  </a:cubicBezTo>
                  <a:cubicBezTo>
                    <a:pt x="773" y="981"/>
                    <a:pt x="795" y="937"/>
                    <a:pt x="848" y="890"/>
                  </a:cubicBezTo>
                  <a:cubicBezTo>
                    <a:pt x="864" y="876"/>
                    <a:pt x="878" y="861"/>
                    <a:pt x="892" y="846"/>
                  </a:cubicBezTo>
                  <a:cubicBezTo>
                    <a:pt x="973" y="754"/>
                    <a:pt x="1018" y="635"/>
                    <a:pt x="1018" y="510"/>
                  </a:cubicBezTo>
                  <a:cubicBezTo>
                    <a:pt x="1018" y="385"/>
                    <a:pt x="973" y="266"/>
                    <a:pt x="892" y="173"/>
                  </a:cubicBezTo>
                  <a:close/>
                  <a:moveTo>
                    <a:pt x="892" y="173"/>
                  </a:moveTo>
                  <a:cubicBezTo>
                    <a:pt x="892" y="173"/>
                    <a:pt x="892" y="173"/>
                    <a:pt x="892" y="17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55"/>
            <p:cNvSpPr>
              <a:spLocks noEditPoints="1"/>
            </p:cNvSpPr>
            <p:nvPr/>
          </p:nvSpPr>
          <p:spPr bwMode="auto">
            <a:xfrm>
              <a:off x="8020050" y="1641475"/>
              <a:ext cx="677863" cy="147638"/>
            </a:xfrm>
            <a:custGeom>
              <a:avLst/>
              <a:gdLst>
                <a:gd name="T0" fmla="*/ 469 w 526"/>
                <a:gd name="T1" fmla="*/ 0 h 115"/>
                <a:gd name="T2" fmla="*/ 58 w 526"/>
                <a:gd name="T3" fmla="*/ 0 h 115"/>
                <a:gd name="T4" fmla="*/ 0 w 526"/>
                <a:gd name="T5" fmla="*/ 58 h 115"/>
                <a:gd name="T6" fmla="*/ 58 w 526"/>
                <a:gd name="T7" fmla="*/ 115 h 115"/>
                <a:gd name="T8" fmla="*/ 469 w 526"/>
                <a:gd name="T9" fmla="*/ 115 h 115"/>
                <a:gd name="T10" fmla="*/ 526 w 526"/>
                <a:gd name="T11" fmla="*/ 58 h 115"/>
                <a:gd name="T12" fmla="*/ 469 w 526"/>
                <a:gd name="T13" fmla="*/ 0 h 115"/>
                <a:gd name="T14" fmla="*/ 469 w 526"/>
                <a:gd name="T15" fmla="*/ 0 h 115"/>
                <a:gd name="T16" fmla="*/ 469 w 526"/>
                <a:gd name="T1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6" h="115">
                  <a:moveTo>
                    <a:pt x="469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6"/>
                    <a:pt x="0" y="58"/>
                  </a:cubicBezTo>
                  <a:cubicBezTo>
                    <a:pt x="0" y="90"/>
                    <a:pt x="26" y="115"/>
                    <a:pt x="58" y="115"/>
                  </a:cubicBezTo>
                  <a:cubicBezTo>
                    <a:pt x="469" y="115"/>
                    <a:pt x="469" y="115"/>
                    <a:pt x="469" y="115"/>
                  </a:cubicBezTo>
                  <a:cubicBezTo>
                    <a:pt x="501" y="115"/>
                    <a:pt x="526" y="90"/>
                    <a:pt x="526" y="58"/>
                  </a:cubicBezTo>
                  <a:cubicBezTo>
                    <a:pt x="526" y="26"/>
                    <a:pt x="500" y="0"/>
                    <a:pt x="469" y="0"/>
                  </a:cubicBezTo>
                  <a:close/>
                  <a:moveTo>
                    <a:pt x="469" y="0"/>
                  </a:moveTo>
                  <a:cubicBezTo>
                    <a:pt x="469" y="0"/>
                    <a:pt x="469" y="0"/>
                    <a:pt x="46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56"/>
            <p:cNvSpPr>
              <a:spLocks noEditPoints="1"/>
            </p:cNvSpPr>
            <p:nvPr/>
          </p:nvSpPr>
          <p:spPr bwMode="auto">
            <a:xfrm>
              <a:off x="8142288" y="1887538"/>
              <a:ext cx="433388" cy="149225"/>
            </a:xfrm>
            <a:custGeom>
              <a:avLst/>
              <a:gdLst>
                <a:gd name="T0" fmla="*/ 279 w 336"/>
                <a:gd name="T1" fmla="*/ 0 h 115"/>
                <a:gd name="T2" fmla="*/ 57 w 336"/>
                <a:gd name="T3" fmla="*/ 0 h 115"/>
                <a:gd name="T4" fmla="*/ 0 w 336"/>
                <a:gd name="T5" fmla="*/ 57 h 115"/>
                <a:gd name="T6" fmla="*/ 57 w 336"/>
                <a:gd name="T7" fmla="*/ 115 h 115"/>
                <a:gd name="T8" fmla="*/ 279 w 336"/>
                <a:gd name="T9" fmla="*/ 115 h 115"/>
                <a:gd name="T10" fmla="*/ 336 w 336"/>
                <a:gd name="T11" fmla="*/ 57 h 115"/>
                <a:gd name="T12" fmla="*/ 279 w 336"/>
                <a:gd name="T13" fmla="*/ 0 h 115"/>
                <a:gd name="T14" fmla="*/ 279 w 336"/>
                <a:gd name="T15" fmla="*/ 0 h 115"/>
                <a:gd name="T16" fmla="*/ 279 w 336"/>
                <a:gd name="T1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6" h="115">
                  <a:moveTo>
                    <a:pt x="279" y="0"/>
                  </a:moveTo>
                  <a:cubicBezTo>
                    <a:pt x="57" y="0"/>
                    <a:pt x="57" y="0"/>
                    <a:pt x="57" y="0"/>
                  </a:cubicBezTo>
                  <a:cubicBezTo>
                    <a:pt x="25" y="0"/>
                    <a:pt x="0" y="26"/>
                    <a:pt x="0" y="57"/>
                  </a:cubicBezTo>
                  <a:cubicBezTo>
                    <a:pt x="0" y="89"/>
                    <a:pt x="25" y="115"/>
                    <a:pt x="57" y="115"/>
                  </a:cubicBezTo>
                  <a:cubicBezTo>
                    <a:pt x="279" y="115"/>
                    <a:pt x="279" y="115"/>
                    <a:pt x="279" y="115"/>
                  </a:cubicBezTo>
                  <a:cubicBezTo>
                    <a:pt x="311" y="115"/>
                    <a:pt x="336" y="89"/>
                    <a:pt x="336" y="57"/>
                  </a:cubicBezTo>
                  <a:cubicBezTo>
                    <a:pt x="336" y="26"/>
                    <a:pt x="311" y="0"/>
                    <a:pt x="279" y="0"/>
                  </a:cubicBezTo>
                  <a:close/>
                  <a:moveTo>
                    <a:pt x="279" y="0"/>
                  </a:moveTo>
                  <a:cubicBezTo>
                    <a:pt x="279" y="0"/>
                    <a:pt x="279" y="0"/>
                    <a:pt x="27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57"/>
            <p:cNvSpPr>
              <a:spLocks noEditPoints="1"/>
            </p:cNvSpPr>
            <p:nvPr/>
          </p:nvSpPr>
          <p:spPr bwMode="auto">
            <a:xfrm>
              <a:off x="8072438" y="654050"/>
              <a:ext cx="361950" cy="863600"/>
            </a:xfrm>
            <a:custGeom>
              <a:avLst/>
              <a:gdLst>
                <a:gd name="T0" fmla="*/ 263 w 280"/>
                <a:gd name="T1" fmla="*/ 182 h 668"/>
                <a:gd name="T2" fmla="*/ 104 w 280"/>
                <a:gd name="T3" fmla="*/ 23 h 668"/>
                <a:gd name="T4" fmla="*/ 22 w 280"/>
                <a:gd name="T5" fmla="*/ 23 h 668"/>
                <a:gd name="T6" fmla="*/ 22 w 280"/>
                <a:gd name="T7" fmla="*/ 104 h 668"/>
                <a:gd name="T8" fmla="*/ 165 w 280"/>
                <a:gd name="T9" fmla="*/ 246 h 668"/>
                <a:gd name="T10" fmla="*/ 165 w 280"/>
                <a:gd name="T11" fmla="*/ 610 h 668"/>
                <a:gd name="T12" fmla="*/ 222 w 280"/>
                <a:gd name="T13" fmla="*/ 668 h 668"/>
                <a:gd name="T14" fmla="*/ 280 w 280"/>
                <a:gd name="T15" fmla="*/ 610 h 668"/>
                <a:gd name="T16" fmla="*/ 280 w 280"/>
                <a:gd name="T17" fmla="*/ 227 h 668"/>
                <a:gd name="T18" fmla="*/ 263 w 280"/>
                <a:gd name="T19" fmla="*/ 182 h 668"/>
                <a:gd name="T20" fmla="*/ 263 w 280"/>
                <a:gd name="T21" fmla="*/ 182 h 668"/>
                <a:gd name="T22" fmla="*/ 263 w 280"/>
                <a:gd name="T23" fmla="*/ 182 h 6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0" h="668">
                  <a:moveTo>
                    <a:pt x="263" y="182"/>
                  </a:moveTo>
                  <a:cubicBezTo>
                    <a:pt x="104" y="23"/>
                    <a:pt x="104" y="23"/>
                    <a:pt x="104" y="23"/>
                  </a:cubicBezTo>
                  <a:cubicBezTo>
                    <a:pt x="81" y="0"/>
                    <a:pt x="45" y="0"/>
                    <a:pt x="22" y="23"/>
                  </a:cubicBezTo>
                  <a:cubicBezTo>
                    <a:pt x="0" y="45"/>
                    <a:pt x="0" y="82"/>
                    <a:pt x="22" y="104"/>
                  </a:cubicBezTo>
                  <a:cubicBezTo>
                    <a:pt x="165" y="246"/>
                    <a:pt x="165" y="246"/>
                    <a:pt x="165" y="246"/>
                  </a:cubicBezTo>
                  <a:cubicBezTo>
                    <a:pt x="165" y="610"/>
                    <a:pt x="165" y="610"/>
                    <a:pt x="165" y="610"/>
                  </a:cubicBezTo>
                  <a:cubicBezTo>
                    <a:pt x="165" y="642"/>
                    <a:pt x="190" y="668"/>
                    <a:pt x="222" y="668"/>
                  </a:cubicBezTo>
                  <a:cubicBezTo>
                    <a:pt x="254" y="668"/>
                    <a:pt x="280" y="642"/>
                    <a:pt x="280" y="610"/>
                  </a:cubicBezTo>
                  <a:cubicBezTo>
                    <a:pt x="280" y="227"/>
                    <a:pt x="280" y="227"/>
                    <a:pt x="280" y="227"/>
                  </a:cubicBezTo>
                  <a:cubicBezTo>
                    <a:pt x="280" y="206"/>
                    <a:pt x="272" y="191"/>
                    <a:pt x="263" y="182"/>
                  </a:cubicBezTo>
                  <a:close/>
                  <a:moveTo>
                    <a:pt x="263" y="182"/>
                  </a:moveTo>
                  <a:cubicBezTo>
                    <a:pt x="263" y="182"/>
                    <a:pt x="263" y="182"/>
                    <a:pt x="263" y="18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58"/>
            <p:cNvSpPr>
              <a:spLocks noEditPoints="1"/>
            </p:cNvSpPr>
            <p:nvPr/>
          </p:nvSpPr>
          <p:spPr bwMode="auto">
            <a:xfrm>
              <a:off x="8443913" y="654050"/>
              <a:ext cx="203200" cy="195263"/>
            </a:xfrm>
            <a:custGeom>
              <a:avLst/>
              <a:gdLst>
                <a:gd name="T0" fmla="*/ 134 w 157"/>
                <a:gd name="T1" fmla="*/ 22 h 151"/>
                <a:gd name="T2" fmla="*/ 53 w 157"/>
                <a:gd name="T3" fmla="*/ 22 h 151"/>
                <a:gd name="T4" fmla="*/ 22 w 157"/>
                <a:gd name="T5" fmla="*/ 53 h 151"/>
                <a:gd name="T6" fmla="*/ 22 w 157"/>
                <a:gd name="T7" fmla="*/ 134 h 151"/>
                <a:gd name="T8" fmla="*/ 63 w 157"/>
                <a:gd name="T9" fmla="*/ 151 h 151"/>
                <a:gd name="T10" fmla="*/ 104 w 157"/>
                <a:gd name="T11" fmla="*/ 134 h 151"/>
                <a:gd name="T12" fmla="*/ 134 w 157"/>
                <a:gd name="T13" fmla="*/ 104 h 151"/>
                <a:gd name="T14" fmla="*/ 134 w 157"/>
                <a:gd name="T15" fmla="*/ 22 h 151"/>
                <a:gd name="T16" fmla="*/ 134 w 157"/>
                <a:gd name="T17" fmla="*/ 22 h 151"/>
                <a:gd name="T18" fmla="*/ 134 w 157"/>
                <a:gd name="T19" fmla="*/ 22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7" h="151">
                  <a:moveTo>
                    <a:pt x="134" y="22"/>
                  </a:moveTo>
                  <a:cubicBezTo>
                    <a:pt x="112" y="0"/>
                    <a:pt x="75" y="0"/>
                    <a:pt x="53" y="22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0" y="75"/>
                    <a:pt x="0" y="112"/>
                    <a:pt x="22" y="134"/>
                  </a:cubicBezTo>
                  <a:cubicBezTo>
                    <a:pt x="33" y="146"/>
                    <a:pt x="48" y="151"/>
                    <a:pt x="63" y="151"/>
                  </a:cubicBezTo>
                  <a:cubicBezTo>
                    <a:pt x="78" y="151"/>
                    <a:pt x="92" y="146"/>
                    <a:pt x="104" y="134"/>
                  </a:cubicBezTo>
                  <a:cubicBezTo>
                    <a:pt x="134" y="104"/>
                    <a:pt x="134" y="104"/>
                    <a:pt x="134" y="104"/>
                  </a:cubicBezTo>
                  <a:cubicBezTo>
                    <a:pt x="157" y="82"/>
                    <a:pt x="157" y="45"/>
                    <a:pt x="134" y="22"/>
                  </a:cubicBezTo>
                  <a:close/>
                  <a:moveTo>
                    <a:pt x="134" y="22"/>
                  </a:moveTo>
                  <a:cubicBezTo>
                    <a:pt x="134" y="22"/>
                    <a:pt x="134" y="22"/>
                    <a:pt x="134" y="2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2615815" y="796259"/>
            <a:ext cx="69603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Circle Timeline</a:t>
            </a:r>
            <a:endParaRPr lang="en-US" sz="4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cxnSp>
        <p:nvCxnSpPr>
          <p:cNvPr id="19" name="直接连接符 4"/>
          <p:cNvCxnSpPr/>
          <p:nvPr/>
        </p:nvCxnSpPr>
        <p:spPr>
          <a:xfrm>
            <a:off x="1052946" y="3914440"/>
            <a:ext cx="10086109" cy="0"/>
          </a:xfrm>
          <a:prstGeom prst="line">
            <a:avLst/>
          </a:prstGeom>
          <a:solidFill>
            <a:srgbClr val="F8C002"/>
          </a:solidFill>
          <a:ln>
            <a:solidFill>
              <a:schemeClr val="bg1">
                <a:lumMod val="8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椭圆 5"/>
          <p:cNvSpPr/>
          <p:nvPr/>
        </p:nvSpPr>
        <p:spPr>
          <a:xfrm>
            <a:off x="2181796" y="3782822"/>
            <a:ext cx="263237" cy="26323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1" name="椭圆 17"/>
          <p:cNvSpPr/>
          <p:nvPr/>
        </p:nvSpPr>
        <p:spPr>
          <a:xfrm>
            <a:off x="4747392" y="3782822"/>
            <a:ext cx="263237" cy="26323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2" name="椭圆 18"/>
          <p:cNvSpPr/>
          <p:nvPr/>
        </p:nvSpPr>
        <p:spPr>
          <a:xfrm>
            <a:off x="7312988" y="3782822"/>
            <a:ext cx="263237" cy="26323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3" name="椭圆 19"/>
          <p:cNvSpPr/>
          <p:nvPr/>
        </p:nvSpPr>
        <p:spPr>
          <a:xfrm>
            <a:off x="9876178" y="3782822"/>
            <a:ext cx="263237" cy="26323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" name="菱形 8"/>
          <p:cNvSpPr/>
          <p:nvPr/>
        </p:nvSpPr>
        <p:spPr>
          <a:xfrm>
            <a:off x="1613474" y="2195150"/>
            <a:ext cx="1402616" cy="14026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25" name="菱形 32"/>
          <p:cNvSpPr/>
          <p:nvPr/>
        </p:nvSpPr>
        <p:spPr>
          <a:xfrm>
            <a:off x="4160199" y="4231115"/>
            <a:ext cx="1402616" cy="14026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26" name="菱形 37"/>
          <p:cNvSpPr/>
          <p:nvPr/>
        </p:nvSpPr>
        <p:spPr>
          <a:xfrm>
            <a:off x="6743298" y="2195150"/>
            <a:ext cx="1402616" cy="14026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27" name="菱形 42"/>
          <p:cNvSpPr/>
          <p:nvPr/>
        </p:nvSpPr>
        <p:spPr>
          <a:xfrm>
            <a:off x="9306488" y="4231115"/>
            <a:ext cx="1402616" cy="14026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018301" y="4566411"/>
            <a:ext cx="254012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Far 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far away, behind the word mountains, far from the countries. there live the </a:t>
            </a: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blind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336433" y="4227216"/>
            <a:ext cx="190385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AMAZING TEXT</a:t>
            </a:r>
            <a:endParaRPr lang="en-US" sz="11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164590" y="4566411"/>
            <a:ext cx="254012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Far 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far away, behind the word mountains, far from the countries. there live the </a:t>
            </a: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blind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482722" y="4227216"/>
            <a:ext cx="190385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AMAZING TEXT</a:t>
            </a:r>
            <a:endParaRPr lang="en-US" sz="11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621611" y="2757521"/>
            <a:ext cx="254012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Far 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far away, behind the word mountains, far from the countries. there live the </a:t>
            </a: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blind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939743" y="2418326"/>
            <a:ext cx="190385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AMAZING TEXT</a:t>
            </a:r>
            <a:endParaRPr lang="en-US" sz="11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734693" y="2757521"/>
            <a:ext cx="254012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Far 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far away, behind the word mountains, far from the countries. there live the </a:t>
            </a: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blind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9052825" y="2418326"/>
            <a:ext cx="190385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AMAZING TEXT</a:t>
            </a:r>
            <a:endParaRPr lang="en-US" sz="11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6" name="Freeform 53"/>
          <p:cNvSpPr>
            <a:spLocks noEditPoints="1"/>
          </p:cNvSpPr>
          <p:nvPr/>
        </p:nvSpPr>
        <p:spPr bwMode="auto">
          <a:xfrm>
            <a:off x="9765554" y="4731409"/>
            <a:ext cx="478399" cy="387668"/>
          </a:xfrm>
          <a:custGeom>
            <a:avLst/>
            <a:gdLst>
              <a:gd name="T0" fmla="*/ 1547 w 1568"/>
              <a:gd name="T1" fmla="*/ 819 h 1270"/>
              <a:gd name="T2" fmla="*/ 1544 w 1568"/>
              <a:gd name="T3" fmla="*/ 807 h 1270"/>
              <a:gd name="T4" fmla="*/ 1340 w 1568"/>
              <a:gd name="T5" fmla="*/ 160 h 1270"/>
              <a:gd name="T6" fmla="*/ 1099 w 1568"/>
              <a:gd name="T7" fmla="*/ 31 h 1270"/>
              <a:gd name="T8" fmla="*/ 1060 w 1568"/>
              <a:gd name="T9" fmla="*/ 103 h 1270"/>
              <a:gd name="T10" fmla="*/ 1132 w 1568"/>
              <a:gd name="T11" fmla="*/ 142 h 1270"/>
              <a:gd name="T12" fmla="*/ 1230 w 1568"/>
              <a:gd name="T13" fmla="*/ 194 h 1270"/>
              <a:gd name="T14" fmla="*/ 1231 w 1568"/>
              <a:gd name="T15" fmla="*/ 195 h 1270"/>
              <a:gd name="T16" fmla="*/ 1368 w 1568"/>
              <a:gd name="T17" fmla="*/ 630 h 1270"/>
              <a:gd name="T18" fmla="*/ 1234 w 1568"/>
              <a:gd name="T19" fmla="*/ 602 h 1270"/>
              <a:gd name="T20" fmla="*/ 905 w 1568"/>
              <a:gd name="T21" fmla="*/ 879 h 1270"/>
              <a:gd name="T22" fmla="*/ 662 w 1568"/>
              <a:gd name="T23" fmla="*/ 879 h 1270"/>
              <a:gd name="T24" fmla="*/ 334 w 1568"/>
              <a:gd name="T25" fmla="*/ 602 h 1270"/>
              <a:gd name="T26" fmla="*/ 202 w 1568"/>
              <a:gd name="T27" fmla="*/ 630 h 1270"/>
              <a:gd name="T28" fmla="*/ 339 w 1568"/>
              <a:gd name="T29" fmla="*/ 194 h 1270"/>
              <a:gd name="T30" fmla="*/ 339 w 1568"/>
              <a:gd name="T31" fmla="*/ 194 h 1270"/>
              <a:gd name="T32" fmla="*/ 437 w 1568"/>
              <a:gd name="T33" fmla="*/ 141 h 1270"/>
              <a:gd name="T34" fmla="*/ 509 w 1568"/>
              <a:gd name="T35" fmla="*/ 103 h 1270"/>
              <a:gd name="T36" fmla="*/ 471 w 1568"/>
              <a:gd name="T37" fmla="*/ 31 h 1270"/>
              <a:gd name="T38" fmla="*/ 229 w 1568"/>
              <a:gd name="T39" fmla="*/ 160 h 1270"/>
              <a:gd name="T40" fmla="*/ 25 w 1568"/>
              <a:gd name="T41" fmla="*/ 807 h 1270"/>
              <a:gd name="T42" fmla="*/ 24 w 1568"/>
              <a:gd name="T43" fmla="*/ 813 h 1270"/>
              <a:gd name="T44" fmla="*/ 0 w 1568"/>
              <a:gd name="T45" fmla="*/ 936 h 1270"/>
              <a:gd name="T46" fmla="*/ 334 w 1568"/>
              <a:gd name="T47" fmla="*/ 1270 h 1270"/>
              <a:gd name="T48" fmla="*/ 510 w 1568"/>
              <a:gd name="T49" fmla="*/ 1219 h 1270"/>
              <a:gd name="T50" fmla="*/ 529 w 1568"/>
              <a:gd name="T51" fmla="*/ 1140 h 1270"/>
              <a:gd name="T52" fmla="*/ 449 w 1568"/>
              <a:gd name="T53" fmla="*/ 1122 h 1270"/>
              <a:gd name="T54" fmla="*/ 334 w 1568"/>
              <a:gd name="T55" fmla="*/ 1155 h 1270"/>
              <a:gd name="T56" fmla="*/ 115 w 1568"/>
              <a:gd name="T57" fmla="*/ 936 h 1270"/>
              <a:gd name="T58" fmla="*/ 334 w 1568"/>
              <a:gd name="T59" fmla="*/ 718 h 1270"/>
              <a:gd name="T60" fmla="*/ 552 w 1568"/>
              <a:gd name="T61" fmla="*/ 936 h 1270"/>
              <a:gd name="T62" fmla="*/ 610 w 1568"/>
              <a:gd name="T63" fmla="*/ 994 h 1270"/>
              <a:gd name="T64" fmla="*/ 906 w 1568"/>
              <a:gd name="T65" fmla="*/ 994 h 1270"/>
              <a:gd name="T66" fmla="*/ 1234 w 1568"/>
              <a:gd name="T67" fmla="*/ 1270 h 1270"/>
              <a:gd name="T68" fmla="*/ 1411 w 1568"/>
              <a:gd name="T69" fmla="*/ 1219 h 1270"/>
              <a:gd name="T70" fmla="*/ 1429 w 1568"/>
              <a:gd name="T71" fmla="*/ 1140 h 1270"/>
              <a:gd name="T72" fmla="*/ 1350 w 1568"/>
              <a:gd name="T73" fmla="*/ 1122 h 1270"/>
              <a:gd name="T74" fmla="*/ 1234 w 1568"/>
              <a:gd name="T75" fmla="*/ 1155 h 1270"/>
              <a:gd name="T76" fmla="*/ 1016 w 1568"/>
              <a:gd name="T77" fmla="*/ 936 h 1270"/>
              <a:gd name="T78" fmla="*/ 1234 w 1568"/>
              <a:gd name="T79" fmla="*/ 718 h 1270"/>
              <a:gd name="T80" fmla="*/ 1453 w 1568"/>
              <a:gd name="T81" fmla="*/ 936 h 1270"/>
              <a:gd name="T82" fmla="*/ 1510 w 1568"/>
              <a:gd name="T83" fmla="*/ 994 h 1270"/>
              <a:gd name="T84" fmla="*/ 1568 w 1568"/>
              <a:gd name="T85" fmla="*/ 936 h 1270"/>
              <a:gd name="T86" fmla="*/ 1547 w 1568"/>
              <a:gd name="T87" fmla="*/ 819 h 1270"/>
              <a:gd name="T88" fmla="*/ 1547 w 1568"/>
              <a:gd name="T89" fmla="*/ 819 h 1270"/>
              <a:gd name="T90" fmla="*/ 1547 w 1568"/>
              <a:gd name="T91" fmla="*/ 819 h 1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568" h="1270">
                <a:moveTo>
                  <a:pt x="1547" y="819"/>
                </a:moveTo>
                <a:cubicBezTo>
                  <a:pt x="1546" y="815"/>
                  <a:pt x="1545" y="811"/>
                  <a:pt x="1544" y="807"/>
                </a:cubicBezTo>
                <a:cubicBezTo>
                  <a:pt x="1340" y="160"/>
                  <a:pt x="1340" y="160"/>
                  <a:pt x="1340" y="160"/>
                </a:cubicBezTo>
                <a:cubicBezTo>
                  <a:pt x="1309" y="58"/>
                  <a:pt x="1201" y="0"/>
                  <a:pt x="1099" y="31"/>
                </a:cubicBezTo>
                <a:cubicBezTo>
                  <a:pt x="1068" y="41"/>
                  <a:pt x="1051" y="73"/>
                  <a:pt x="1060" y="103"/>
                </a:cubicBezTo>
                <a:cubicBezTo>
                  <a:pt x="1069" y="134"/>
                  <a:pt x="1101" y="151"/>
                  <a:pt x="1132" y="142"/>
                </a:cubicBezTo>
                <a:cubicBezTo>
                  <a:pt x="1174" y="129"/>
                  <a:pt x="1218" y="153"/>
                  <a:pt x="1230" y="194"/>
                </a:cubicBezTo>
                <a:cubicBezTo>
                  <a:pt x="1230" y="194"/>
                  <a:pt x="1230" y="194"/>
                  <a:pt x="1231" y="195"/>
                </a:cubicBezTo>
                <a:cubicBezTo>
                  <a:pt x="1368" y="630"/>
                  <a:pt x="1368" y="630"/>
                  <a:pt x="1368" y="630"/>
                </a:cubicBezTo>
                <a:cubicBezTo>
                  <a:pt x="1327" y="612"/>
                  <a:pt x="1282" y="602"/>
                  <a:pt x="1234" y="602"/>
                </a:cubicBezTo>
                <a:cubicBezTo>
                  <a:pt x="1069" y="602"/>
                  <a:pt x="932" y="722"/>
                  <a:pt x="905" y="879"/>
                </a:cubicBezTo>
                <a:cubicBezTo>
                  <a:pt x="662" y="879"/>
                  <a:pt x="662" y="879"/>
                  <a:pt x="662" y="879"/>
                </a:cubicBezTo>
                <a:cubicBezTo>
                  <a:pt x="635" y="722"/>
                  <a:pt x="498" y="602"/>
                  <a:pt x="334" y="602"/>
                </a:cubicBezTo>
                <a:cubicBezTo>
                  <a:pt x="287" y="602"/>
                  <a:pt x="242" y="612"/>
                  <a:pt x="202" y="630"/>
                </a:cubicBezTo>
                <a:cubicBezTo>
                  <a:pt x="339" y="194"/>
                  <a:pt x="339" y="194"/>
                  <a:pt x="339" y="194"/>
                </a:cubicBezTo>
                <a:cubicBezTo>
                  <a:pt x="339" y="194"/>
                  <a:pt x="339" y="194"/>
                  <a:pt x="339" y="194"/>
                </a:cubicBezTo>
                <a:cubicBezTo>
                  <a:pt x="352" y="152"/>
                  <a:pt x="396" y="129"/>
                  <a:pt x="437" y="141"/>
                </a:cubicBezTo>
                <a:cubicBezTo>
                  <a:pt x="468" y="151"/>
                  <a:pt x="500" y="133"/>
                  <a:pt x="509" y="103"/>
                </a:cubicBezTo>
                <a:cubicBezTo>
                  <a:pt x="519" y="73"/>
                  <a:pt x="501" y="40"/>
                  <a:pt x="471" y="31"/>
                </a:cubicBezTo>
                <a:cubicBezTo>
                  <a:pt x="369" y="0"/>
                  <a:pt x="260" y="58"/>
                  <a:pt x="229" y="160"/>
                </a:cubicBezTo>
                <a:cubicBezTo>
                  <a:pt x="25" y="807"/>
                  <a:pt x="25" y="807"/>
                  <a:pt x="25" y="807"/>
                </a:cubicBezTo>
                <a:cubicBezTo>
                  <a:pt x="25" y="809"/>
                  <a:pt x="24" y="811"/>
                  <a:pt x="24" y="813"/>
                </a:cubicBezTo>
                <a:cubicBezTo>
                  <a:pt x="8" y="851"/>
                  <a:pt x="0" y="893"/>
                  <a:pt x="0" y="936"/>
                </a:cubicBezTo>
                <a:cubicBezTo>
                  <a:pt x="0" y="1120"/>
                  <a:pt x="150" y="1270"/>
                  <a:pt x="334" y="1270"/>
                </a:cubicBezTo>
                <a:cubicBezTo>
                  <a:pt x="396" y="1270"/>
                  <a:pt x="458" y="1252"/>
                  <a:pt x="510" y="1219"/>
                </a:cubicBezTo>
                <a:cubicBezTo>
                  <a:pt x="537" y="1202"/>
                  <a:pt x="546" y="1167"/>
                  <a:pt x="529" y="1140"/>
                </a:cubicBezTo>
                <a:cubicBezTo>
                  <a:pt x="512" y="1113"/>
                  <a:pt x="476" y="1105"/>
                  <a:pt x="449" y="1122"/>
                </a:cubicBezTo>
                <a:cubicBezTo>
                  <a:pt x="415" y="1144"/>
                  <a:pt x="375" y="1155"/>
                  <a:pt x="334" y="1155"/>
                </a:cubicBezTo>
                <a:cubicBezTo>
                  <a:pt x="213" y="1155"/>
                  <a:pt x="115" y="1057"/>
                  <a:pt x="115" y="936"/>
                </a:cubicBezTo>
                <a:cubicBezTo>
                  <a:pt x="115" y="816"/>
                  <a:pt x="213" y="718"/>
                  <a:pt x="334" y="718"/>
                </a:cubicBezTo>
                <a:cubicBezTo>
                  <a:pt x="454" y="718"/>
                  <a:pt x="552" y="816"/>
                  <a:pt x="552" y="936"/>
                </a:cubicBezTo>
                <a:cubicBezTo>
                  <a:pt x="552" y="968"/>
                  <a:pt x="578" y="994"/>
                  <a:pt x="610" y="994"/>
                </a:cubicBezTo>
                <a:cubicBezTo>
                  <a:pt x="906" y="994"/>
                  <a:pt x="906" y="994"/>
                  <a:pt x="906" y="994"/>
                </a:cubicBezTo>
                <a:cubicBezTo>
                  <a:pt x="933" y="1151"/>
                  <a:pt x="1070" y="1270"/>
                  <a:pt x="1234" y="1270"/>
                </a:cubicBezTo>
                <a:cubicBezTo>
                  <a:pt x="1297" y="1270"/>
                  <a:pt x="1358" y="1252"/>
                  <a:pt x="1411" y="1219"/>
                </a:cubicBezTo>
                <a:cubicBezTo>
                  <a:pt x="1438" y="1202"/>
                  <a:pt x="1446" y="1167"/>
                  <a:pt x="1429" y="1140"/>
                </a:cubicBezTo>
                <a:cubicBezTo>
                  <a:pt x="1412" y="1113"/>
                  <a:pt x="1377" y="1105"/>
                  <a:pt x="1350" y="1122"/>
                </a:cubicBezTo>
                <a:cubicBezTo>
                  <a:pt x="1315" y="1144"/>
                  <a:pt x="1275" y="1155"/>
                  <a:pt x="1234" y="1155"/>
                </a:cubicBezTo>
                <a:cubicBezTo>
                  <a:pt x="1114" y="1155"/>
                  <a:pt x="1016" y="1057"/>
                  <a:pt x="1016" y="936"/>
                </a:cubicBezTo>
                <a:cubicBezTo>
                  <a:pt x="1016" y="816"/>
                  <a:pt x="1114" y="718"/>
                  <a:pt x="1234" y="718"/>
                </a:cubicBezTo>
                <a:cubicBezTo>
                  <a:pt x="1355" y="718"/>
                  <a:pt x="1453" y="816"/>
                  <a:pt x="1453" y="936"/>
                </a:cubicBezTo>
                <a:cubicBezTo>
                  <a:pt x="1453" y="968"/>
                  <a:pt x="1479" y="994"/>
                  <a:pt x="1510" y="994"/>
                </a:cubicBezTo>
                <a:cubicBezTo>
                  <a:pt x="1542" y="994"/>
                  <a:pt x="1568" y="968"/>
                  <a:pt x="1568" y="936"/>
                </a:cubicBezTo>
                <a:cubicBezTo>
                  <a:pt x="1568" y="895"/>
                  <a:pt x="1560" y="855"/>
                  <a:pt x="1547" y="819"/>
                </a:cubicBezTo>
                <a:close/>
                <a:moveTo>
                  <a:pt x="1547" y="819"/>
                </a:moveTo>
                <a:cubicBezTo>
                  <a:pt x="1547" y="819"/>
                  <a:pt x="1547" y="819"/>
                  <a:pt x="1547" y="819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7" name="Group 36"/>
          <p:cNvGrpSpPr/>
          <p:nvPr/>
        </p:nvGrpSpPr>
        <p:grpSpPr>
          <a:xfrm>
            <a:off x="4699820" y="4723139"/>
            <a:ext cx="310809" cy="477649"/>
            <a:chOff x="7700963" y="14288"/>
            <a:chExt cx="1316038" cy="2022475"/>
          </a:xfrm>
          <a:solidFill>
            <a:schemeClr val="bg1"/>
          </a:solidFill>
        </p:grpSpPr>
        <p:sp>
          <p:nvSpPr>
            <p:cNvPr id="38" name="Freeform 54"/>
            <p:cNvSpPr>
              <a:spLocks noEditPoints="1"/>
            </p:cNvSpPr>
            <p:nvPr/>
          </p:nvSpPr>
          <p:spPr bwMode="auto">
            <a:xfrm>
              <a:off x="7700963" y="14288"/>
              <a:ext cx="1316038" cy="1503363"/>
            </a:xfrm>
            <a:custGeom>
              <a:avLst/>
              <a:gdLst>
                <a:gd name="T0" fmla="*/ 892 w 1018"/>
                <a:gd name="T1" fmla="*/ 173 h 1163"/>
                <a:gd name="T2" fmla="*/ 509 w 1018"/>
                <a:gd name="T3" fmla="*/ 0 h 1163"/>
                <a:gd name="T4" fmla="*/ 126 w 1018"/>
                <a:gd name="T5" fmla="*/ 174 h 1163"/>
                <a:gd name="T6" fmla="*/ 0 w 1018"/>
                <a:gd name="T7" fmla="*/ 511 h 1163"/>
                <a:gd name="T8" fmla="*/ 128 w 1018"/>
                <a:gd name="T9" fmla="*/ 847 h 1163"/>
                <a:gd name="T10" fmla="*/ 171 w 1018"/>
                <a:gd name="T11" fmla="*/ 890 h 1163"/>
                <a:gd name="T12" fmla="*/ 247 w 1018"/>
                <a:gd name="T13" fmla="*/ 1044 h 1163"/>
                <a:gd name="T14" fmla="*/ 246 w 1018"/>
                <a:gd name="T15" fmla="*/ 1104 h 1163"/>
                <a:gd name="T16" fmla="*/ 303 w 1018"/>
                <a:gd name="T17" fmla="*/ 1162 h 1163"/>
                <a:gd name="T18" fmla="*/ 304 w 1018"/>
                <a:gd name="T19" fmla="*/ 1162 h 1163"/>
                <a:gd name="T20" fmla="*/ 361 w 1018"/>
                <a:gd name="T21" fmla="*/ 1105 h 1163"/>
                <a:gd name="T22" fmla="*/ 362 w 1018"/>
                <a:gd name="T23" fmla="*/ 1045 h 1163"/>
                <a:gd name="T24" fmla="*/ 362 w 1018"/>
                <a:gd name="T25" fmla="*/ 1045 h 1163"/>
                <a:gd name="T26" fmla="*/ 247 w 1018"/>
                <a:gd name="T27" fmla="*/ 804 h 1163"/>
                <a:gd name="T28" fmla="*/ 214 w 1018"/>
                <a:gd name="T29" fmla="*/ 771 h 1163"/>
                <a:gd name="T30" fmla="*/ 213 w 1018"/>
                <a:gd name="T31" fmla="*/ 250 h 1163"/>
                <a:gd name="T32" fmla="*/ 509 w 1018"/>
                <a:gd name="T33" fmla="*/ 116 h 1163"/>
                <a:gd name="T34" fmla="*/ 806 w 1018"/>
                <a:gd name="T35" fmla="*/ 250 h 1163"/>
                <a:gd name="T36" fmla="*/ 805 w 1018"/>
                <a:gd name="T37" fmla="*/ 770 h 1163"/>
                <a:gd name="T38" fmla="*/ 772 w 1018"/>
                <a:gd name="T39" fmla="*/ 804 h 1163"/>
                <a:gd name="T40" fmla="*/ 658 w 1018"/>
                <a:gd name="T41" fmla="*/ 1042 h 1163"/>
                <a:gd name="T42" fmla="*/ 657 w 1018"/>
                <a:gd name="T43" fmla="*/ 1104 h 1163"/>
                <a:gd name="T44" fmla="*/ 714 w 1018"/>
                <a:gd name="T45" fmla="*/ 1163 h 1163"/>
                <a:gd name="T46" fmla="*/ 715 w 1018"/>
                <a:gd name="T47" fmla="*/ 1163 h 1163"/>
                <a:gd name="T48" fmla="*/ 773 w 1018"/>
                <a:gd name="T49" fmla="*/ 1106 h 1163"/>
                <a:gd name="T50" fmla="*/ 773 w 1018"/>
                <a:gd name="T51" fmla="*/ 1043 h 1163"/>
                <a:gd name="T52" fmla="*/ 773 w 1018"/>
                <a:gd name="T53" fmla="*/ 1042 h 1163"/>
                <a:gd name="T54" fmla="*/ 848 w 1018"/>
                <a:gd name="T55" fmla="*/ 890 h 1163"/>
                <a:gd name="T56" fmla="*/ 892 w 1018"/>
                <a:gd name="T57" fmla="*/ 846 h 1163"/>
                <a:gd name="T58" fmla="*/ 1018 w 1018"/>
                <a:gd name="T59" fmla="*/ 510 h 1163"/>
                <a:gd name="T60" fmla="*/ 892 w 1018"/>
                <a:gd name="T61" fmla="*/ 173 h 1163"/>
                <a:gd name="T62" fmla="*/ 892 w 1018"/>
                <a:gd name="T63" fmla="*/ 173 h 1163"/>
                <a:gd name="T64" fmla="*/ 892 w 1018"/>
                <a:gd name="T65" fmla="*/ 173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18" h="1163">
                  <a:moveTo>
                    <a:pt x="892" y="173"/>
                  </a:moveTo>
                  <a:cubicBezTo>
                    <a:pt x="795" y="63"/>
                    <a:pt x="655" y="0"/>
                    <a:pt x="509" y="0"/>
                  </a:cubicBezTo>
                  <a:cubicBezTo>
                    <a:pt x="363" y="0"/>
                    <a:pt x="223" y="63"/>
                    <a:pt x="126" y="174"/>
                  </a:cubicBezTo>
                  <a:cubicBezTo>
                    <a:pt x="45" y="266"/>
                    <a:pt x="0" y="386"/>
                    <a:pt x="0" y="511"/>
                  </a:cubicBezTo>
                  <a:cubicBezTo>
                    <a:pt x="1" y="636"/>
                    <a:pt x="46" y="755"/>
                    <a:pt x="128" y="847"/>
                  </a:cubicBezTo>
                  <a:cubicBezTo>
                    <a:pt x="141" y="862"/>
                    <a:pt x="156" y="877"/>
                    <a:pt x="171" y="890"/>
                  </a:cubicBezTo>
                  <a:cubicBezTo>
                    <a:pt x="224" y="938"/>
                    <a:pt x="247" y="984"/>
                    <a:pt x="247" y="1044"/>
                  </a:cubicBezTo>
                  <a:cubicBezTo>
                    <a:pt x="246" y="1104"/>
                    <a:pt x="246" y="1104"/>
                    <a:pt x="246" y="1104"/>
                  </a:cubicBezTo>
                  <a:cubicBezTo>
                    <a:pt x="246" y="1135"/>
                    <a:pt x="271" y="1162"/>
                    <a:pt x="303" y="1162"/>
                  </a:cubicBezTo>
                  <a:cubicBezTo>
                    <a:pt x="304" y="1162"/>
                    <a:pt x="304" y="1162"/>
                    <a:pt x="304" y="1162"/>
                  </a:cubicBezTo>
                  <a:cubicBezTo>
                    <a:pt x="335" y="1162"/>
                    <a:pt x="361" y="1137"/>
                    <a:pt x="361" y="1105"/>
                  </a:cubicBezTo>
                  <a:cubicBezTo>
                    <a:pt x="362" y="1045"/>
                    <a:pt x="362" y="1045"/>
                    <a:pt x="362" y="1045"/>
                  </a:cubicBezTo>
                  <a:cubicBezTo>
                    <a:pt x="362" y="1045"/>
                    <a:pt x="362" y="1045"/>
                    <a:pt x="362" y="1045"/>
                  </a:cubicBezTo>
                  <a:cubicBezTo>
                    <a:pt x="362" y="951"/>
                    <a:pt x="326" y="875"/>
                    <a:pt x="247" y="804"/>
                  </a:cubicBezTo>
                  <a:cubicBezTo>
                    <a:pt x="236" y="794"/>
                    <a:pt x="225" y="783"/>
                    <a:pt x="214" y="771"/>
                  </a:cubicBezTo>
                  <a:cubicBezTo>
                    <a:pt x="82" y="623"/>
                    <a:pt x="82" y="399"/>
                    <a:pt x="213" y="250"/>
                  </a:cubicBezTo>
                  <a:cubicBezTo>
                    <a:pt x="288" y="164"/>
                    <a:pt x="397" y="116"/>
                    <a:pt x="509" y="116"/>
                  </a:cubicBezTo>
                  <a:cubicBezTo>
                    <a:pt x="623" y="116"/>
                    <a:pt x="731" y="164"/>
                    <a:pt x="806" y="250"/>
                  </a:cubicBezTo>
                  <a:cubicBezTo>
                    <a:pt x="937" y="398"/>
                    <a:pt x="936" y="622"/>
                    <a:pt x="805" y="770"/>
                  </a:cubicBezTo>
                  <a:cubicBezTo>
                    <a:pt x="795" y="782"/>
                    <a:pt x="783" y="794"/>
                    <a:pt x="772" y="804"/>
                  </a:cubicBezTo>
                  <a:cubicBezTo>
                    <a:pt x="694" y="873"/>
                    <a:pt x="658" y="949"/>
                    <a:pt x="658" y="1042"/>
                  </a:cubicBezTo>
                  <a:cubicBezTo>
                    <a:pt x="657" y="1104"/>
                    <a:pt x="657" y="1104"/>
                    <a:pt x="657" y="1104"/>
                  </a:cubicBezTo>
                  <a:cubicBezTo>
                    <a:pt x="657" y="1136"/>
                    <a:pt x="683" y="1162"/>
                    <a:pt x="714" y="1163"/>
                  </a:cubicBezTo>
                  <a:cubicBezTo>
                    <a:pt x="715" y="1163"/>
                    <a:pt x="715" y="1163"/>
                    <a:pt x="715" y="1163"/>
                  </a:cubicBezTo>
                  <a:cubicBezTo>
                    <a:pt x="747" y="1163"/>
                    <a:pt x="772" y="1137"/>
                    <a:pt x="773" y="1106"/>
                  </a:cubicBezTo>
                  <a:cubicBezTo>
                    <a:pt x="773" y="1043"/>
                    <a:pt x="773" y="1043"/>
                    <a:pt x="773" y="1043"/>
                  </a:cubicBezTo>
                  <a:cubicBezTo>
                    <a:pt x="773" y="1042"/>
                    <a:pt x="773" y="1042"/>
                    <a:pt x="773" y="1042"/>
                  </a:cubicBezTo>
                  <a:cubicBezTo>
                    <a:pt x="773" y="981"/>
                    <a:pt x="795" y="937"/>
                    <a:pt x="848" y="890"/>
                  </a:cubicBezTo>
                  <a:cubicBezTo>
                    <a:pt x="864" y="876"/>
                    <a:pt x="878" y="861"/>
                    <a:pt x="892" y="846"/>
                  </a:cubicBezTo>
                  <a:cubicBezTo>
                    <a:pt x="973" y="754"/>
                    <a:pt x="1018" y="635"/>
                    <a:pt x="1018" y="510"/>
                  </a:cubicBezTo>
                  <a:cubicBezTo>
                    <a:pt x="1018" y="385"/>
                    <a:pt x="973" y="266"/>
                    <a:pt x="892" y="173"/>
                  </a:cubicBezTo>
                  <a:close/>
                  <a:moveTo>
                    <a:pt x="892" y="173"/>
                  </a:moveTo>
                  <a:cubicBezTo>
                    <a:pt x="892" y="173"/>
                    <a:pt x="892" y="173"/>
                    <a:pt x="892" y="17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55"/>
            <p:cNvSpPr>
              <a:spLocks noEditPoints="1"/>
            </p:cNvSpPr>
            <p:nvPr/>
          </p:nvSpPr>
          <p:spPr bwMode="auto">
            <a:xfrm>
              <a:off x="8020050" y="1641475"/>
              <a:ext cx="677863" cy="147638"/>
            </a:xfrm>
            <a:custGeom>
              <a:avLst/>
              <a:gdLst>
                <a:gd name="T0" fmla="*/ 469 w 526"/>
                <a:gd name="T1" fmla="*/ 0 h 115"/>
                <a:gd name="T2" fmla="*/ 58 w 526"/>
                <a:gd name="T3" fmla="*/ 0 h 115"/>
                <a:gd name="T4" fmla="*/ 0 w 526"/>
                <a:gd name="T5" fmla="*/ 58 h 115"/>
                <a:gd name="T6" fmla="*/ 58 w 526"/>
                <a:gd name="T7" fmla="*/ 115 h 115"/>
                <a:gd name="T8" fmla="*/ 469 w 526"/>
                <a:gd name="T9" fmla="*/ 115 h 115"/>
                <a:gd name="T10" fmla="*/ 526 w 526"/>
                <a:gd name="T11" fmla="*/ 58 h 115"/>
                <a:gd name="T12" fmla="*/ 469 w 526"/>
                <a:gd name="T13" fmla="*/ 0 h 115"/>
                <a:gd name="T14" fmla="*/ 469 w 526"/>
                <a:gd name="T15" fmla="*/ 0 h 115"/>
                <a:gd name="T16" fmla="*/ 469 w 526"/>
                <a:gd name="T1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6" h="115">
                  <a:moveTo>
                    <a:pt x="469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6"/>
                    <a:pt x="0" y="58"/>
                  </a:cubicBezTo>
                  <a:cubicBezTo>
                    <a:pt x="0" y="90"/>
                    <a:pt x="26" y="115"/>
                    <a:pt x="58" y="115"/>
                  </a:cubicBezTo>
                  <a:cubicBezTo>
                    <a:pt x="469" y="115"/>
                    <a:pt x="469" y="115"/>
                    <a:pt x="469" y="115"/>
                  </a:cubicBezTo>
                  <a:cubicBezTo>
                    <a:pt x="501" y="115"/>
                    <a:pt x="526" y="90"/>
                    <a:pt x="526" y="58"/>
                  </a:cubicBezTo>
                  <a:cubicBezTo>
                    <a:pt x="526" y="26"/>
                    <a:pt x="500" y="0"/>
                    <a:pt x="469" y="0"/>
                  </a:cubicBezTo>
                  <a:close/>
                  <a:moveTo>
                    <a:pt x="469" y="0"/>
                  </a:moveTo>
                  <a:cubicBezTo>
                    <a:pt x="469" y="0"/>
                    <a:pt x="469" y="0"/>
                    <a:pt x="46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Freeform 56"/>
            <p:cNvSpPr>
              <a:spLocks noEditPoints="1"/>
            </p:cNvSpPr>
            <p:nvPr/>
          </p:nvSpPr>
          <p:spPr bwMode="auto">
            <a:xfrm>
              <a:off x="8142288" y="1887538"/>
              <a:ext cx="433388" cy="149225"/>
            </a:xfrm>
            <a:custGeom>
              <a:avLst/>
              <a:gdLst>
                <a:gd name="T0" fmla="*/ 279 w 336"/>
                <a:gd name="T1" fmla="*/ 0 h 115"/>
                <a:gd name="T2" fmla="*/ 57 w 336"/>
                <a:gd name="T3" fmla="*/ 0 h 115"/>
                <a:gd name="T4" fmla="*/ 0 w 336"/>
                <a:gd name="T5" fmla="*/ 57 h 115"/>
                <a:gd name="T6" fmla="*/ 57 w 336"/>
                <a:gd name="T7" fmla="*/ 115 h 115"/>
                <a:gd name="T8" fmla="*/ 279 w 336"/>
                <a:gd name="T9" fmla="*/ 115 h 115"/>
                <a:gd name="T10" fmla="*/ 336 w 336"/>
                <a:gd name="T11" fmla="*/ 57 h 115"/>
                <a:gd name="T12" fmla="*/ 279 w 336"/>
                <a:gd name="T13" fmla="*/ 0 h 115"/>
                <a:gd name="T14" fmla="*/ 279 w 336"/>
                <a:gd name="T15" fmla="*/ 0 h 115"/>
                <a:gd name="T16" fmla="*/ 279 w 336"/>
                <a:gd name="T1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6" h="115">
                  <a:moveTo>
                    <a:pt x="279" y="0"/>
                  </a:moveTo>
                  <a:cubicBezTo>
                    <a:pt x="57" y="0"/>
                    <a:pt x="57" y="0"/>
                    <a:pt x="57" y="0"/>
                  </a:cubicBezTo>
                  <a:cubicBezTo>
                    <a:pt x="25" y="0"/>
                    <a:pt x="0" y="26"/>
                    <a:pt x="0" y="57"/>
                  </a:cubicBezTo>
                  <a:cubicBezTo>
                    <a:pt x="0" y="89"/>
                    <a:pt x="25" y="115"/>
                    <a:pt x="57" y="115"/>
                  </a:cubicBezTo>
                  <a:cubicBezTo>
                    <a:pt x="279" y="115"/>
                    <a:pt x="279" y="115"/>
                    <a:pt x="279" y="115"/>
                  </a:cubicBezTo>
                  <a:cubicBezTo>
                    <a:pt x="311" y="115"/>
                    <a:pt x="336" y="89"/>
                    <a:pt x="336" y="57"/>
                  </a:cubicBezTo>
                  <a:cubicBezTo>
                    <a:pt x="336" y="26"/>
                    <a:pt x="311" y="0"/>
                    <a:pt x="279" y="0"/>
                  </a:cubicBezTo>
                  <a:close/>
                  <a:moveTo>
                    <a:pt x="279" y="0"/>
                  </a:moveTo>
                  <a:cubicBezTo>
                    <a:pt x="279" y="0"/>
                    <a:pt x="279" y="0"/>
                    <a:pt x="27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57"/>
            <p:cNvSpPr>
              <a:spLocks noEditPoints="1"/>
            </p:cNvSpPr>
            <p:nvPr/>
          </p:nvSpPr>
          <p:spPr bwMode="auto">
            <a:xfrm>
              <a:off x="8072438" y="654050"/>
              <a:ext cx="361950" cy="863600"/>
            </a:xfrm>
            <a:custGeom>
              <a:avLst/>
              <a:gdLst>
                <a:gd name="T0" fmla="*/ 263 w 280"/>
                <a:gd name="T1" fmla="*/ 182 h 668"/>
                <a:gd name="T2" fmla="*/ 104 w 280"/>
                <a:gd name="T3" fmla="*/ 23 h 668"/>
                <a:gd name="T4" fmla="*/ 22 w 280"/>
                <a:gd name="T5" fmla="*/ 23 h 668"/>
                <a:gd name="T6" fmla="*/ 22 w 280"/>
                <a:gd name="T7" fmla="*/ 104 h 668"/>
                <a:gd name="T8" fmla="*/ 165 w 280"/>
                <a:gd name="T9" fmla="*/ 246 h 668"/>
                <a:gd name="T10" fmla="*/ 165 w 280"/>
                <a:gd name="T11" fmla="*/ 610 h 668"/>
                <a:gd name="T12" fmla="*/ 222 w 280"/>
                <a:gd name="T13" fmla="*/ 668 h 668"/>
                <a:gd name="T14" fmla="*/ 280 w 280"/>
                <a:gd name="T15" fmla="*/ 610 h 668"/>
                <a:gd name="T16" fmla="*/ 280 w 280"/>
                <a:gd name="T17" fmla="*/ 227 h 668"/>
                <a:gd name="T18" fmla="*/ 263 w 280"/>
                <a:gd name="T19" fmla="*/ 182 h 668"/>
                <a:gd name="T20" fmla="*/ 263 w 280"/>
                <a:gd name="T21" fmla="*/ 182 h 668"/>
                <a:gd name="T22" fmla="*/ 263 w 280"/>
                <a:gd name="T23" fmla="*/ 182 h 6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0" h="668">
                  <a:moveTo>
                    <a:pt x="263" y="182"/>
                  </a:moveTo>
                  <a:cubicBezTo>
                    <a:pt x="104" y="23"/>
                    <a:pt x="104" y="23"/>
                    <a:pt x="104" y="23"/>
                  </a:cubicBezTo>
                  <a:cubicBezTo>
                    <a:pt x="81" y="0"/>
                    <a:pt x="45" y="0"/>
                    <a:pt x="22" y="23"/>
                  </a:cubicBezTo>
                  <a:cubicBezTo>
                    <a:pt x="0" y="45"/>
                    <a:pt x="0" y="82"/>
                    <a:pt x="22" y="104"/>
                  </a:cubicBezTo>
                  <a:cubicBezTo>
                    <a:pt x="165" y="246"/>
                    <a:pt x="165" y="246"/>
                    <a:pt x="165" y="246"/>
                  </a:cubicBezTo>
                  <a:cubicBezTo>
                    <a:pt x="165" y="610"/>
                    <a:pt x="165" y="610"/>
                    <a:pt x="165" y="610"/>
                  </a:cubicBezTo>
                  <a:cubicBezTo>
                    <a:pt x="165" y="642"/>
                    <a:pt x="190" y="668"/>
                    <a:pt x="222" y="668"/>
                  </a:cubicBezTo>
                  <a:cubicBezTo>
                    <a:pt x="254" y="668"/>
                    <a:pt x="280" y="642"/>
                    <a:pt x="280" y="610"/>
                  </a:cubicBezTo>
                  <a:cubicBezTo>
                    <a:pt x="280" y="227"/>
                    <a:pt x="280" y="227"/>
                    <a:pt x="280" y="227"/>
                  </a:cubicBezTo>
                  <a:cubicBezTo>
                    <a:pt x="280" y="206"/>
                    <a:pt x="272" y="191"/>
                    <a:pt x="263" y="182"/>
                  </a:cubicBezTo>
                  <a:close/>
                  <a:moveTo>
                    <a:pt x="263" y="182"/>
                  </a:moveTo>
                  <a:cubicBezTo>
                    <a:pt x="263" y="182"/>
                    <a:pt x="263" y="182"/>
                    <a:pt x="263" y="18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58"/>
            <p:cNvSpPr>
              <a:spLocks noEditPoints="1"/>
            </p:cNvSpPr>
            <p:nvPr/>
          </p:nvSpPr>
          <p:spPr bwMode="auto">
            <a:xfrm>
              <a:off x="8443913" y="654050"/>
              <a:ext cx="203200" cy="195263"/>
            </a:xfrm>
            <a:custGeom>
              <a:avLst/>
              <a:gdLst>
                <a:gd name="T0" fmla="*/ 134 w 157"/>
                <a:gd name="T1" fmla="*/ 22 h 151"/>
                <a:gd name="T2" fmla="*/ 53 w 157"/>
                <a:gd name="T3" fmla="*/ 22 h 151"/>
                <a:gd name="T4" fmla="*/ 22 w 157"/>
                <a:gd name="T5" fmla="*/ 53 h 151"/>
                <a:gd name="T6" fmla="*/ 22 w 157"/>
                <a:gd name="T7" fmla="*/ 134 h 151"/>
                <a:gd name="T8" fmla="*/ 63 w 157"/>
                <a:gd name="T9" fmla="*/ 151 h 151"/>
                <a:gd name="T10" fmla="*/ 104 w 157"/>
                <a:gd name="T11" fmla="*/ 134 h 151"/>
                <a:gd name="T12" fmla="*/ 134 w 157"/>
                <a:gd name="T13" fmla="*/ 104 h 151"/>
                <a:gd name="T14" fmla="*/ 134 w 157"/>
                <a:gd name="T15" fmla="*/ 22 h 151"/>
                <a:gd name="T16" fmla="*/ 134 w 157"/>
                <a:gd name="T17" fmla="*/ 22 h 151"/>
                <a:gd name="T18" fmla="*/ 134 w 157"/>
                <a:gd name="T19" fmla="*/ 22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7" h="151">
                  <a:moveTo>
                    <a:pt x="134" y="22"/>
                  </a:moveTo>
                  <a:cubicBezTo>
                    <a:pt x="112" y="0"/>
                    <a:pt x="75" y="0"/>
                    <a:pt x="53" y="22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0" y="75"/>
                    <a:pt x="0" y="112"/>
                    <a:pt x="22" y="134"/>
                  </a:cubicBezTo>
                  <a:cubicBezTo>
                    <a:pt x="33" y="146"/>
                    <a:pt x="48" y="151"/>
                    <a:pt x="63" y="151"/>
                  </a:cubicBezTo>
                  <a:cubicBezTo>
                    <a:pt x="78" y="151"/>
                    <a:pt x="92" y="146"/>
                    <a:pt x="104" y="134"/>
                  </a:cubicBezTo>
                  <a:cubicBezTo>
                    <a:pt x="134" y="104"/>
                    <a:pt x="134" y="104"/>
                    <a:pt x="134" y="104"/>
                  </a:cubicBezTo>
                  <a:cubicBezTo>
                    <a:pt x="157" y="82"/>
                    <a:pt x="157" y="45"/>
                    <a:pt x="134" y="22"/>
                  </a:cubicBezTo>
                  <a:close/>
                  <a:moveTo>
                    <a:pt x="134" y="22"/>
                  </a:moveTo>
                  <a:cubicBezTo>
                    <a:pt x="134" y="22"/>
                    <a:pt x="134" y="22"/>
                    <a:pt x="134" y="2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3" name="Freeform 59"/>
          <p:cNvSpPr>
            <a:spLocks noEditPoints="1"/>
          </p:cNvSpPr>
          <p:nvPr/>
        </p:nvSpPr>
        <p:spPr bwMode="auto">
          <a:xfrm>
            <a:off x="2092247" y="2667992"/>
            <a:ext cx="419912" cy="480649"/>
          </a:xfrm>
          <a:custGeom>
            <a:avLst/>
            <a:gdLst>
              <a:gd name="T0" fmla="*/ 1125 w 1377"/>
              <a:gd name="T1" fmla="*/ 327 h 1574"/>
              <a:gd name="T2" fmla="*/ 1001 w 1377"/>
              <a:gd name="T3" fmla="*/ 107 h 1574"/>
              <a:gd name="T4" fmla="*/ 726 w 1377"/>
              <a:gd name="T5" fmla="*/ 0 h 1574"/>
              <a:gd name="T6" fmla="*/ 505 w 1377"/>
              <a:gd name="T7" fmla="*/ 65 h 1574"/>
              <a:gd name="T8" fmla="*/ 380 w 1377"/>
              <a:gd name="T9" fmla="*/ 192 h 1574"/>
              <a:gd name="T10" fmla="*/ 349 w 1377"/>
              <a:gd name="T11" fmla="*/ 190 h 1574"/>
              <a:gd name="T12" fmla="*/ 117 w 1377"/>
              <a:gd name="T13" fmla="*/ 422 h 1574"/>
              <a:gd name="T14" fmla="*/ 120 w 1377"/>
              <a:gd name="T15" fmla="*/ 458 h 1574"/>
              <a:gd name="T16" fmla="*/ 0 w 1377"/>
              <a:gd name="T17" fmla="*/ 704 h 1574"/>
              <a:gd name="T18" fmla="*/ 85 w 1377"/>
              <a:gd name="T19" fmla="*/ 926 h 1574"/>
              <a:gd name="T20" fmla="*/ 298 w 1377"/>
              <a:gd name="T21" fmla="*/ 1032 h 1574"/>
              <a:gd name="T22" fmla="*/ 447 w 1377"/>
              <a:gd name="T23" fmla="*/ 1032 h 1574"/>
              <a:gd name="T24" fmla="*/ 505 w 1377"/>
              <a:gd name="T25" fmla="*/ 975 h 1574"/>
              <a:gd name="T26" fmla="*/ 447 w 1377"/>
              <a:gd name="T27" fmla="*/ 917 h 1574"/>
              <a:gd name="T28" fmla="*/ 302 w 1377"/>
              <a:gd name="T29" fmla="*/ 917 h 1574"/>
              <a:gd name="T30" fmla="*/ 116 w 1377"/>
              <a:gd name="T31" fmla="*/ 704 h 1574"/>
              <a:gd name="T32" fmla="*/ 214 w 1377"/>
              <a:gd name="T33" fmla="*/ 532 h 1574"/>
              <a:gd name="T34" fmla="*/ 239 w 1377"/>
              <a:gd name="T35" fmla="*/ 462 h 1574"/>
              <a:gd name="T36" fmla="*/ 232 w 1377"/>
              <a:gd name="T37" fmla="*/ 422 h 1574"/>
              <a:gd name="T38" fmla="*/ 349 w 1377"/>
              <a:gd name="T39" fmla="*/ 305 h 1574"/>
              <a:gd name="T40" fmla="*/ 389 w 1377"/>
              <a:gd name="T41" fmla="*/ 312 h 1574"/>
              <a:gd name="T42" fmla="*/ 461 w 1377"/>
              <a:gd name="T43" fmla="*/ 283 h 1574"/>
              <a:gd name="T44" fmla="*/ 726 w 1377"/>
              <a:gd name="T45" fmla="*/ 115 h 1574"/>
              <a:gd name="T46" fmla="*/ 1017 w 1377"/>
              <a:gd name="T47" fmla="*/ 379 h 1574"/>
              <a:gd name="T48" fmla="*/ 1064 w 1377"/>
              <a:gd name="T49" fmla="*/ 430 h 1574"/>
              <a:gd name="T50" fmla="*/ 1262 w 1377"/>
              <a:gd name="T51" fmla="*/ 672 h 1574"/>
              <a:gd name="T52" fmla="*/ 1042 w 1377"/>
              <a:gd name="T53" fmla="*/ 917 h 1574"/>
              <a:gd name="T54" fmla="*/ 689 w 1377"/>
              <a:gd name="T55" fmla="*/ 917 h 1574"/>
              <a:gd name="T56" fmla="*/ 631 w 1377"/>
              <a:gd name="T57" fmla="*/ 975 h 1574"/>
              <a:gd name="T58" fmla="*/ 631 w 1377"/>
              <a:gd name="T59" fmla="*/ 1378 h 1574"/>
              <a:gd name="T60" fmla="*/ 543 w 1377"/>
              <a:gd name="T61" fmla="*/ 1289 h 1574"/>
              <a:gd name="T62" fmla="*/ 461 w 1377"/>
              <a:gd name="T63" fmla="*/ 1289 h 1574"/>
              <a:gd name="T64" fmla="*/ 461 w 1377"/>
              <a:gd name="T65" fmla="*/ 1371 h 1574"/>
              <a:gd name="T66" fmla="*/ 648 w 1377"/>
              <a:gd name="T67" fmla="*/ 1557 h 1574"/>
              <a:gd name="T68" fmla="*/ 688 w 1377"/>
              <a:gd name="T69" fmla="*/ 1574 h 1574"/>
              <a:gd name="T70" fmla="*/ 729 w 1377"/>
              <a:gd name="T71" fmla="*/ 1557 h 1574"/>
              <a:gd name="T72" fmla="*/ 916 w 1377"/>
              <a:gd name="T73" fmla="*/ 1371 h 1574"/>
              <a:gd name="T74" fmla="*/ 916 w 1377"/>
              <a:gd name="T75" fmla="*/ 1289 h 1574"/>
              <a:gd name="T76" fmla="*/ 834 w 1377"/>
              <a:gd name="T77" fmla="*/ 1289 h 1574"/>
              <a:gd name="T78" fmla="*/ 746 w 1377"/>
              <a:gd name="T79" fmla="*/ 1378 h 1574"/>
              <a:gd name="T80" fmla="*/ 746 w 1377"/>
              <a:gd name="T81" fmla="*/ 1032 h 1574"/>
              <a:gd name="T82" fmla="*/ 1048 w 1377"/>
              <a:gd name="T83" fmla="*/ 1032 h 1574"/>
              <a:gd name="T84" fmla="*/ 1282 w 1377"/>
              <a:gd name="T85" fmla="*/ 917 h 1574"/>
              <a:gd name="T86" fmla="*/ 1377 w 1377"/>
              <a:gd name="T87" fmla="*/ 672 h 1574"/>
              <a:gd name="T88" fmla="*/ 1125 w 1377"/>
              <a:gd name="T89" fmla="*/ 327 h 1574"/>
              <a:gd name="T90" fmla="*/ 1125 w 1377"/>
              <a:gd name="T91" fmla="*/ 327 h 1574"/>
              <a:gd name="T92" fmla="*/ 1125 w 1377"/>
              <a:gd name="T93" fmla="*/ 327 h 1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377" h="1574">
                <a:moveTo>
                  <a:pt x="1125" y="327"/>
                </a:moveTo>
                <a:cubicBezTo>
                  <a:pt x="1108" y="243"/>
                  <a:pt x="1065" y="165"/>
                  <a:pt x="1001" y="107"/>
                </a:cubicBezTo>
                <a:cubicBezTo>
                  <a:pt x="925" y="38"/>
                  <a:pt x="828" y="0"/>
                  <a:pt x="726" y="0"/>
                </a:cubicBezTo>
                <a:cubicBezTo>
                  <a:pt x="647" y="0"/>
                  <a:pt x="571" y="22"/>
                  <a:pt x="505" y="65"/>
                </a:cubicBezTo>
                <a:cubicBezTo>
                  <a:pt x="454" y="98"/>
                  <a:pt x="412" y="141"/>
                  <a:pt x="380" y="192"/>
                </a:cubicBezTo>
                <a:cubicBezTo>
                  <a:pt x="370" y="191"/>
                  <a:pt x="360" y="190"/>
                  <a:pt x="349" y="190"/>
                </a:cubicBezTo>
                <a:cubicBezTo>
                  <a:pt x="221" y="190"/>
                  <a:pt x="117" y="294"/>
                  <a:pt x="117" y="422"/>
                </a:cubicBezTo>
                <a:cubicBezTo>
                  <a:pt x="117" y="434"/>
                  <a:pt x="118" y="446"/>
                  <a:pt x="120" y="458"/>
                </a:cubicBezTo>
                <a:cubicBezTo>
                  <a:pt x="45" y="517"/>
                  <a:pt x="0" y="608"/>
                  <a:pt x="0" y="704"/>
                </a:cubicBezTo>
                <a:cubicBezTo>
                  <a:pt x="0" y="785"/>
                  <a:pt x="31" y="864"/>
                  <a:pt x="85" y="926"/>
                </a:cubicBezTo>
                <a:cubicBezTo>
                  <a:pt x="142" y="990"/>
                  <a:pt x="217" y="1028"/>
                  <a:pt x="298" y="1032"/>
                </a:cubicBezTo>
                <a:cubicBezTo>
                  <a:pt x="447" y="1032"/>
                  <a:pt x="447" y="1032"/>
                  <a:pt x="447" y="1032"/>
                </a:cubicBezTo>
                <a:cubicBezTo>
                  <a:pt x="479" y="1032"/>
                  <a:pt x="505" y="1006"/>
                  <a:pt x="505" y="975"/>
                </a:cubicBezTo>
                <a:cubicBezTo>
                  <a:pt x="505" y="943"/>
                  <a:pt x="479" y="917"/>
                  <a:pt x="447" y="917"/>
                </a:cubicBezTo>
                <a:cubicBezTo>
                  <a:pt x="302" y="917"/>
                  <a:pt x="302" y="917"/>
                  <a:pt x="302" y="917"/>
                </a:cubicBezTo>
                <a:cubicBezTo>
                  <a:pt x="201" y="910"/>
                  <a:pt x="116" y="813"/>
                  <a:pt x="116" y="704"/>
                </a:cubicBezTo>
                <a:cubicBezTo>
                  <a:pt x="116" y="633"/>
                  <a:pt x="153" y="567"/>
                  <a:pt x="214" y="532"/>
                </a:cubicBezTo>
                <a:cubicBezTo>
                  <a:pt x="239" y="518"/>
                  <a:pt x="249" y="488"/>
                  <a:pt x="239" y="462"/>
                </a:cubicBezTo>
                <a:cubicBezTo>
                  <a:pt x="235" y="450"/>
                  <a:pt x="232" y="436"/>
                  <a:pt x="232" y="422"/>
                </a:cubicBezTo>
                <a:cubicBezTo>
                  <a:pt x="232" y="357"/>
                  <a:pt x="285" y="305"/>
                  <a:pt x="349" y="305"/>
                </a:cubicBezTo>
                <a:cubicBezTo>
                  <a:pt x="363" y="305"/>
                  <a:pt x="377" y="307"/>
                  <a:pt x="389" y="312"/>
                </a:cubicBezTo>
                <a:cubicBezTo>
                  <a:pt x="417" y="323"/>
                  <a:pt x="449" y="309"/>
                  <a:pt x="461" y="283"/>
                </a:cubicBezTo>
                <a:cubicBezTo>
                  <a:pt x="509" y="181"/>
                  <a:pt x="613" y="115"/>
                  <a:pt x="726" y="115"/>
                </a:cubicBezTo>
                <a:cubicBezTo>
                  <a:pt x="877" y="115"/>
                  <a:pt x="1002" y="228"/>
                  <a:pt x="1017" y="379"/>
                </a:cubicBezTo>
                <a:cubicBezTo>
                  <a:pt x="1019" y="405"/>
                  <a:pt x="1039" y="426"/>
                  <a:pt x="1064" y="430"/>
                </a:cubicBezTo>
                <a:cubicBezTo>
                  <a:pt x="1177" y="449"/>
                  <a:pt x="1262" y="554"/>
                  <a:pt x="1262" y="672"/>
                </a:cubicBezTo>
                <a:cubicBezTo>
                  <a:pt x="1262" y="798"/>
                  <a:pt x="1163" y="908"/>
                  <a:pt x="1042" y="917"/>
                </a:cubicBezTo>
                <a:cubicBezTo>
                  <a:pt x="689" y="917"/>
                  <a:pt x="689" y="917"/>
                  <a:pt x="689" y="917"/>
                </a:cubicBezTo>
                <a:cubicBezTo>
                  <a:pt x="657" y="917"/>
                  <a:pt x="631" y="943"/>
                  <a:pt x="631" y="975"/>
                </a:cubicBezTo>
                <a:cubicBezTo>
                  <a:pt x="631" y="1378"/>
                  <a:pt x="631" y="1378"/>
                  <a:pt x="631" y="1378"/>
                </a:cubicBezTo>
                <a:cubicBezTo>
                  <a:pt x="543" y="1289"/>
                  <a:pt x="543" y="1289"/>
                  <a:pt x="543" y="1289"/>
                </a:cubicBezTo>
                <a:cubicBezTo>
                  <a:pt x="520" y="1267"/>
                  <a:pt x="484" y="1267"/>
                  <a:pt x="461" y="1289"/>
                </a:cubicBezTo>
                <a:cubicBezTo>
                  <a:pt x="439" y="1312"/>
                  <a:pt x="439" y="1348"/>
                  <a:pt x="461" y="1371"/>
                </a:cubicBezTo>
                <a:cubicBezTo>
                  <a:pt x="648" y="1557"/>
                  <a:pt x="648" y="1557"/>
                  <a:pt x="648" y="1557"/>
                </a:cubicBezTo>
                <a:cubicBezTo>
                  <a:pt x="659" y="1568"/>
                  <a:pt x="673" y="1574"/>
                  <a:pt x="688" y="1574"/>
                </a:cubicBezTo>
                <a:cubicBezTo>
                  <a:pt x="704" y="1574"/>
                  <a:pt x="718" y="1568"/>
                  <a:pt x="729" y="1557"/>
                </a:cubicBezTo>
                <a:cubicBezTo>
                  <a:pt x="916" y="1371"/>
                  <a:pt x="916" y="1371"/>
                  <a:pt x="916" y="1371"/>
                </a:cubicBezTo>
                <a:cubicBezTo>
                  <a:pt x="938" y="1348"/>
                  <a:pt x="938" y="1312"/>
                  <a:pt x="916" y="1289"/>
                </a:cubicBezTo>
                <a:cubicBezTo>
                  <a:pt x="893" y="1267"/>
                  <a:pt x="857" y="1267"/>
                  <a:pt x="834" y="1289"/>
                </a:cubicBezTo>
                <a:cubicBezTo>
                  <a:pt x="746" y="1378"/>
                  <a:pt x="746" y="1378"/>
                  <a:pt x="746" y="1378"/>
                </a:cubicBezTo>
                <a:cubicBezTo>
                  <a:pt x="746" y="1032"/>
                  <a:pt x="746" y="1032"/>
                  <a:pt x="746" y="1032"/>
                </a:cubicBezTo>
                <a:cubicBezTo>
                  <a:pt x="1048" y="1032"/>
                  <a:pt x="1048" y="1032"/>
                  <a:pt x="1048" y="1032"/>
                </a:cubicBezTo>
                <a:cubicBezTo>
                  <a:pt x="1137" y="1026"/>
                  <a:pt x="1220" y="985"/>
                  <a:pt x="1282" y="917"/>
                </a:cubicBezTo>
                <a:cubicBezTo>
                  <a:pt x="1343" y="849"/>
                  <a:pt x="1377" y="763"/>
                  <a:pt x="1377" y="672"/>
                </a:cubicBezTo>
                <a:cubicBezTo>
                  <a:pt x="1377" y="513"/>
                  <a:pt x="1271" y="372"/>
                  <a:pt x="1125" y="327"/>
                </a:cubicBezTo>
                <a:close/>
                <a:moveTo>
                  <a:pt x="1125" y="327"/>
                </a:moveTo>
                <a:cubicBezTo>
                  <a:pt x="1125" y="327"/>
                  <a:pt x="1125" y="327"/>
                  <a:pt x="1125" y="327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44" name="Group 43"/>
          <p:cNvGrpSpPr/>
          <p:nvPr/>
        </p:nvGrpSpPr>
        <p:grpSpPr>
          <a:xfrm>
            <a:off x="7237789" y="2668300"/>
            <a:ext cx="477649" cy="477275"/>
            <a:chOff x="5221288" y="22225"/>
            <a:chExt cx="2022475" cy="2020888"/>
          </a:xfrm>
          <a:solidFill>
            <a:schemeClr val="bg1"/>
          </a:solidFill>
        </p:grpSpPr>
        <p:sp>
          <p:nvSpPr>
            <p:cNvPr id="45" name="Freeform 61"/>
            <p:cNvSpPr>
              <a:spLocks noEditPoints="1"/>
            </p:cNvSpPr>
            <p:nvPr/>
          </p:nvSpPr>
          <p:spPr bwMode="auto">
            <a:xfrm>
              <a:off x="5614988" y="22225"/>
              <a:ext cx="1628775" cy="1622425"/>
            </a:xfrm>
            <a:custGeom>
              <a:avLst/>
              <a:gdLst>
                <a:gd name="T0" fmla="*/ 1259 w 1261"/>
                <a:gd name="T1" fmla="*/ 322 h 1255"/>
                <a:gd name="T2" fmla="*/ 1254 w 1261"/>
                <a:gd name="T3" fmla="*/ 304 h 1255"/>
                <a:gd name="T4" fmla="*/ 1238 w 1261"/>
                <a:gd name="T5" fmla="*/ 249 h 1255"/>
                <a:gd name="T6" fmla="*/ 1002 w 1261"/>
                <a:gd name="T7" fmla="*/ 18 h 1255"/>
                <a:gd name="T8" fmla="*/ 935 w 1261"/>
                <a:gd name="T9" fmla="*/ 3 h 1255"/>
                <a:gd name="T10" fmla="*/ 930 w 1261"/>
                <a:gd name="T11" fmla="*/ 3 h 1255"/>
                <a:gd name="T12" fmla="*/ 838 w 1261"/>
                <a:gd name="T13" fmla="*/ 37 h 1255"/>
                <a:gd name="T14" fmla="*/ 418 w 1261"/>
                <a:gd name="T15" fmla="*/ 458 h 1255"/>
                <a:gd name="T16" fmla="*/ 316 w 1261"/>
                <a:gd name="T17" fmla="*/ 558 h 1255"/>
                <a:gd name="T18" fmla="*/ 271 w 1261"/>
                <a:gd name="T19" fmla="*/ 604 h 1255"/>
                <a:gd name="T20" fmla="*/ 233 w 1261"/>
                <a:gd name="T21" fmla="*/ 642 h 1255"/>
                <a:gd name="T22" fmla="*/ 234 w 1261"/>
                <a:gd name="T23" fmla="*/ 724 h 1255"/>
                <a:gd name="T24" fmla="*/ 315 w 1261"/>
                <a:gd name="T25" fmla="*/ 723 h 1255"/>
                <a:gd name="T26" fmla="*/ 354 w 1261"/>
                <a:gd name="T27" fmla="*/ 684 h 1255"/>
                <a:gd name="T28" fmla="*/ 361 w 1261"/>
                <a:gd name="T29" fmla="*/ 677 h 1255"/>
                <a:gd name="T30" fmla="*/ 398 w 1261"/>
                <a:gd name="T31" fmla="*/ 640 h 1255"/>
                <a:gd name="T32" fmla="*/ 499 w 1261"/>
                <a:gd name="T33" fmla="*/ 539 h 1255"/>
                <a:gd name="T34" fmla="*/ 920 w 1261"/>
                <a:gd name="T35" fmla="*/ 118 h 1255"/>
                <a:gd name="T36" fmla="*/ 920 w 1261"/>
                <a:gd name="T37" fmla="*/ 117 h 1255"/>
                <a:gd name="T38" fmla="*/ 921 w 1261"/>
                <a:gd name="T39" fmla="*/ 117 h 1255"/>
                <a:gd name="T40" fmla="*/ 959 w 1261"/>
                <a:gd name="T41" fmla="*/ 125 h 1255"/>
                <a:gd name="T42" fmla="*/ 1133 w 1261"/>
                <a:gd name="T43" fmla="*/ 295 h 1255"/>
                <a:gd name="T44" fmla="*/ 1141 w 1261"/>
                <a:gd name="T45" fmla="*/ 328 h 1255"/>
                <a:gd name="T46" fmla="*/ 1143 w 1261"/>
                <a:gd name="T47" fmla="*/ 337 h 1255"/>
                <a:gd name="T48" fmla="*/ 1142 w 1261"/>
                <a:gd name="T49" fmla="*/ 338 h 1255"/>
                <a:gd name="T50" fmla="*/ 409 w 1261"/>
                <a:gd name="T51" fmla="*/ 1071 h 1255"/>
                <a:gd name="T52" fmla="*/ 405 w 1261"/>
                <a:gd name="T53" fmla="*/ 1073 h 1255"/>
                <a:gd name="T54" fmla="*/ 141 w 1261"/>
                <a:gd name="T55" fmla="*/ 1129 h 1255"/>
                <a:gd name="T56" fmla="*/ 127 w 1261"/>
                <a:gd name="T57" fmla="*/ 1132 h 1255"/>
                <a:gd name="T58" fmla="*/ 130 w 1261"/>
                <a:gd name="T59" fmla="*/ 1120 h 1255"/>
                <a:gd name="T60" fmla="*/ 187 w 1261"/>
                <a:gd name="T61" fmla="*/ 852 h 1255"/>
                <a:gd name="T62" fmla="*/ 143 w 1261"/>
                <a:gd name="T63" fmla="*/ 783 h 1255"/>
                <a:gd name="T64" fmla="*/ 75 w 1261"/>
                <a:gd name="T65" fmla="*/ 827 h 1255"/>
                <a:gd name="T66" fmla="*/ 17 w 1261"/>
                <a:gd name="T67" fmla="*/ 1096 h 1255"/>
                <a:gd name="T68" fmla="*/ 7 w 1261"/>
                <a:gd name="T69" fmla="*/ 1146 h 1255"/>
                <a:gd name="T70" fmla="*/ 30 w 1261"/>
                <a:gd name="T71" fmla="*/ 1229 h 1255"/>
                <a:gd name="T72" fmla="*/ 93 w 1261"/>
                <a:gd name="T73" fmla="*/ 1255 h 1255"/>
                <a:gd name="T74" fmla="*/ 113 w 1261"/>
                <a:gd name="T75" fmla="*/ 1252 h 1255"/>
                <a:gd name="T76" fmla="*/ 165 w 1261"/>
                <a:gd name="T77" fmla="*/ 1242 h 1255"/>
                <a:gd name="T78" fmla="*/ 429 w 1261"/>
                <a:gd name="T79" fmla="*/ 1186 h 1255"/>
                <a:gd name="T80" fmla="*/ 491 w 1261"/>
                <a:gd name="T81" fmla="*/ 1153 h 1255"/>
                <a:gd name="T82" fmla="*/ 1224 w 1261"/>
                <a:gd name="T83" fmla="*/ 419 h 1255"/>
                <a:gd name="T84" fmla="*/ 1260 w 1261"/>
                <a:gd name="T85" fmla="*/ 342 h 1255"/>
                <a:gd name="T86" fmla="*/ 1259 w 1261"/>
                <a:gd name="T87" fmla="*/ 322 h 1255"/>
                <a:gd name="T88" fmla="*/ 1259 w 1261"/>
                <a:gd name="T89" fmla="*/ 322 h 1255"/>
                <a:gd name="T90" fmla="*/ 1259 w 1261"/>
                <a:gd name="T91" fmla="*/ 322 h 1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61" h="1255">
                  <a:moveTo>
                    <a:pt x="1259" y="322"/>
                  </a:moveTo>
                  <a:cubicBezTo>
                    <a:pt x="1256" y="317"/>
                    <a:pt x="1255" y="311"/>
                    <a:pt x="1254" y="304"/>
                  </a:cubicBezTo>
                  <a:cubicBezTo>
                    <a:pt x="1250" y="287"/>
                    <a:pt x="1246" y="268"/>
                    <a:pt x="1238" y="249"/>
                  </a:cubicBezTo>
                  <a:cubicBezTo>
                    <a:pt x="1190" y="140"/>
                    <a:pt x="1110" y="62"/>
                    <a:pt x="1002" y="18"/>
                  </a:cubicBezTo>
                  <a:cubicBezTo>
                    <a:pt x="979" y="9"/>
                    <a:pt x="955" y="6"/>
                    <a:pt x="935" y="3"/>
                  </a:cubicBezTo>
                  <a:cubicBezTo>
                    <a:pt x="930" y="3"/>
                    <a:pt x="930" y="3"/>
                    <a:pt x="930" y="3"/>
                  </a:cubicBezTo>
                  <a:cubicBezTo>
                    <a:pt x="906" y="0"/>
                    <a:pt x="871" y="3"/>
                    <a:pt x="838" y="37"/>
                  </a:cubicBezTo>
                  <a:cubicBezTo>
                    <a:pt x="698" y="177"/>
                    <a:pt x="555" y="320"/>
                    <a:pt x="418" y="458"/>
                  </a:cubicBezTo>
                  <a:cubicBezTo>
                    <a:pt x="316" y="558"/>
                    <a:pt x="316" y="558"/>
                    <a:pt x="316" y="558"/>
                  </a:cubicBezTo>
                  <a:cubicBezTo>
                    <a:pt x="271" y="604"/>
                    <a:pt x="271" y="604"/>
                    <a:pt x="271" y="604"/>
                  </a:cubicBezTo>
                  <a:cubicBezTo>
                    <a:pt x="267" y="608"/>
                    <a:pt x="258" y="617"/>
                    <a:pt x="233" y="642"/>
                  </a:cubicBezTo>
                  <a:cubicBezTo>
                    <a:pt x="211" y="665"/>
                    <a:pt x="211" y="701"/>
                    <a:pt x="234" y="724"/>
                  </a:cubicBezTo>
                  <a:cubicBezTo>
                    <a:pt x="257" y="746"/>
                    <a:pt x="293" y="746"/>
                    <a:pt x="315" y="723"/>
                  </a:cubicBezTo>
                  <a:cubicBezTo>
                    <a:pt x="341" y="698"/>
                    <a:pt x="349" y="689"/>
                    <a:pt x="354" y="684"/>
                  </a:cubicBezTo>
                  <a:cubicBezTo>
                    <a:pt x="361" y="677"/>
                    <a:pt x="361" y="677"/>
                    <a:pt x="361" y="677"/>
                  </a:cubicBezTo>
                  <a:cubicBezTo>
                    <a:pt x="398" y="640"/>
                    <a:pt x="398" y="640"/>
                    <a:pt x="398" y="640"/>
                  </a:cubicBezTo>
                  <a:cubicBezTo>
                    <a:pt x="499" y="539"/>
                    <a:pt x="499" y="539"/>
                    <a:pt x="499" y="539"/>
                  </a:cubicBezTo>
                  <a:cubicBezTo>
                    <a:pt x="637" y="401"/>
                    <a:pt x="779" y="258"/>
                    <a:pt x="920" y="118"/>
                  </a:cubicBezTo>
                  <a:cubicBezTo>
                    <a:pt x="920" y="117"/>
                    <a:pt x="920" y="117"/>
                    <a:pt x="920" y="117"/>
                  </a:cubicBezTo>
                  <a:cubicBezTo>
                    <a:pt x="921" y="117"/>
                    <a:pt x="921" y="117"/>
                    <a:pt x="921" y="117"/>
                  </a:cubicBezTo>
                  <a:cubicBezTo>
                    <a:pt x="936" y="119"/>
                    <a:pt x="950" y="121"/>
                    <a:pt x="959" y="125"/>
                  </a:cubicBezTo>
                  <a:cubicBezTo>
                    <a:pt x="1040" y="157"/>
                    <a:pt x="1097" y="213"/>
                    <a:pt x="1133" y="295"/>
                  </a:cubicBezTo>
                  <a:cubicBezTo>
                    <a:pt x="1136" y="304"/>
                    <a:pt x="1139" y="315"/>
                    <a:pt x="1141" y="328"/>
                  </a:cubicBezTo>
                  <a:cubicBezTo>
                    <a:pt x="1142" y="331"/>
                    <a:pt x="1143" y="334"/>
                    <a:pt x="1143" y="337"/>
                  </a:cubicBezTo>
                  <a:cubicBezTo>
                    <a:pt x="1142" y="338"/>
                    <a:pt x="1142" y="338"/>
                    <a:pt x="1142" y="338"/>
                  </a:cubicBezTo>
                  <a:cubicBezTo>
                    <a:pt x="912" y="568"/>
                    <a:pt x="672" y="808"/>
                    <a:pt x="409" y="1071"/>
                  </a:cubicBezTo>
                  <a:cubicBezTo>
                    <a:pt x="407" y="1073"/>
                    <a:pt x="407" y="1073"/>
                    <a:pt x="405" y="1073"/>
                  </a:cubicBezTo>
                  <a:cubicBezTo>
                    <a:pt x="317" y="1092"/>
                    <a:pt x="227" y="1111"/>
                    <a:pt x="141" y="1129"/>
                  </a:cubicBezTo>
                  <a:cubicBezTo>
                    <a:pt x="127" y="1132"/>
                    <a:pt x="127" y="1132"/>
                    <a:pt x="127" y="1132"/>
                  </a:cubicBezTo>
                  <a:cubicBezTo>
                    <a:pt x="130" y="1120"/>
                    <a:pt x="130" y="1120"/>
                    <a:pt x="130" y="1120"/>
                  </a:cubicBezTo>
                  <a:cubicBezTo>
                    <a:pt x="148" y="1032"/>
                    <a:pt x="167" y="941"/>
                    <a:pt x="187" y="852"/>
                  </a:cubicBezTo>
                  <a:cubicBezTo>
                    <a:pt x="194" y="821"/>
                    <a:pt x="174" y="790"/>
                    <a:pt x="143" y="783"/>
                  </a:cubicBezTo>
                  <a:cubicBezTo>
                    <a:pt x="112" y="777"/>
                    <a:pt x="81" y="796"/>
                    <a:pt x="75" y="827"/>
                  </a:cubicBezTo>
                  <a:cubicBezTo>
                    <a:pt x="55" y="917"/>
                    <a:pt x="36" y="1008"/>
                    <a:pt x="17" y="1096"/>
                  </a:cubicBezTo>
                  <a:cubicBezTo>
                    <a:pt x="7" y="1146"/>
                    <a:pt x="7" y="1146"/>
                    <a:pt x="7" y="1146"/>
                  </a:cubicBezTo>
                  <a:cubicBezTo>
                    <a:pt x="0" y="1177"/>
                    <a:pt x="9" y="1208"/>
                    <a:pt x="30" y="1229"/>
                  </a:cubicBezTo>
                  <a:cubicBezTo>
                    <a:pt x="47" y="1246"/>
                    <a:pt x="69" y="1255"/>
                    <a:pt x="93" y="1255"/>
                  </a:cubicBezTo>
                  <a:cubicBezTo>
                    <a:pt x="100" y="1255"/>
                    <a:pt x="107" y="1254"/>
                    <a:pt x="113" y="1252"/>
                  </a:cubicBezTo>
                  <a:cubicBezTo>
                    <a:pt x="165" y="1242"/>
                    <a:pt x="165" y="1242"/>
                    <a:pt x="165" y="1242"/>
                  </a:cubicBezTo>
                  <a:cubicBezTo>
                    <a:pt x="252" y="1223"/>
                    <a:pt x="341" y="1204"/>
                    <a:pt x="429" y="1186"/>
                  </a:cubicBezTo>
                  <a:cubicBezTo>
                    <a:pt x="454" y="1181"/>
                    <a:pt x="474" y="1170"/>
                    <a:pt x="491" y="1153"/>
                  </a:cubicBezTo>
                  <a:cubicBezTo>
                    <a:pt x="754" y="889"/>
                    <a:pt x="994" y="649"/>
                    <a:pt x="1224" y="419"/>
                  </a:cubicBezTo>
                  <a:cubicBezTo>
                    <a:pt x="1245" y="398"/>
                    <a:pt x="1257" y="372"/>
                    <a:pt x="1260" y="342"/>
                  </a:cubicBezTo>
                  <a:cubicBezTo>
                    <a:pt x="1261" y="335"/>
                    <a:pt x="1260" y="329"/>
                    <a:pt x="1259" y="322"/>
                  </a:cubicBezTo>
                  <a:close/>
                  <a:moveTo>
                    <a:pt x="1259" y="322"/>
                  </a:moveTo>
                  <a:cubicBezTo>
                    <a:pt x="1259" y="322"/>
                    <a:pt x="1259" y="322"/>
                    <a:pt x="1259" y="32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Freeform 62"/>
            <p:cNvSpPr>
              <a:spLocks noEditPoints="1"/>
            </p:cNvSpPr>
            <p:nvPr/>
          </p:nvSpPr>
          <p:spPr bwMode="auto">
            <a:xfrm>
              <a:off x="5221288" y="365125"/>
              <a:ext cx="1676400" cy="1677988"/>
            </a:xfrm>
            <a:custGeom>
              <a:avLst/>
              <a:gdLst>
                <a:gd name="T0" fmla="*/ 1241 w 1298"/>
                <a:gd name="T1" fmla="*/ 579 h 1298"/>
                <a:gd name="T2" fmla="*/ 1183 w 1298"/>
                <a:gd name="T3" fmla="*/ 637 h 1298"/>
                <a:gd name="T4" fmla="*/ 1183 w 1298"/>
                <a:gd name="T5" fmla="*/ 1158 h 1298"/>
                <a:gd name="T6" fmla="*/ 1158 w 1298"/>
                <a:gd name="T7" fmla="*/ 1183 h 1298"/>
                <a:gd name="T8" fmla="*/ 140 w 1298"/>
                <a:gd name="T9" fmla="*/ 1183 h 1298"/>
                <a:gd name="T10" fmla="*/ 115 w 1298"/>
                <a:gd name="T11" fmla="*/ 1158 h 1298"/>
                <a:gd name="T12" fmla="*/ 115 w 1298"/>
                <a:gd name="T13" fmla="*/ 140 h 1298"/>
                <a:gd name="T14" fmla="*/ 140 w 1298"/>
                <a:gd name="T15" fmla="*/ 115 h 1298"/>
                <a:gd name="T16" fmla="*/ 683 w 1298"/>
                <a:gd name="T17" fmla="*/ 115 h 1298"/>
                <a:gd name="T18" fmla="*/ 741 w 1298"/>
                <a:gd name="T19" fmla="*/ 57 h 1298"/>
                <a:gd name="T20" fmla="*/ 683 w 1298"/>
                <a:gd name="T21" fmla="*/ 0 h 1298"/>
                <a:gd name="T22" fmla="*/ 140 w 1298"/>
                <a:gd name="T23" fmla="*/ 0 h 1298"/>
                <a:gd name="T24" fmla="*/ 0 w 1298"/>
                <a:gd name="T25" fmla="*/ 140 h 1298"/>
                <a:gd name="T26" fmla="*/ 0 w 1298"/>
                <a:gd name="T27" fmla="*/ 1158 h 1298"/>
                <a:gd name="T28" fmla="*/ 140 w 1298"/>
                <a:gd name="T29" fmla="*/ 1298 h 1298"/>
                <a:gd name="T30" fmla="*/ 1158 w 1298"/>
                <a:gd name="T31" fmla="*/ 1298 h 1298"/>
                <a:gd name="T32" fmla="*/ 1298 w 1298"/>
                <a:gd name="T33" fmla="*/ 1158 h 1298"/>
                <a:gd name="T34" fmla="*/ 1298 w 1298"/>
                <a:gd name="T35" fmla="*/ 637 h 1298"/>
                <a:gd name="T36" fmla="*/ 1241 w 1298"/>
                <a:gd name="T37" fmla="*/ 579 h 1298"/>
                <a:gd name="T38" fmla="*/ 1241 w 1298"/>
                <a:gd name="T39" fmla="*/ 579 h 1298"/>
                <a:gd name="T40" fmla="*/ 1241 w 1298"/>
                <a:gd name="T41" fmla="*/ 579 h 1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98" h="1298">
                  <a:moveTo>
                    <a:pt x="1241" y="579"/>
                  </a:moveTo>
                  <a:cubicBezTo>
                    <a:pt x="1209" y="579"/>
                    <a:pt x="1183" y="605"/>
                    <a:pt x="1183" y="637"/>
                  </a:cubicBezTo>
                  <a:cubicBezTo>
                    <a:pt x="1183" y="1158"/>
                    <a:pt x="1183" y="1158"/>
                    <a:pt x="1183" y="1158"/>
                  </a:cubicBezTo>
                  <a:cubicBezTo>
                    <a:pt x="1183" y="1172"/>
                    <a:pt x="1172" y="1183"/>
                    <a:pt x="1158" y="1183"/>
                  </a:cubicBezTo>
                  <a:cubicBezTo>
                    <a:pt x="140" y="1183"/>
                    <a:pt x="140" y="1183"/>
                    <a:pt x="140" y="1183"/>
                  </a:cubicBezTo>
                  <a:cubicBezTo>
                    <a:pt x="126" y="1183"/>
                    <a:pt x="115" y="1172"/>
                    <a:pt x="115" y="1158"/>
                  </a:cubicBezTo>
                  <a:cubicBezTo>
                    <a:pt x="115" y="140"/>
                    <a:pt x="115" y="140"/>
                    <a:pt x="115" y="140"/>
                  </a:cubicBezTo>
                  <a:cubicBezTo>
                    <a:pt x="115" y="126"/>
                    <a:pt x="126" y="115"/>
                    <a:pt x="140" y="115"/>
                  </a:cubicBezTo>
                  <a:cubicBezTo>
                    <a:pt x="683" y="115"/>
                    <a:pt x="683" y="115"/>
                    <a:pt x="683" y="115"/>
                  </a:cubicBezTo>
                  <a:cubicBezTo>
                    <a:pt x="715" y="115"/>
                    <a:pt x="741" y="89"/>
                    <a:pt x="741" y="57"/>
                  </a:cubicBezTo>
                  <a:cubicBezTo>
                    <a:pt x="741" y="26"/>
                    <a:pt x="715" y="0"/>
                    <a:pt x="683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63" y="0"/>
                    <a:pt x="0" y="63"/>
                    <a:pt x="0" y="140"/>
                  </a:cubicBezTo>
                  <a:cubicBezTo>
                    <a:pt x="0" y="1158"/>
                    <a:pt x="0" y="1158"/>
                    <a:pt x="0" y="1158"/>
                  </a:cubicBezTo>
                  <a:cubicBezTo>
                    <a:pt x="0" y="1235"/>
                    <a:pt x="63" y="1298"/>
                    <a:pt x="140" y="1298"/>
                  </a:cubicBezTo>
                  <a:cubicBezTo>
                    <a:pt x="1158" y="1298"/>
                    <a:pt x="1158" y="1298"/>
                    <a:pt x="1158" y="1298"/>
                  </a:cubicBezTo>
                  <a:cubicBezTo>
                    <a:pt x="1235" y="1298"/>
                    <a:pt x="1298" y="1235"/>
                    <a:pt x="1298" y="1158"/>
                  </a:cubicBezTo>
                  <a:cubicBezTo>
                    <a:pt x="1298" y="637"/>
                    <a:pt x="1298" y="637"/>
                    <a:pt x="1298" y="637"/>
                  </a:cubicBezTo>
                  <a:cubicBezTo>
                    <a:pt x="1298" y="605"/>
                    <a:pt x="1272" y="579"/>
                    <a:pt x="1241" y="579"/>
                  </a:cubicBezTo>
                  <a:close/>
                  <a:moveTo>
                    <a:pt x="1241" y="579"/>
                  </a:moveTo>
                  <a:cubicBezTo>
                    <a:pt x="1241" y="579"/>
                    <a:pt x="1241" y="579"/>
                    <a:pt x="1241" y="57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408822" y="6239150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48" name="Rectangle 47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11801815" y="258631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53" name="Rectangle 52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589309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7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3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3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47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3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0" grpId="1" bldLvl="0" animBg="1"/>
      <p:bldP spid="21" grpId="0" animBg="1"/>
      <p:bldP spid="21" grpId="1" bldLvl="0" animBg="1"/>
      <p:bldP spid="22" grpId="0" animBg="1"/>
      <p:bldP spid="22" grpId="1" bldLvl="0" animBg="1"/>
      <p:bldP spid="23" grpId="0" animBg="1"/>
      <p:bldP spid="23" grpId="1" bldLvl="0" animBg="1"/>
      <p:bldP spid="24" grpId="0" animBg="1"/>
      <p:bldP spid="24" grpId="1" bldLvl="0" animBg="1"/>
      <p:bldP spid="25" grpId="0" animBg="1"/>
      <p:bldP spid="25" grpId="1" bldLvl="0" animBg="1"/>
      <p:bldP spid="26" grpId="0" animBg="1"/>
      <p:bldP spid="26" grpId="1" bldLvl="0" animBg="1"/>
      <p:bldP spid="27" grpId="0" animBg="1"/>
      <p:bldP spid="27" grpId="1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4" name="Straight Connector 113"/>
          <p:cNvCxnSpPr/>
          <p:nvPr/>
        </p:nvCxnSpPr>
        <p:spPr>
          <a:xfrm>
            <a:off x="9875046" y="4408527"/>
            <a:ext cx="0" cy="613186"/>
          </a:xfrm>
          <a:prstGeom prst="line">
            <a:avLst/>
          </a:prstGeom>
          <a:ln w="12700">
            <a:solidFill>
              <a:schemeClr val="accent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TextBox 114"/>
          <p:cNvSpPr txBox="1"/>
          <p:nvPr/>
        </p:nvSpPr>
        <p:spPr>
          <a:xfrm>
            <a:off x="9636229" y="5137770"/>
            <a:ext cx="4764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/>
                </a:solidFill>
              </a:rPr>
              <a:t>04</a:t>
            </a:r>
            <a:endParaRPr lang="en-US" sz="2000" b="1" dirty="0">
              <a:solidFill>
                <a:schemeClr val="accent2"/>
              </a:solidFill>
            </a:endParaRPr>
          </a:p>
        </p:txBody>
      </p:sp>
      <p:cxnSp>
        <p:nvCxnSpPr>
          <p:cNvPr id="111" name="Straight Connector 110"/>
          <p:cNvCxnSpPr/>
          <p:nvPr/>
        </p:nvCxnSpPr>
        <p:spPr>
          <a:xfrm>
            <a:off x="4853341" y="4408527"/>
            <a:ext cx="0" cy="613186"/>
          </a:xfrm>
          <a:prstGeom prst="line">
            <a:avLst/>
          </a:prstGeom>
          <a:ln w="12700">
            <a:solidFill>
              <a:schemeClr val="accent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TextBox 111"/>
          <p:cNvSpPr txBox="1"/>
          <p:nvPr/>
        </p:nvSpPr>
        <p:spPr>
          <a:xfrm>
            <a:off x="4614524" y="5137770"/>
            <a:ext cx="4764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/>
                </a:solidFill>
              </a:rPr>
              <a:t>02</a:t>
            </a:r>
            <a:endParaRPr lang="en-US" sz="2000" b="1" dirty="0">
              <a:solidFill>
                <a:schemeClr val="accent2"/>
              </a:solidFill>
            </a:endParaRPr>
          </a:p>
        </p:txBody>
      </p:sp>
      <p:cxnSp>
        <p:nvCxnSpPr>
          <p:cNvPr id="108" name="Straight Connector 107"/>
          <p:cNvCxnSpPr/>
          <p:nvPr/>
        </p:nvCxnSpPr>
        <p:spPr>
          <a:xfrm flipV="1">
            <a:off x="7347835" y="2972925"/>
            <a:ext cx="0" cy="613186"/>
          </a:xfrm>
          <a:prstGeom prst="line">
            <a:avLst/>
          </a:prstGeom>
          <a:ln w="12700"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TextBox 108"/>
          <p:cNvSpPr txBox="1"/>
          <p:nvPr/>
        </p:nvSpPr>
        <p:spPr>
          <a:xfrm>
            <a:off x="7109018" y="2456758"/>
            <a:ext cx="4764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1"/>
                </a:solidFill>
              </a:rPr>
              <a:t>03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cxnSp>
        <p:nvCxnSpPr>
          <p:cNvPr id="104" name="Straight Connector 103"/>
          <p:cNvCxnSpPr/>
          <p:nvPr/>
        </p:nvCxnSpPr>
        <p:spPr>
          <a:xfrm flipV="1">
            <a:off x="2311977" y="2972925"/>
            <a:ext cx="0" cy="613186"/>
          </a:xfrm>
          <a:prstGeom prst="line">
            <a:avLst/>
          </a:prstGeom>
          <a:ln w="12700"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053708" y="886701"/>
            <a:ext cx="608458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Arrow Diagram</a:t>
            </a:r>
            <a:endParaRPr lang="en-US" sz="4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91" name="Group 90"/>
          <p:cNvGrpSpPr/>
          <p:nvPr/>
        </p:nvGrpSpPr>
        <p:grpSpPr>
          <a:xfrm>
            <a:off x="972227" y="3425885"/>
            <a:ext cx="10247546" cy="1160475"/>
            <a:chOff x="920126" y="3245636"/>
            <a:chExt cx="9169344" cy="1038375"/>
          </a:xfrm>
        </p:grpSpPr>
        <p:grpSp>
          <p:nvGrpSpPr>
            <p:cNvPr id="58" name="Group 57"/>
            <p:cNvGrpSpPr/>
            <p:nvPr/>
          </p:nvGrpSpPr>
          <p:grpSpPr>
            <a:xfrm>
              <a:off x="920126" y="3246008"/>
              <a:ext cx="2400196" cy="1038003"/>
              <a:chOff x="882650" y="2809875"/>
              <a:chExt cx="5124450" cy="2216150"/>
            </a:xfrm>
          </p:grpSpPr>
          <p:sp>
            <p:nvSpPr>
              <p:cNvPr id="51" name="Freeform 5"/>
              <p:cNvSpPr>
                <a:spLocks/>
              </p:cNvSpPr>
              <p:nvPr/>
            </p:nvSpPr>
            <p:spPr bwMode="auto">
              <a:xfrm>
                <a:off x="882650" y="3235325"/>
                <a:ext cx="5124450" cy="1436688"/>
              </a:xfrm>
              <a:custGeom>
                <a:avLst/>
                <a:gdLst>
                  <a:gd name="T0" fmla="*/ 2958 w 3228"/>
                  <a:gd name="T1" fmla="*/ 905 h 905"/>
                  <a:gd name="T2" fmla="*/ 0 w 3228"/>
                  <a:gd name="T3" fmla="*/ 905 h 905"/>
                  <a:gd name="T4" fmla="*/ 269 w 3228"/>
                  <a:gd name="T5" fmla="*/ 449 h 905"/>
                  <a:gd name="T6" fmla="*/ 0 w 3228"/>
                  <a:gd name="T7" fmla="*/ 0 h 905"/>
                  <a:gd name="T8" fmla="*/ 2958 w 3228"/>
                  <a:gd name="T9" fmla="*/ 0 h 905"/>
                  <a:gd name="T10" fmla="*/ 3228 w 3228"/>
                  <a:gd name="T11" fmla="*/ 449 h 905"/>
                  <a:gd name="T12" fmla="*/ 2958 w 3228"/>
                  <a:gd name="T13" fmla="*/ 905 h 9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28" h="905">
                    <a:moveTo>
                      <a:pt x="2958" y="905"/>
                    </a:moveTo>
                    <a:lnTo>
                      <a:pt x="0" y="905"/>
                    </a:lnTo>
                    <a:lnTo>
                      <a:pt x="269" y="449"/>
                    </a:lnTo>
                    <a:lnTo>
                      <a:pt x="0" y="0"/>
                    </a:lnTo>
                    <a:lnTo>
                      <a:pt x="2958" y="0"/>
                    </a:lnTo>
                    <a:lnTo>
                      <a:pt x="3228" y="449"/>
                    </a:lnTo>
                    <a:lnTo>
                      <a:pt x="2958" y="905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Freeform 6"/>
              <p:cNvSpPr>
                <a:spLocks/>
              </p:cNvSpPr>
              <p:nvPr/>
            </p:nvSpPr>
            <p:spPr bwMode="auto">
              <a:xfrm>
                <a:off x="2185988" y="3235325"/>
                <a:ext cx="2212975" cy="1436688"/>
              </a:xfrm>
              <a:custGeom>
                <a:avLst/>
                <a:gdLst>
                  <a:gd name="T0" fmla="*/ 0 w 853"/>
                  <a:gd name="T1" fmla="*/ 329 h 552"/>
                  <a:gd name="T2" fmla="*/ 64 w 853"/>
                  <a:gd name="T3" fmla="*/ 552 h 552"/>
                  <a:gd name="T4" fmla="*/ 789 w 853"/>
                  <a:gd name="T5" fmla="*/ 552 h 552"/>
                  <a:gd name="T6" fmla="*/ 853 w 853"/>
                  <a:gd name="T7" fmla="*/ 329 h 552"/>
                  <a:gd name="T8" fmla="*/ 698 w 853"/>
                  <a:gd name="T9" fmla="*/ 0 h 552"/>
                  <a:gd name="T10" fmla="*/ 155 w 853"/>
                  <a:gd name="T11" fmla="*/ 0 h 552"/>
                  <a:gd name="T12" fmla="*/ 0 w 853"/>
                  <a:gd name="T13" fmla="*/ 329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53" h="552">
                    <a:moveTo>
                      <a:pt x="0" y="329"/>
                    </a:moveTo>
                    <a:cubicBezTo>
                      <a:pt x="0" y="411"/>
                      <a:pt x="23" y="487"/>
                      <a:pt x="64" y="552"/>
                    </a:cubicBezTo>
                    <a:cubicBezTo>
                      <a:pt x="789" y="552"/>
                      <a:pt x="789" y="552"/>
                      <a:pt x="789" y="552"/>
                    </a:cubicBezTo>
                    <a:cubicBezTo>
                      <a:pt x="829" y="487"/>
                      <a:pt x="853" y="411"/>
                      <a:pt x="853" y="329"/>
                    </a:cubicBezTo>
                    <a:cubicBezTo>
                      <a:pt x="853" y="196"/>
                      <a:pt x="792" y="78"/>
                      <a:pt x="698" y="0"/>
                    </a:cubicBezTo>
                    <a:cubicBezTo>
                      <a:pt x="155" y="0"/>
                      <a:pt x="155" y="0"/>
                      <a:pt x="155" y="0"/>
                    </a:cubicBezTo>
                    <a:cubicBezTo>
                      <a:pt x="61" y="78"/>
                      <a:pt x="0" y="196"/>
                      <a:pt x="0" y="329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  <a:alpha val="54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Oval 7"/>
              <p:cNvSpPr>
                <a:spLocks noChangeArrowheads="1"/>
              </p:cNvSpPr>
              <p:nvPr/>
            </p:nvSpPr>
            <p:spPr bwMode="auto">
              <a:xfrm>
                <a:off x="2359025" y="2809875"/>
                <a:ext cx="2211388" cy="221615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" name="Oval 8"/>
              <p:cNvSpPr>
                <a:spLocks noChangeArrowheads="1"/>
              </p:cNvSpPr>
              <p:nvPr/>
            </p:nvSpPr>
            <p:spPr bwMode="auto">
              <a:xfrm>
                <a:off x="2746375" y="3282950"/>
                <a:ext cx="1352550" cy="1355725"/>
              </a:xfrm>
              <a:prstGeom prst="ellipse">
                <a:avLst/>
              </a:prstGeom>
              <a:solidFill>
                <a:schemeClr val="accent1">
                  <a:lumMod val="75000"/>
                  <a:alpha val="54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Oval 9"/>
              <p:cNvSpPr>
                <a:spLocks noChangeArrowheads="1"/>
              </p:cNvSpPr>
              <p:nvPr/>
            </p:nvSpPr>
            <p:spPr bwMode="auto">
              <a:xfrm>
                <a:off x="2787650" y="3238500"/>
                <a:ext cx="1355725" cy="13573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9" name="Group 58"/>
            <p:cNvGrpSpPr/>
            <p:nvPr/>
          </p:nvGrpSpPr>
          <p:grpSpPr>
            <a:xfrm>
              <a:off x="3177560" y="3245636"/>
              <a:ext cx="2400196" cy="1038003"/>
              <a:chOff x="882650" y="2809081"/>
              <a:chExt cx="5124450" cy="2216150"/>
            </a:xfrm>
          </p:grpSpPr>
          <p:sp>
            <p:nvSpPr>
              <p:cNvPr id="60" name="Freeform 5"/>
              <p:cNvSpPr>
                <a:spLocks/>
              </p:cNvSpPr>
              <p:nvPr/>
            </p:nvSpPr>
            <p:spPr bwMode="auto">
              <a:xfrm>
                <a:off x="882650" y="3235325"/>
                <a:ext cx="5124450" cy="1436688"/>
              </a:xfrm>
              <a:custGeom>
                <a:avLst/>
                <a:gdLst>
                  <a:gd name="T0" fmla="*/ 2958 w 3228"/>
                  <a:gd name="T1" fmla="*/ 905 h 905"/>
                  <a:gd name="T2" fmla="*/ 0 w 3228"/>
                  <a:gd name="T3" fmla="*/ 905 h 905"/>
                  <a:gd name="T4" fmla="*/ 269 w 3228"/>
                  <a:gd name="T5" fmla="*/ 449 h 905"/>
                  <a:gd name="T6" fmla="*/ 0 w 3228"/>
                  <a:gd name="T7" fmla="*/ 0 h 905"/>
                  <a:gd name="T8" fmla="*/ 2958 w 3228"/>
                  <a:gd name="T9" fmla="*/ 0 h 905"/>
                  <a:gd name="T10" fmla="*/ 3228 w 3228"/>
                  <a:gd name="T11" fmla="*/ 449 h 905"/>
                  <a:gd name="T12" fmla="*/ 2958 w 3228"/>
                  <a:gd name="T13" fmla="*/ 905 h 9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28" h="905">
                    <a:moveTo>
                      <a:pt x="2958" y="905"/>
                    </a:moveTo>
                    <a:lnTo>
                      <a:pt x="0" y="905"/>
                    </a:lnTo>
                    <a:lnTo>
                      <a:pt x="269" y="449"/>
                    </a:lnTo>
                    <a:lnTo>
                      <a:pt x="0" y="0"/>
                    </a:lnTo>
                    <a:lnTo>
                      <a:pt x="2958" y="0"/>
                    </a:lnTo>
                    <a:lnTo>
                      <a:pt x="3228" y="449"/>
                    </a:lnTo>
                    <a:lnTo>
                      <a:pt x="2958" y="905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Freeform 6"/>
              <p:cNvSpPr>
                <a:spLocks/>
              </p:cNvSpPr>
              <p:nvPr/>
            </p:nvSpPr>
            <p:spPr bwMode="auto">
              <a:xfrm>
                <a:off x="2185988" y="3235325"/>
                <a:ext cx="2212975" cy="1436688"/>
              </a:xfrm>
              <a:custGeom>
                <a:avLst/>
                <a:gdLst>
                  <a:gd name="T0" fmla="*/ 0 w 853"/>
                  <a:gd name="T1" fmla="*/ 329 h 552"/>
                  <a:gd name="T2" fmla="*/ 64 w 853"/>
                  <a:gd name="T3" fmla="*/ 552 h 552"/>
                  <a:gd name="T4" fmla="*/ 789 w 853"/>
                  <a:gd name="T5" fmla="*/ 552 h 552"/>
                  <a:gd name="T6" fmla="*/ 853 w 853"/>
                  <a:gd name="T7" fmla="*/ 329 h 552"/>
                  <a:gd name="T8" fmla="*/ 698 w 853"/>
                  <a:gd name="T9" fmla="*/ 0 h 552"/>
                  <a:gd name="T10" fmla="*/ 155 w 853"/>
                  <a:gd name="T11" fmla="*/ 0 h 552"/>
                  <a:gd name="T12" fmla="*/ 0 w 853"/>
                  <a:gd name="T13" fmla="*/ 329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53" h="552">
                    <a:moveTo>
                      <a:pt x="0" y="329"/>
                    </a:moveTo>
                    <a:cubicBezTo>
                      <a:pt x="0" y="411"/>
                      <a:pt x="23" y="487"/>
                      <a:pt x="64" y="552"/>
                    </a:cubicBezTo>
                    <a:cubicBezTo>
                      <a:pt x="789" y="552"/>
                      <a:pt x="789" y="552"/>
                      <a:pt x="789" y="552"/>
                    </a:cubicBezTo>
                    <a:cubicBezTo>
                      <a:pt x="829" y="487"/>
                      <a:pt x="853" y="411"/>
                      <a:pt x="853" y="329"/>
                    </a:cubicBezTo>
                    <a:cubicBezTo>
                      <a:pt x="853" y="196"/>
                      <a:pt x="792" y="78"/>
                      <a:pt x="698" y="0"/>
                    </a:cubicBezTo>
                    <a:cubicBezTo>
                      <a:pt x="155" y="0"/>
                      <a:pt x="155" y="0"/>
                      <a:pt x="155" y="0"/>
                    </a:cubicBezTo>
                    <a:cubicBezTo>
                      <a:pt x="61" y="78"/>
                      <a:pt x="0" y="196"/>
                      <a:pt x="0" y="329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  <a:alpha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Oval 7"/>
              <p:cNvSpPr>
                <a:spLocks noChangeArrowheads="1"/>
              </p:cNvSpPr>
              <p:nvPr/>
            </p:nvSpPr>
            <p:spPr bwMode="auto">
              <a:xfrm>
                <a:off x="2359816" y="2809081"/>
                <a:ext cx="2211389" cy="221615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Oval 8"/>
              <p:cNvSpPr>
                <a:spLocks noChangeArrowheads="1"/>
              </p:cNvSpPr>
              <p:nvPr/>
            </p:nvSpPr>
            <p:spPr bwMode="auto">
              <a:xfrm>
                <a:off x="2746376" y="3282949"/>
                <a:ext cx="1352550" cy="1355725"/>
              </a:xfrm>
              <a:prstGeom prst="ellipse">
                <a:avLst/>
              </a:prstGeom>
              <a:solidFill>
                <a:schemeClr val="accent2">
                  <a:lumMod val="75000"/>
                  <a:alpha val="4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Oval 9"/>
              <p:cNvSpPr>
                <a:spLocks noChangeArrowheads="1"/>
              </p:cNvSpPr>
              <p:nvPr/>
            </p:nvSpPr>
            <p:spPr bwMode="auto">
              <a:xfrm>
                <a:off x="2787650" y="3238500"/>
                <a:ext cx="1355725" cy="13573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79" name="Group 78"/>
            <p:cNvGrpSpPr/>
            <p:nvPr/>
          </p:nvGrpSpPr>
          <p:grpSpPr>
            <a:xfrm>
              <a:off x="5431840" y="3246008"/>
              <a:ext cx="2400196" cy="1038003"/>
              <a:chOff x="882650" y="2809875"/>
              <a:chExt cx="5124450" cy="2216150"/>
            </a:xfrm>
          </p:grpSpPr>
          <p:sp>
            <p:nvSpPr>
              <p:cNvPr id="86" name="Freeform 5"/>
              <p:cNvSpPr>
                <a:spLocks/>
              </p:cNvSpPr>
              <p:nvPr/>
            </p:nvSpPr>
            <p:spPr bwMode="auto">
              <a:xfrm>
                <a:off x="882650" y="3235325"/>
                <a:ext cx="5124450" cy="1436688"/>
              </a:xfrm>
              <a:custGeom>
                <a:avLst/>
                <a:gdLst>
                  <a:gd name="T0" fmla="*/ 2958 w 3228"/>
                  <a:gd name="T1" fmla="*/ 905 h 905"/>
                  <a:gd name="T2" fmla="*/ 0 w 3228"/>
                  <a:gd name="T3" fmla="*/ 905 h 905"/>
                  <a:gd name="T4" fmla="*/ 269 w 3228"/>
                  <a:gd name="T5" fmla="*/ 449 h 905"/>
                  <a:gd name="T6" fmla="*/ 0 w 3228"/>
                  <a:gd name="T7" fmla="*/ 0 h 905"/>
                  <a:gd name="T8" fmla="*/ 2958 w 3228"/>
                  <a:gd name="T9" fmla="*/ 0 h 905"/>
                  <a:gd name="T10" fmla="*/ 3228 w 3228"/>
                  <a:gd name="T11" fmla="*/ 449 h 905"/>
                  <a:gd name="T12" fmla="*/ 2958 w 3228"/>
                  <a:gd name="T13" fmla="*/ 905 h 9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28" h="905">
                    <a:moveTo>
                      <a:pt x="2958" y="905"/>
                    </a:moveTo>
                    <a:lnTo>
                      <a:pt x="0" y="905"/>
                    </a:lnTo>
                    <a:lnTo>
                      <a:pt x="269" y="449"/>
                    </a:lnTo>
                    <a:lnTo>
                      <a:pt x="0" y="0"/>
                    </a:lnTo>
                    <a:lnTo>
                      <a:pt x="2958" y="0"/>
                    </a:lnTo>
                    <a:lnTo>
                      <a:pt x="3228" y="449"/>
                    </a:lnTo>
                    <a:lnTo>
                      <a:pt x="2958" y="905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6"/>
              <p:cNvSpPr>
                <a:spLocks/>
              </p:cNvSpPr>
              <p:nvPr/>
            </p:nvSpPr>
            <p:spPr bwMode="auto">
              <a:xfrm>
                <a:off x="2185988" y="3235325"/>
                <a:ext cx="2212975" cy="1436688"/>
              </a:xfrm>
              <a:custGeom>
                <a:avLst/>
                <a:gdLst>
                  <a:gd name="T0" fmla="*/ 0 w 853"/>
                  <a:gd name="T1" fmla="*/ 329 h 552"/>
                  <a:gd name="T2" fmla="*/ 64 w 853"/>
                  <a:gd name="T3" fmla="*/ 552 h 552"/>
                  <a:gd name="T4" fmla="*/ 789 w 853"/>
                  <a:gd name="T5" fmla="*/ 552 h 552"/>
                  <a:gd name="T6" fmla="*/ 853 w 853"/>
                  <a:gd name="T7" fmla="*/ 329 h 552"/>
                  <a:gd name="T8" fmla="*/ 698 w 853"/>
                  <a:gd name="T9" fmla="*/ 0 h 552"/>
                  <a:gd name="T10" fmla="*/ 155 w 853"/>
                  <a:gd name="T11" fmla="*/ 0 h 552"/>
                  <a:gd name="T12" fmla="*/ 0 w 853"/>
                  <a:gd name="T13" fmla="*/ 329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53" h="552">
                    <a:moveTo>
                      <a:pt x="0" y="329"/>
                    </a:moveTo>
                    <a:cubicBezTo>
                      <a:pt x="0" y="411"/>
                      <a:pt x="23" y="487"/>
                      <a:pt x="64" y="552"/>
                    </a:cubicBezTo>
                    <a:cubicBezTo>
                      <a:pt x="789" y="552"/>
                      <a:pt x="789" y="552"/>
                      <a:pt x="789" y="552"/>
                    </a:cubicBezTo>
                    <a:cubicBezTo>
                      <a:pt x="829" y="487"/>
                      <a:pt x="853" y="411"/>
                      <a:pt x="853" y="329"/>
                    </a:cubicBezTo>
                    <a:cubicBezTo>
                      <a:pt x="853" y="196"/>
                      <a:pt x="792" y="78"/>
                      <a:pt x="698" y="0"/>
                    </a:cubicBezTo>
                    <a:cubicBezTo>
                      <a:pt x="155" y="0"/>
                      <a:pt x="155" y="0"/>
                      <a:pt x="155" y="0"/>
                    </a:cubicBezTo>
                    <a:cubicBezTo>
                      <a:pt x="61" y="78"/>
                      <a:pt x="0" y="196"/>
                      <a:pt x="0" y="329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  <a:alpha val="54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Oval 7"/>
              <p:cNvSpPr>
                <a:spLocks noChangeArrowheads="1"/>
              </p:cNvSpPr>
              <p:nvPr/>
            </p:nvSpPr>
            <p:spPr bwMode="auto">
              <a:xfrm>
                <a:off x="2359025" y="2809875"/>
                <a:ext cx="2211388" cy="221615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Oval 8"/>
              <p:cNvSpPr>
                <a:spLocks noChangeArrowheads="1"/>
              </p:cNvSpPr>
              <p:nvPr/>
            </p:nvSpPr>
            <p:spPr bwMode="auto">
              <a:xfrm>
                <a:off x="2746375" y="3282950"/>
                <a:ext cx="1352550" cy="1355725"/>
              </a:xfrm>
              <a:prstGeom prst="ellipse">
                <a:avLst/>
              </a:prstGeom>
              <a:solidFill>
                <a:schemeClr val="accent1">
                  <a:lumMod val="75000"/>
                  <a:alpha val="54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Oval 9"/>
              <p:cNvSpPr>
                <a:spLocks noChangeArrowheads="1"/>
              </p:cNvSpPr>
              <p:nvPr/>
            </p:nvSpPr>
            <p:spPr bwMode="auto">
              <a:xfrm>
                <a:off x="2787650" y="3238500"/>
                <a:ext cx="1355725" cy="13573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80" name="Group 79"/>
            <p:cNvGrpSpPr/>
            <p:nvPr/>
          </p:nvGrpSpPr>
          <p:grpSpPr>
            <a:xfrm>
              <a:off x="7689274" y="3245636"/>
              <a:ext cx="2400196" cy="1038003"/>
              <a:chOff x="882650" y="2809081"/>
              <a:chExt cx="5124450" cy="2216150"/>
            </a:xfrm>
          </p:grpSpPr>
          <p:sp>
            <p:nvSpPr>
              <p:cNvPr id="81" name="Freeform 5"/>
              <p:cNvSpPr>
                <a:spLocks/>
              </p:cNvSpPr>
              <p:nvPr/>
            </p:nvSpPr>
            <p:spPr bwMode="auto">
              <a:xfrm>
                <a:off x="882650" y="3235325"/>
                <a:ext cx="5124450" cy="1436688"/>
              </a:xfrm>
              <a:custGeom>
                <a:avLst/>
                <a:gdLst>
                  <a:gd name="T0" fmla="*/ 2958 w 3228"/>
                  <a:gd name="T1" fmla="*/ 905 h 905"/>
                  <a:gd name="T2" fmla="*/ 0 w 3228"/>
                  <a:gd name="T3" fmla="*/ 905 h 905"/>
                  <a:gd name="T4" fmla="*/ 269 w 3228"/>
                  <a:gd name="T5" fmla="*/ 449 h 905"/>
                  <a:gd name="T6" fmla="*/ 0 w 3228"/>
                  <a:gd name="T7" fmla="*/ 0 h 905"/>
                  <a:gd name="T8" fmla="*/ 2958 w 3228"/>
                  <a:gd name="T9" fmla="*/ 0 h 905"/>
                  <a:gd name="T10" fmla="*/ 3228 w 3228"/>
                  <a:gd name="T11" fmla="*/ 449 h 905"/>
                  <a:gd name="T12" fmla="*/ 2958 w 3228"/>
                  <a:gd name="T13" fmla="*/ 905 h 9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28" h="905">
                    <a:moveTo>
                      <a:pt x="2958" y="905"/>
                    </a:moveTo>
                    <a:lnTo>
                      <a:pt x="0" y="905"/>
                    </a:lnTo>
                    <a:lnTo>
                      <a:pt x="269" y="449"/>
                    </a:lnTo>
                    <a:lnTo>
                      <a:pt x="0" y="0"/>
                    </a:lnTo>
                    <a:lnTo>
                      <a:pt x="2958" y="0"/>
                    </a:lnTo>
                    <a:lnTo>
                      <a:pt x="3228" y="449"/>
                    </a:lnTo>
                    <a:lnTo>
                      <a:pt x="2958" y="905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6"/>
              <p:cNvSpPr>
                <a:spLocks/>
              </p:cNvSpPr>
              <p:nvPr/>
            </p:nvSpPr>
            <p:spPr bwMode="auto">
              <a:xfrm>
                <a:off x="2185988" y="3235325"/>
                <a:ext cx="2212975" cy="1436688"/>
              </a:xfrm>
              <a:custGeom>
                <a:avLst/>
                <a:gdLst>
                  <a:gd name="T0" fmla="*/ 0 w 853"/>
                  <a:gd name="T1" fmla="*/ 329 h 552"/>
                  <a:gd name="T2" fmla="*/ 64 w 853"/>
                  <a:gd name="T3" fmla="*/ 552 h 552"/>
                  <a:gd name="T4" fmla="*/ 789 w 853"/>
                  <a:gd name="T5" fmla="*/ 552 h 552"/>
                  <a:gd name="T6" fmla="*/ 853 w 853"/>
                  <a:gd name="T7" fmla="*/ 329 h 552"/>
                  <a:gd name="T8" fmla="*/ 698 w 853"/>
                  <a:gd name="T9" fmla="*/ 0 h 552"/>
                  <a:gd name="T10" fmla="*/ 155 w 853"/>
                  <a:gd name="T11" fmla="*/ 0 h 552"/>
                  <a:gd name="T12" fmla="*/ 0 w 853"/>
                  <a:gd name="T13" fmla="*/ 329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53" h="552">
                    <a:moveTo>
                      <a:pt x="0" y="329"/>
                    </a:moveTo>
                    <a:cubicBezTo>
                      <a:pt x="0" y="411"/>
                      <a:pt x="23" y="487"/>
                      <a:pt x="64" y="552"/>
                    </a:cubicBezTo>
                    <a:cubicBezTo>
                      <a:pt x="789" y="552"/>
                      <a:pt x="789" y="552"/>
                      <a:pt x="789" y="552"/>
                    </a:cubicBezTo>
                    <a:cubicBezTo>
                      <a:pt x="829" y="487"/>
                      <a:pt x="853" y="411"/>
                      <a:pt x="853" y="329"/>
                    </a:cubicBezTo>
                    <a:cubicBezTo>
                      <a:pt x="853" y="196"/>
                      <a:pt x="792" y="78"/>
                      <a:pt x="698" y="0"/>
                    </a:cubicBezTo>
                    <a:cubicBezTo>
                      <a:pt x="155" y="0"/>
                      <a:pt x="155" y="0"/>
                      <a:pt x="155" y="0"/>
                    </a:cubicBezTo>
                    <a:cubicBezTo>
                      <a:pt x="61" y="78"/>
                      <a:pt x="0" y="196"/>
                      <a:pt x="0" y="329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  <a:alpha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Oval 7"/>
              <p:cNvSpPr>
                <a:spLocks noChangeArrowheads="1"/>
              </p:cNvSpPr>
              <p:nvPr/>
            </p:nvSpPr>
            <p:spPr bwMode="auto">
              <a:xfrm>
                <a:off x="2359816" y="2809081"/>
                <a:ext cx="2211389" cy="221615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Oval 8"/>
              <p:cNvSpPr>
                <a:spLocks noChangeArrowheads="1"/>
              </p:cNvSpPr>
              <p:nvPr/>
            </p:nvSpPr>
            <p:spPr bwMode="auto">
              <a:xfrm>
                <a:off x="2746376" y="3282949"/>
                <a:ext cx="1352550" cy="1355725"/>
              </a:xfrm>
              <a:prstGeom prst="ellipse">
                <a:avLst/>
              </a:prstGeom>
              <a:solidFill>
                <a:schemeClr val="accent2">
                  <a:lumMod val="75000"/>
                  <a:alpha val="4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Oval 9"/>
              <p:cNvSpPr>
                <a:spLocks noChangeArrowheads="1"/>
              </p:cNvSpPr>
              <p:nvPr/>
            </p:nvSpPr>
            <p:spPr bwMode="auto">
              <a:xfrm>
                <a:off x="2787650" y="3238500"/>
                <a:ext cx="1355725" cy="13573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92" name="Freeform 46"/>
          <p:cNvSpPr>
            <a:spLocks noEditPoints="1"/>
          </p:cNvSpPr>
          <p:nvPr/>
        </p:nvSpPr>
        <p:spPr bwMode="auto">
          <a:xfrm>
            <a:off x="2151029" y="3826709"/>
            <a:ext cx="320675" cy="320675"/>
          </a:xfrm>
          <a:custGeom>
            <a:avLst/>
            <a:gdLst>
              <a:gd name="T0" fmla="*/ 64 w 176"/>
              <a:gd name="T1" fmla="*/ 96 h 176"/>
              <a:gd name="T2" fmla="*/ 60 w 176"/>
              <a:gd name="T3" fmla="*/ 100 h 176"/>
              <a:gd name="T4" fmla="*/ 61 w 176"/>
              <a:gd name="T5" fmla="*/ 103 h 176"/>
              <a:gd name="T6" fmla="*/ 85 w 176"/>
              <a:gd name="T7" fmla="*/ 127 h 176"/>
              <a:gd name="T8" fmla="*/ 88 w 176"/>
              <a:gd name="T9" fmla="*/ 128 h 176"/>
              <a:gd name="T10" fmla="*/ 91 w 176"/>
              <a:gd name="T11" fmla="*/ 127 h 176"/>
              <a:gd name="T12" fmla="*/ 115 w 176"/>
              <a:gd name="T13" fmla="*/ 103 h 176"/>
              <a:gd name="T14" fmla="*/ 116 w 176"/>
              <a:gd name="T15" fmla="*/ 100 h 176"/>
              <a:gd name="T16" fmla="*/ 112 w 176"/>
              <a:gd name="T17" fmla="*/ 96 h 176"/>
              <a:gd name="T18" fmla="*/ 109 w 176"/>
              <a:gd name="T19" fmla="*/ 97 h 176"/>
              <a:gd name="T20" fmla="*/ 92 w 176"/>
              <a:gd name="T21" fmla="*/ 114 h 176"/>
              <a:gd name="T22" fmla="*/ 92 w 176"/>
              <a:gd name="T23" fmla="*/ 4 h 176"/>
              <a:gd name="T24" fmla="*/ 92 w 176"/>
              <a:gd name="T25" fmla="*/ 4 h 176"/>
              <a:gd name="T26" fmla="*/ 88 w 176"/>
              <a:gd name="T27" fmla="*/ 0 h 176"/>
              <a:gd name="T28" fmla="*/ 84 w 176"/>
              <a:gd name="T29" fmla="*/ 4 h 176"/>
              <a:gd name="T30" fmla="*/ 84 w 176"/>
              <a:gd name="T31" fmla="*/ 114 h 176"/>
              <a:gd name="T32" fmla="*/ 67 w 176"/>
              <a:gd name="T33" fmla="*/ 97 h 176"/>
              <a:gd name="T34" fmla="*/ 64 w 176"/>
              <a:gd name="T35" fmla="*/ 96 h 176"/>
              <a:gd name="T36" fmla="*/ 168 w 176"/>
              <a:gd name="T37" fmla="*/ 40 h 176"/>
              <a:gd name="T38" fmla="*/ 104 w 176"/>
              <a:gd name="T39" fmla="*/ 40 h 176"/>
              <a:gd name="T40" fmla="*/ 100 w 176"/>
              <a:gd name="T41" fmla="*/ 44 h 176"/>
              <a:gd name="T42" fmla="*/ 104 w 176"/>
              <a:gd name="T43" fmla="*/ 48 h 176"/>
              <a:gd name="T44" fmla="*/ 168 w 176"/>
              <a:gd name="T45" fmla="*/ 48 h 176"/>
              <a:gd name="T46" fmla="*/ 168 w 176"/>
              <a:gd name="T47" fmla="*/ 64 h 176"/>
              <a:gd name="T48" fmla="*/ 104 w 176"/>
              <a:gd name="T49" fmla="*/ 64 h 176"/>
              <a:gd name="T50" fmla="*/ 100 w 176"/>
              <a:gd name="T51" fmla="*/ 68 h 176"/>
              <a:gd name="T52" fmla="*/ 104 w 176"/>
              <a:gd name="T53" fmla="*/ 72 h 176"/>
              <a:gd name="T54" fmla="*/ 152 w 176"/>
              <a:gd name="T55" fmla="*/ 72 h 176"/>
              <a:gd name="T56" fmla="*/ 152 w 176"/>
              <a:gd name="T57" fmla="*/ 168 h 176"/>
              <a:gd name="T58" fmla="*/ 24 w 176"/>
              <a:gd name="T59" fmla="*/ 168 h 176"/>
              <a:gd name="T60" fmla="*/ 24 w 176"/>
              <a:gd name="T61" fmla="*/ 72 h 176"/>
              <a:gd name="T62" fmla="*/ 72 w 176"/>
              <a:gd name="T63" fmla="*/ 72 h 176"/>
              <a:gd name="T64" fmla="*/ 76 w 176"/>
              <a:gd name="T65" fmla="*/ 68 h 176"/>
              <a:gd name="T66" fmla="*/ 72 w 176"/>
              <a:gd name="T67" fmla="*/ 64 h 176"/>
              <a:gd name="T68" fmla="*/ 8 w 176"/>
              <a:gd name="T69" fmla="*/ 64 h 176"/>
              <a:gd name="T70" fmla="*/ 8 w 176"/>
              <a:gd name="T71" fmla="*/ 48 h 176"/>
              <a:gd name="T72" fmla="*/ 72 w 176"/>
              <a:gd name="T73" fmla="*/ 48 h 176"/>
              <a:gd name="T74" fmla="*/ 76 w 176"/>
              <a:gd name="T75" fmla="*/ 44 h 176"/>
              <a:gd name="T76" fmla="*/ 72 w 176"/>
              <a:gd name="T77" fmla="*/ 40 h 176"/>
              <a:gd name="T78" fmla="*/ 8 w 176"/>
              <a:gd name="T79" fmla="*/ 40 h 176"/>
              <a:gd name="T80" fmla="*/ 0 w 176"/>
              <a:gd name="T81" fmla="*/ 48 h 176"/>
              <a:gd name="T82" fmla="*/ 0 w 176"/>
              <a:gd name="T83" fmla="*/ 64 h 176"/>
              <a:gd name="T84" fmla="*/ 8 w 176"/>
              <a:gd name="T85" fmla="*/ 72 h 176"/>
              <a:gd name="T86" fmla="*/ 16 w 176"/>
              <a:gd name="T87" fmla="*/ 72 h 176"/>
              <a:gd name="T88" fmla="*/ 16 w 176"/>
              <a:gd name="T89" fmla="*/ 168 h 176"/>
              <a:gd name="T90" fmla="*/ 24 w 176"/>
              <a:gd name="T91" fmla="*/ 176 h 176"/>
              <a:gd name="T92" fmla="*/ 152 w 176"/>
              <a:gd name="T93" fmla="*/ 176 h 176"/>
              <a:gd name="T94" fmla="*/ 160 w 176"/>
              <a:gd name="T95" fmla="*/ 168 h 176"/>
              <a:gd name="T96" fmla="*/ 160 w 176"/>
              <a:gd name="T97" fmla="*/ 72 h 176"/>
              <a:gd name="T98" fmla="*/ 168 w 176"/>
              <a:gd name="T99" fmla="*/ 72 h 176"/>
              <a:gd name="T100" fmla="*/ 176 w 176"/>
              <a:gd name="T101" fmla="*/ 64 h 176"/>
              <a:gd name="T102" fmla="*/ 176 w 176"/>
              <a:gd name="T103" fmla="*/ 48 h 176"/>
              <a:gd name="T104" fmla="*/ 168 w 176"/>
              <a:gd name="T105" fmla="*/ 4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76" h="176">
                <a:moveTo>
                  <a:pt x="64" y="96"/>
                </a:moveTo>
                <a:cubicBezTo>
                  <a:pt x="62" y="96"/>
                  <a:pt x="60" y="98"/>
                  <a:pt x="60" y="100"/>
                </a:cubicBezTo>
                <a:cubicBezTo>
                  <a:pt x="60" y="101"/>
                  <a:pt x="60" y="102"/>
                  <a:pt x="61" y="103"/>
                </a:cubicBezTo>
                <a:cubicBezTo>
                  <a:pt x="85" y="127"/>
                  <a:pt x="85" y="127"/>
                  <a:pt x="85" y="127"/>
                </a:cubicBezTo>
                <a:cubicBezTo>
                  <a:pt x="86" y="128"/>
                  <a:pt x="87" y="128"/>
                  <a:pt x="88" y="128"/>
                </a:cubicBezTo>
                <a:cubicBezTo>
                  <a:pt x="89" y="128"/>
                  <a:pt x="90" y="128"/>
                  <a:pt x="91" y="127"/>
                </a:cubicBezTo>
                <a:cubicBezTo>
                  <a:pt x="115" y="103"/>
                  <a:pt x="115" y="103"/>
                  <a:pt x="115" y="103"/>
                </a:cubicBezTo>
                <a:cubicBezTo>
                  <a:pt x="116" y="102"/>
                  <a:pt x="116" y="101"/>
                  <a:pt x="116" y="100"/>
                </a:cubicBezTo>
                <a:cubicBezTo>
                  <a:pt x="116" y="98"/>
                  <a:pt x="114" y="96"/>
                  <a:pt x="112" y="96"/>
                </a:cubicBezTo>
                <a:cubicBezTo>
                  <a:pt x="111" y="96"/>
                  <a:pt x="110" y="96"/>
                  <a:pt x="109" y="97"/>
                </a:cubicBezTo>
                <a:cubicBezTo>
                  <a:pt x="92" y="114"/>
                  <a:pt x="92" y="114"/>
                  <a:pt x="92" y="114"/>
                </a:cubicBezTo>
                <a:cubicBezTo>
                  <a:pt x="92" y="4"/>
                  <a:pt x="92" y="4"/>
                  <a:pt x="92" y="4"/>
                </a:cubicBezTo>
                <a:cubicBezTo>
                  <a:pt x="92" y="4"/>
                  <a:pt x="92" y="4"/>
                  <a:pt x="92" y="4"/>
                </a:cubicBezTo>
                <a:cubicBezTo>
                  <a:pt x="92" y="2"/>
                  <a:pt x="90" y="0"/>
                  <a:pt x="88" y="0"/>
                </a:cubicBezTo>
                <a:cubicBezTo>
                  <a:pt x="86" y="0"/>
                  <a:pt x="84" y="2"/>
                  <a:pt x="84" y="4"/>
                </a:cubicBezTo>
                <a:cubicBezTo>
                  <a:pt x="84" y="114"/>
                  <a:pt x="84" y="114"/>
                  <a:pt x="84" y="114"/>
                </a:cubicBezTo>
                <a:cubicBezTo>
                  <a:pt x="67" y="97"/>
                  <a:pt x="67" y="97"/>
                  <a:pt x="67" y="97"/>
                </a:cubicBezTo>
                <a:cubicBezTo>
                  <a:pt x="66" y="96"/>
                  <a:pt x="65" y="96"/>
                  <a:pt x="64" y="96"/>
                </a:cubicBezTo>
                <a:moveTo>
                  <a:pt x="168" y="40"/>
                </a:moveTo>
                <a:cubicBezTo>
                  <a:pt x="104" y="40"/>
                  <a:pt x="104" y="40"/>
                  <a:pt x="104" y="40"/>
                </a:cubicBezTo>
                <a:cubicBezTo>
                  <a:pt x="102" y="40"/>
                  <a:pt x="100" y="42"/>
                  <a:pt x="100" y="44"/>
                </a:cubicBezTo>
                <a:cubicBezTo>
                  <a:pt x="100" y="46"/>
                  <a:pt x="102" y="48"/>
                  <a:pt x="104" y="48"/>
                </a:cubicBezTo>
                <a:cubicBezTo>
                  <a:pt x="168" y="48"/>
                  <a:pt x="168" y="48"/>
                  <a:pt x="168" y="48"/>
                </a:cubicBezTo>
                <a:cubicBezTo>
                  <a:pt x="168" y="64"/>
                  <a:pt x="168" y="64"/>
                  <a:pt x="168" y="64"/>
                </a:cubicBezTo>
                <a:cubicBezTo>
                  <a:pt x="104" y="64"/>
                  <a:pt x="104" y="64"/>
                  <a:pt x="104" y="64"/>
                </a:cubicBezTo>
                <a:cubicBezTo>
                  <a:pt x="102" y="64"/>
                  <a:pt x="100" y="66"/>
                  <a:pt x="100" y="68"/>
                </a:cubicBezTo>
                <a:cubicBezTo>
                  <a:pt x="100" y="70"/>
                  <a:pt x="102" y="72"/>
                  <a:pt x="104" y="72"/>
                </a:cubicBezTo>
                <a:cubicBezTo>
                  <a:pt x="152" y="72"/>
                  <a:pt x="152" y="72"/>
                  <a:pt x="152" y="72"/>
                </a:cubicBezTo>
                <a:cubicBezTo>
                  <a:pt x="152" y="168"/>
                  <a:pt x="152" y="168"/>
                  <a:pt x="152" y="168"/>
                </a:cubicBezTo>
                <a:cubicBezTo>
                  <a:pt x="24" y="168"/>
                  <a:pt x="24" y="168"/>
                  <a:pt x="24" y="168"/>
                </a:cubicBezTo>
                <a:cubicBezTo>
                  <a:pt x="24" y="72"/>
                  <a:pt x="24" y="72"/>
                  <a:pt x="24" y="72"/>
                </a:cubicBezTo>
                <a:cubicBezTo>
                  <a:pt x="72" y="72"/>
                  <a:pt x="72" y="72"/>
                  <a:pt x="72" y="72"/>
                </a:cubicBezTo>
                <a:cubicBezTo>
                  <a:pt x="74" y="72"/>
                  <a:pt x="76" y="70"/>
                  <a:pt x="76" y="68"/>
                </a:cubicBezTo>
                <a:cubicBezTo>
                  <a:pt x="76" y="66"/>
                  <a:pt x="74" y="64"/>
                  <a:pt x="72" y="64"/>
                </a:cubicBezTo>
                <a:cubicBezTo>
                  <a:pt x="8" y="64"/>
                  <a:pt x="8" y="64"/>
                  <a:pt x="8" y="64"/>
                </a:cubicBezTo>
                <a:cubicBezTo>
                  <a:pt x="8" y="48"/>
                  <a:pt x="8" y="48"/>
                  <a:pt x="8" y="48"/>
                </a:cubicBezTo>
                <a:cubicBezTo>
                  <a:pt x="72" y="48"/>
                  <a:pt x="72" y="48"/>
                  <a:pt x="72" y="48"/>
                </a:cubicBezTo>
                <a:cubicBezTo>
                  <a:pt x="74" y="48"/>
                  <a:pt x="76" y="46"/>
                  <a:pt x="76" y="44"/>
                </a:cubicBezTo>
                <a:cubicBezTo>
                  <a:pt x="76" y="42"/>
                  <a:pt x="74" y="40"/>
                  <a:pt x="72" y="40"/>
                </a:cubicBezTo>
                <a:cubicBezTo>
                  <a:pt x="8" y="40"/>
                  <a:pt x="8" y="40"/>
                  <a:pt x="8" y="40"/>
                </a:cubicBezTo>
                <a:cubicBezTo>
                  <a:pt x="4" y="40"/>
                  <a:pt x="0" y="44"/>
                  <a:pt x="0" y="48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8"/>
                  <a:pt x="4" y="72"/>
                  <a:pt x="8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6" y="172"/>
                  <a:pt x="20" y="176"/>
                  <a:pt x="24" y="176"/>
                </a:cubicBezTo>
                <a:cubicBezTo>
                  <a:pt x="152" y="176"/>
                  <a:pt x="152" y="176"/>
                  <a:pt x="152" y="176"/>
                </a:cubicBezTo>
                <a:cubicBezTo>
                  <a:pt x="156" y="176"/>
                  <a:pt x="160" y="172"/>
                  <a:pt x="160" y="168"/>
                </a:cubicBezTo>
                <a:cubicBezTo>
                  <a:pt x="160" y="72"/>
                  <a:pt x="160" y="72"/>
                  <a:pt x="160" y="72"/>
                </a:cubicBezTo>
                <a:cubicBezTo>
                  <a:pt x="168" y="72"/>
                  <a:pt x="168" y="72"/>
                  <a:pt x="168" y="72"/>
                </a:cubicBezTo>
                <a:cubicBezTo>
                  <a:pt x="172" y="72"/>
                  <a:pt x="176" y="68"/>
                  <a:pt x="176" y="64"/>
                </a:cubicBezTo>
                <a:cubicBezTo>
                  <a:pt x="176" y="48"/>
                  <a:pt x="176" y="48"/>
                  <a:pt x="176" y="48"/>
                </a:cubicBezTo>
                <a:cubicBezTo>
                  <a:pt x="176" y="44"/>
                  <a:pt x="172" y="40"/>
                  <a:pt x="168" y="40"/>
                </a:cubicBezTo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" name="Freeform 47"/>
          <p:cNvSpPr>
            <a:spLocks noEditPoints="1"/>
          </p:cNvSpPr>
          <p:nvPr/>
        </p:nvSpPr>
        <p:spPr bwMode="auto">
          <a:xfrm>
            <a:off x="4685780" y="3826709"/>
            <a:ext cx="320675" cy="320675"/>
          </a:xfrm>
          <a:custGeom>
            <a:avLst/>
            <a:gdLst>
              <a:gd name="T0" fmla="*/ 64 w 176"/>
              <a:gd name="T1" fmla="*/ 32 h 176"/>
              <a:gd name="T2" fmla="*/ 67 w 176"/>
              <a:gd name="T3" fmla="*/ 31 h 176"/>
              <a:gd name="T4" fmla="*/ 84 w 176"/>
              <a:gd name="T5" fmla="*/ 14 h 176"/>
              <a:gd name="T6" fmla="*/ 84 w 176"/>
              <a:gd name="T7" fmla="*/ 124 h 176"/>
              <a:gd name="T8" fmla="*/ 84 w 176"/>
              <a:gd name="T9" fmla="*/ 124 h 176"/>
              <a:gd name="T10" fmla="*/ 88 w 176"/>
              <a:gd name="T11" fmla="*/ 128 h 176"/>
              <a:gd name="T12" fmla="*/ 92 w 176"/>
              <a:gd name="T13" fmla="*/ 124 h 176"/>
              <a:gd name="T14" fmla="*/ 92 w 176"/>
              <a:gd name="T15" fmla="*/ 14 h 176"/>
              <a:gd name="T16" fmla="*/ 109 w 176"/>
              <a:gd name="T17" fmla="*/ 31 h 176"/>
              <a:gd name="T18" fmla="*/ 112 w 176"/>
              <a:gd name="T19" fmla="*/ 32 h 176"/>
              <a:gd name="T20" fmla="*/ 116 w 176"/>
              <a:gd name="T21" fmla="*/ 28 h 176"/>
              <a:gd name="T22" fmla="*/ 115 w 176"/>
              <a:gd name="T23" fmla="*/ 25 h 176"/>
              <a:gd name="T24" fmla="*/ 91 w 176"/>
              <a:gd name="T25" fmla="*/ 1 h 176"/>
              <a:gd name="T26" fmla="*/ 88 w 176"/>
              <a:gd name="T27" fmla="*/ 0 h 176"/>
              <a:gd name="T28" fmla="*/ 85 w 176"/>
              <a:gd name="T29" fmla="*/ 1 h 176"/>
              <a:gd name="T30" fmla="*/ 61 w 176"/>
              <a:gd name="T31" fmla="*/ 25 h 176"/>
              <a:gd name="T32" fmla="*/ 60 w 176"/>
              <a:gd name="T33" fmla="*/ 28 h 176"/>
              <a:gd name="T34" fmla="*/ 64 w 176"/>
              <a:gd name="T35" fmla="*/ 32 h 176"/>
              <a:gd name="T36" fmla="*/ 168 w 176"/>
              <a:gd name="T37" fmla="*/ 40 h 176"/>
              <a:gd name="T38" fmla="*/ 104 w 176"/>
              <a:gd name="T39" fmla="*/ 40 h 176"/>
              <a:gd name="T40" fmla="*/ 100 w 176"/>
              <a:gd name="T41" fmla="*/ 44 h 176"/>
              <a:gd name="T42" fmla="*/ 104 w 176"/>
              <a:gd name="T43" fmla="*/ 48 h 176"/>
              <a:gd name="T44" fmla="*/ 168 w 176"/>
              <a:gd name="T45" fmla="*/ 48 h 176"/>
              <a:gd name="T46" fmla="*/ 168 w 176"/>
              <a:gd name="T47" fmla="*/ 64 h 176"/>
              <a:gd name="T48" fmla="*/ 104 w 176"/>
              <a:gd name="T49" fmla="*/ 64 h 176"/>
              <a:gd name="T50" fmla="*/ 100 w 176"/>
              <a:gd name="T51" fmla="*/ 68 h 176"/>
              <a:gd name="T52" fmla="*/ 104 w 176"/>
              <a:gd name="T53" fmla="*/ 72 h 176"/>
              <a:gd name="T54" fmla="*/ 152 w 176"/>
              <a:gd name="T55" fmla="*/ 72 h 176"/>
              <a:gd name="T56" fmla="*/ 152 w 176"/>
              <a:gd name="T57" fmla="*/ 168 h 176"/>
              <a:gd name="T58" fmla="*/ 24 w 176"/>
              <a:gd name="T59" fmla="*/ 168 h 176"/>
              <a:gd name="T60" fmla="*/ 24 w 176"/>
              <a:gd name="T61" fmla="*/ 72 h 176"/>
              <a:gd name="T62" fmla="*/ 72 w 176"/>
              <a:gd name="T63" fmla="*/ 72 h 176"/>
              <a:gd name="T64" fmla="*/ 76 w 176"/>
              <a:gd name="T65" fmla="*/ 68 h 176"/>
              <a:gd name="T66" fmla="*/ 72 w 176"/>
              <a:gd name="T67" fmla="*/ 64 h 176"/>
              <a:gd name="T68" fmla="*/ 8 w 176"/>
              <a:gd name="T69" fmla="*/ 64 h 176"/>
              <a:gd name="T70" fmla="*/ 8 w 176"/>
              <a:gd name="T71" fmla="*/ 48 h 176"/>
              <a:gd name="T72" fmla="*/ 72 w 176"/>
              <a:gd name="T73" fmla="*/ 48 h 176"/>
              <a:gd name="T74" fmla="*/ 76 w 176"/>
              <a:gd name="T75" fmla="*/ 44 h 176"/>
              <a:gd name="T76" fmla="*/ 72 w 176"/>
              <a:gd name="T77" fmla="*/ 40 h 176"/>
              <a:gd name="T78" fmla="*/ 8 w 176"/>
              <a:gd name="T79" fmla="*/ 40 h 176"/>
              <a:gd name="T80" fmla="*/ 0 w 176"/>
              <a:gd name="T81" fmla="*/ 48 h 176"/>
              <a:gd name="T82" fmla="*/ 0 w 176"/>
              <a:gd name="T83" fmla="*/ 64 h 176"/>
              <a:gd name="T84" fmla="*/ 8 w 176"/>
              <a:gd name="T85" fmla="*/ 72 h 176"/>
              <a:gd name="T86" fmla="*/ 16 w 176"/>
              <a:gd name="T87" fmla="*/ 72 h 176"/>
              <a:gd name="T88" fmla="*/ 16 w 176"/>
              <a:gd name="T89" fmla="*/ 168 h 176"/>
              <a:gd name="T90" fmla="*/ 24 w 176"/>
              <a:gd name="T91" fmla="*/ 176 h 176"/>
              <a:gd name="T92" fmla="*/ 152 w 176"/>
              <a:gd name="T93" fmla="*/ 176 h 176"/>
              <a:gd name="T94" fmla="*/ 160 w 176"/>
              <a:gd name="T95" fmla="*/ 168 h 176"/>
              <a:gd name="T96" fmla="*/ 160 w 176"/>
              <a:gd name="T97" fmla="*/ 72 h 176"/>
              <a:gd name="T98" fmla="*/ 168 w 176"/>
              <a:gd name="T99" fmla="*/ 72 h 176"/>
              <a:gd name="T100" fmla="*/ 176 w 176"/>
              <a:gd name="T101" fmla="*/ 64 h 176"/>
              <a:gd name="T102" fmla="*/ 176 w 176"/>
              <a:gd name="T103" fmla="*/ 48 h 176"/>
              <a:gd name="T104" fmla="*/ 168 w 176"/>
              <a:gd name="T105" fmla="*/ 4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76" h="176">
                <a:moveTo>
                  <a:pt x="64" y="32"/>
                </a:moveTo>
                <a:cubicBezTo>
                  <a:pt x="65" y="32"/>
                  <a:pt x="66" y="32"/>
                  <a:pt x="67" y="31"/>
                </a:cubicBezTo>
                <a:cubicBezTo>
                  <a:pt x="84" y="14"/>
                  <a:pt x="84" y="14"/>
                  <a:pt x="84" y="14"/>
                </a:cubicBezTo>
                <a:cubicBezTo>
                  <a:pt x="84" y="124"/>
                  <a:pt x="84" y="124"/>
                  <a:pt x="84" y="124"/>
                </a:cubicBezTo>
                <a:cubicBezTo>
                  <a:pt x="84" y="124"/>
                  <a:pt x="84" y="124"/>
                  <a:pt x="84" y="124"/>
                </a:cubicBezTo>
                <a:cubicBezTo>
                  <a:pt x="84" y="126"/>
                  <a:pt x="86" y="128"/>
                  <a:pt x="88" y="128"/>
                </a:cubicBezTo>
                <a:cubicBezTo>
                  <a:pt x="90" y="128"/>
                  <a:pt x="92" y="126"/>
                  <a:pt x="92" y="124"/>
                </a:cubicBezTo>
                <a:cubicBezTo>
                  <a:pt x="92" y="14"/>
                  <a:pt x="92" y="14"/>
                  <a:pt x="92" y="14"/>
                </a:cubicBezTo>
                <a:cubicBezTo>
                  <a:pt x="109" y="31"/>
                  <a:pt x="109" y="31"/>
                  <a:pt x="109" y="31"/>
                </a:cubicBezTo>
                <a:cubicBezTo>
                  <a:pt x="110" y="32"/>
                  <a:pt x="111" y="32"/>
                  <a:pt x="112" y="32"/>
                </a:cubicBezTo>
                <a:cubicBezTo>
                  <a:pt x="114" y="32"/>
                  <a:pt x="116" y="30"/>
                  <a:pt x="116" y="28"/>
                </a:cubicBezTo>
                <a:cubicBezTo>
                  <a:pt x="116" y="27"/>
                  <a:pt x="116" y="26"/>
                  <a:pt x="115" y="25"/>
                </a:cubicBezTo>
                <a:cubicBezTo>
                  <a:pt x="91" y="1"/>
                  <a:pt x="91" y="1"/>
                  <a:pt x="91" y="1"/>
                </a:cubicBezTo>
                <a:cubicBezTo>
                  <a:pt x="90" y="0"/>
                  <a:pt x="89" y="0"/>
                  <a:pt x="88" y="0"/>
                </a:cubicBezTo>
                <a:cubicBezTo>
                  <a:pt x="87" y="0"/>
                  <a:pt x="86" y="0"/>
                  <a:pt x="85" y="1"/>
                </a:cubicBezTo>
                <a:cubicBezTo>
                  <a:pt x="61" y="25"/>
                  <a:pt x="61" y="25"/>
                  <a:pt x="61" y="25"/>
                </a:cubicBezTo>
                <a:cubicBezTo>
                  <a:pt x="60" y="26"/>
                  <a:pt x="60" y="27"/>
                  <a:pt x="60" y="28"/>
                </a:cubicBezTo>
                <a:cubicBezTo>
                  <a:pt x="60" y="30"/>
                  <a:pt x="62" y="32"/>
                  <a:pt x="64" y="32"/>
                </a:cubicBezTo>
                <a:moveTo>
                  <a:pt x="168" y="40"/>
                </a:moveTo>
                <a:cubicBezTo>
                  <a:pt x="104" y="40"/>
                  <a:pt x="104" y="40"/>
                  <a:pt x="104" y="40"/>
                </a:cubicBezTo>
                <a:cubicBezTo>
                  <a:pt x="102" y="40"/>
                  <a:pt x="100" y="42"/>
                  <a:pt x="100" y="44"/>
                </a:cubicBezTo>
                <a:cubicBezTo>
                  <a:pt x="100" y="46"/>
                  <a:pt x="102" y="48"/>
                  <a:pt x="104" y="48"/>
                </a:cubicBezTo>
                <a:cubicBezTo>
                  <a:pt x="168" y="48"/>
                  <a:pt x="168" y="48"/>
                  <a:pt x="168" y="48"/>
                </a:cubicBezTo>
                <a:cubicBezTo>
                  <a:pt x="168" y="64"/>
                  <a:pt x="168" y="64"/>
                  <a:pt x="168" y="64"/>
                </a:cubicBezTo>
                <a:cubicBezTo>
                  <a:pt x="104" y="64"/>
                  <a:pt x="104" y="64"/>
                  <a:pt x="104" y="64"/>
                </a:cubicBezTo>
                <a:cubicBezTo>
                  <a:pt x="102" y="64"/>
                  <a:pt x="100" y="66"/>
                  <a:pt x="100" y="68"/>
                </a:cubicBezTo>
                <a:cubicBezTo>
                  <a:pt x="100" y="70"/>
                  <a:pt x="102" y="72"/>
                  <a:pt x="104" y="72"/>
                </a:cubicBezTo>
                <a:cubicBezTo>
                  <a:pt x="152" y="72"/>
                  <a:pt x="152" y="72"/>
                  <a:pt x="152" y="72"/>
                </a:cubicBezTo>
                <a:cubicBezTo>
                  <a:pt x="152" y="168"/>
                  <a:pt x="152" y="168"/>
                  <a:pt x="152" y="168"/>
                </a:cubicBezTo>
                <a:cubicBezTo>
                  <a:pt x="24" y="168"/>
                  <a:pt x="24" y="168"/>
                  <a:pt x="24" y="168"/>
                </a:cubicBezTo>
                <a:cubicBezTo>
                  <a:pt x="24" y="72"/>
                  <a:pt x="24" y="72"/>
                  <a:pt x="24" y="72"/>
                </a:cubicBezTo>
                <a:cubicBezTo>
                  <a:pt x="72" y="72"/>
                  <a:pt x="72" y="72"/>
                  <a:pt x="72" y="72"/>
                </a:cubicBezTo>
                <a:cubicBezTo>
                  <a:pt x="74" y="72"/>
                  <a:pt x="76" y="70"/>
                  <a:pt x="76" y="68"/>
                </a:cubicBezTo>
                <a:cubicBezTo>
                  <a:pt x="76" y="66"/>
                  <a:pt x="74" y="64"/>
                  <a:pt x="72" y="64"/>
                </a:cubicBezTo>
                <a:cubicBezTo>
                  <a:pt x="8" y="64"/>
                  <a:pt x="8" y="64"/>
                  <a:pt x="8" y="64"/>
                </a:cubicBezTo>
                <a:cubicBezTo>
                  <a:pt x="8" y="48"/>
                  <a:pt x="8" y="48"/>
                  <a:pt x="8" y="48"/>
                </a:cubicBezTo>
                <a:cubicBezTo>
                  <a:pt x="72" y="48"/>
                  <a:pt x="72" y="48"/>
                  <a:pt x="72" y="48"/>
                </a:cubicBezTo>
                <a:cubicBezTo>
                  <a:pt x="74" y="48"/>
                  <a:pt x="76" y="46"/>
                  <a:pt x="76" y="44"/>
                </a:cubicBezTo>
                <a:cubicBezTo>
                  <a:pt x="76" y="42"/>
                  <a:pt x="74" y="40"/>
                  <a:pt x="72" y="40"/>
                </a:cubicBezTo>
                <a:cubicBezTo>
                  <a:pt x="8" y="40"/>
                  <a:pt x="8" y="40"/>
                  <a:pt x="8" y="40"/>
                </a:cubicBezTo>
                <a:cubicBezTo>
                  <a:pt x="4" y="40"/>
                  <a:pt x="0" y="44"/>
                  <a:pt x="0" y="48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8"/>
                  <a:pt x="4" y="72"/>
                  <a:pt x="8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6" y="172"/>
                  <a:pt x="20" y="176"/>
                  <a:pt x="24" y="176"/>
                </a:cubicBezTo>
                <a:cubicBezTo>
                  <a:pt x="152" y="176"/>
                  <a:pt x="152" y="176"/>
                  <a:pt x="152" y="176"/>
                </a:cubicBezTo>
                <a:cubicBezTo>
                  <a:pt x="156" y="176"/>
                  <a:pt x="160" y="172"/>
                  <a:pt x="160" y="168"/>
                </a:cubicBezTo>
                <a:cubicBezTo>
                  <a:pt x="160" y="72"/>
                  <a:pt x="160" y="72"/>
                  <a:pt x="160" y="72"/>
                </a:cubicBezTo>
                <a:cubicBezTo>
                  <a:pt x="168" y="72"/>
                  <a:pt x="168" y="72"/>
                  <a:pt x="168" y="72"/>
                </a:cubicBezTo>
                <a:cubicBezTo>
                  <a:pt x="172" y="72"/>
                  <a:pt x="176" y="68"/>
                  <a:pt x="176" y="64"/>
                </a:cubicBezTo>
                <a:cubicBezTo>
                  <a:pt x="176" y="48"/>
                  <a:pt x="176" y="48"/>
                  <a:pt x="176" y="48"/>
                </a:cubicBezTo>
                <a:cubicBezTo>
                  <a:pt x="176" y="44"/>
                  <a:pt x="172" y="40"/>
                  <a:pt x="168" y="40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" name="Freeform 48"/>
          <p:cNvSpPr>
            <a:spLocks noEditPoints="1"/>
          </p:cNvSpPr>
          <p:nvPr/>
        </p:nvSpPr>
        <p:spPr bwMode="auto">
          <a:xfrm>
            <a:off x="7196053" y="3826709"/>
            <a:ext cx="320675" cy="320675"/>
          </a:xfrm>
          <a:custGeom>
            <a:avLst/>
            <a:gdLst>
              <a:gd name="T0" fmla="*/ 112 w 176"/>
              <a:gd name="T1" fmla="*/ 120 h 176"/>
              <a:gd name="T2" fmla="*/ 120 w 176"/>
              <a:gd name="T3" fmla="*/ 104 h 176"/>
              <a:gd name="T4" fmla="*/ 64 w 176"/>
              <a:gd name="T5" fmla="*/ 96 h 176"/>
              <a:gd name="T6" fmla="*/ 56 w 176"/>
              <a:gd name="T7" fmla="*/ 112 h 176"/>
              <a:gd name="T8" fmla="*/ 64 w 176"/>
              <a:gd name="T9" fmla="*/ 104 h 176"/>
              <a:gd name="T10" fmla="*/ 112 w 176"/>
              <a:gd name="T11" fmla="*/ 112 h 176"/>
              <a:gd name="T12" fmla="*/ 64 w 176"/>
              <a:gd name="T13" fmla="*/ 104 h 176"/>
              <a:gd name="T14" fmla="*/ 152 w 176"/>
              <a:gd name="T15" fmla="*/ 48 h 176"/>
              <a:gd name="T16" fmla="*/ 144 w 176"/>
              <a:gd name="T17" fmla="*/ 8 h 176"/>
              <a:gd name="T18" fmla="*/ 104 w 176"/>
              <a:gd name="T19" fmla="*/ 0 h 176"/>
              <a:gd name="T20" fmla="*/ 24 w 176"/>
              <a:gd name="T21" fmla="*/ 8 h 176"/>
              <a:gd name="T22" fmla="*/ 8 w 176"/>
              <a:gd name="T23" fmla="*/ 48 h 176"/>
              <a:gd name="T24" fmla="*/ 0 w 176"/>
              <a:gd name="T25" fmla="*/ 72 h 176"/>
              <a:gd name="T26" fmla="*/ 16 w 176"/>
              <a:gd name="T27" fmla="*/ 80 h 176"/>
              <a:gd name="T28" fmla="*/ 24 w 176"/>
              <a:gd name="T29" fmla="*/ 176 h 176"/>
              <a:gd name="T30" fmla="*/ 160 w 176"/>
              <a:gd name="T31" fmla="*/ 168 h 176"/>
              <a:gd name="T32" fmla="*/ 168 w 176"/>
              <a:gd name="T33" fmla="*/ 80 h 176"/>
              <a:gd name="T34" fmla="*/ 176 w 176"/>
              <a:gd name="T35" fmla="*/ 56 h 176"/>
              <a:gd name="T36" fmla="*/ 144 w 176"/>
              <a:gd name="T37" fmla="*/ 16 h 176"/>
              <a:gd name="T38" fmla="*/ 128 w 176"/>
              <a:gd name="T39" fmla="*/ 48 h 176"/>
              <a:gd name="T40" fmla="*/ 120 w 176"/>
              <a:gd name="T41" fmla="*/ 16 h 176"/>
              <a:gd name="T42" fmla="*/ 104 w 176"/>
              <a:gd name="T43" fmla="*/ 12 h 176"/>
              <a:gd name="T44" fmla="*/ 104 w 176"/>
              <a:gd name="T45" fmla="*/ 24 h 176"/>
              <a:gd name="T46" fmla="*/ 32 w 176"/>
              <a:gd name="T47" fmla="*/ 8 h 176"/>
              <a:gd name="T48" fmla="*/ 96 w 176"/>
              <a:gd name="T49" fmla="*/ 28 h 176"/>
              <a:gd name="T50" fmla="*/ 120 w 176"/>
              <a:gd name="T51" fmla="*/ 32 h 176"/>
              <a:gd name="T52" fmla="*/ 32 w 176"/>
              <a:gd name="T53" fmla="*/ 48 h 176"/>
              <a:gd name="T54" fmla="*/ 152 w 176"/>
              <a:gd name="T55" fmla="*/ 168 h 176"/>
              <a:gd name="T56" fmla="*/ 24 w 176"/>
              <a:gd name="T57" fmla="*/ 80 h 176"/>
              <a:gd name="T58" fmla="*/ 152 w 176"/>
              <a:gd name="T59" fmla="*/ 168 h 176"/>
              <a:gd name="T60" fmla="*/ 8 w 176"/>
              <a:gd name="T61" fmla="*/ 72 h 176"/>
              <a:gd name="T62" fmla="*/ 168 w 176"/>
              <a:gd name="T63" fmla="*/ 5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76" h="176">
                <a:moveTo>
                  <a:pt x="64" y="120"/>
                </a:moveTo>
                <a:cubicBezTo>
                  <a:pt x="112" y="120"/>
                  <a:pt x="112" y="120"/>
                  <a:pt x="112" y="120"/>
                </a:cubicBezTo>
                <a:cubicBezTo>
                  <a:pt x="116" y="120"/>
                  <a:pt x="120" y="116"/>
                  <a:pt x="120" y="112"/>
                </a:cubicBezTo>
                <a:cubicBezTo>
                  <a:pt x="120" y="104"/>
                  <a:pt x="120" y="104"/>
                  <a:pt x="120" y="104"/>
                </a:cubicBezTo>
                <a:cubicBezTo>
                  <a:pt x="120" y="100"/>
                  <a:pt x="116" y="96"/>
                  <a:pt x="112" y="96"/>
                </a:cubicBezTo>
                <a:cubicBezTo>
                  <a:pt x="64" y="96"/>
                  <a:pt x="64" y="96"/>
                  <a:pt x="64" y="96"/>
                </a:cubicBezTo>
                <a:cubicBezTo>
                  <a:pt x="60" y="96"/>
                  <a:pt x="56" y="100"/>
                  <a:pt x="56" y="104"/>
                </a:cubicBezTo>
                <a:cubicBezTo>
                  <a:pt x="56" y="112"/>
                  <a:pt x="56" y="112"/>
                  <a:pt x="56" y="112"/>
                </a:cubicBezTo>
                <a:cubicBezTo>
                  <a:pt x="56" y="116"/>
                  <a:pt x="60" y="120"/>
                  <a:pt x="64" y="120"/>
                </a:cubicBezTo>
                <a:moveTo>
                  <a:pt x="64" y="104"/>
                </a:moveTo>
                <a:cubicBezTo>
                  <a:pt x="112" y="104"/>
                  <a:pt x="112" y="104"/>
                  <a:pt x="112" y="104"/>
                </a:cubicBezTo>
                <a:cubicBezTo>
                  <a:pt x="112" y="112"/>
                  <a:pt x="112" y="112"/>
                  <a:pt x="112" y="112"/>
                </a:cubicBezTo>
                <a:cubicBezTo>
                  <a:pt x="64" y="112"/>
                  <a:pt x="64" y="112"/>
                  <a:pt x="64" y="112"/>
                </a:cubicBezTo>
                <a:lnTo>
                  <a:pt x="64" y="104"/>
                </a:lnTo>
                <a:close/>
                <a:moveTo>
                  <a:pt x="168" y="48"/>
                </a:moveTo>
                <a:cubicBezTo>
                  <a:pt x="152" y="48"/>
                  <a:pt x="152" y="48"/>
                  <a:pt x="152" y="48"/>
                </a:cubicBezTo>
                <a:cubicBezTo>
                  <a:pt x="152" y="16"/>
                  <a:pt x="152" y="16"/>
                  <a:pt x="152" y="16"/>
                </a:cubicBezTo>
                <a:cubicBezTo>
                  <a:pt x="152" y="12"/>
                  <a:pt x="148" y="8"/>
                  <a:pt x="144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04" y="0"/>
                  <a:pt x="104" y="0"/>
                  <a:pt x="104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28" y="0"/>
                  <a:pt x="24" y="4"/>
                  <a:pt x="24" y="8"/>
                </a:cubicBezTo>
                <a:cubicBezTo>
                  <a:pt x="24" y="48"/>
                  <a:pt x="24" y="48"/>
                  <a:pt x="24" y="48"/>
                </a:cubicBezTo>
                <a:cubicBezTo>
                  <a:pt x="8" y="48"/>
                  <a:pt x="8" y="48"/>
                  <a:pt x="8" y="48"/>
                </a:cubicBezTo>
                <a:cubicBezTo>
                  <a:pt x="4" y="48"/>
                  <a:pt x="0" y="52"/>
                  <a:pt x="0" y="56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76"/>
                  <a:pt x="4" y="80"/>
                  <a:pt x="8" y="80"/>
                </a:cubicBezTo>
                <a:cubicBezTo>
                  <a:pt x="16" y="80"/>
                  <a:pt x="16" y="80"/>
                  <a:pt x="16" y="80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6" y="172"/>
                  <a:pt x="20" y="176"/>
                  <a:pt x="24" y="176"/>
                </a:cubicBezTo>
                <a:cubicBezTo>
                  <a:pt x="152" y="176"/>
                  <a:pt x="152" y="176"/>
                  <a:pt x="152" y="176"/>
                </a:cubicBezTo>
                <a:cubicBezTo>
                  <a:pt x="156" y="176"/>
                  <a:pt x="160" y="172"/>
                  <a:pt x="160" y="168"/>
                </a:cubicBezTo>
                <a:cubicBezTo>
                  <a:pt x="160" y="80"/>
                  <a:pt x="160" y="80"/>
                  <a:pt x="160" y="80"/>
                </a:cubicBezTo>
                <a:cubicBezTo>
                  <a:pt x="168" y="80"/>
                  <a:pt x="168" y="80"/>
                  <a:pt x="168" y="80"/>
                </a:cubicBezTo>
                <a:cubicBezTo>
                  <a:pt x="172" y="80"/>
                  <a:pt x="176" y="76"/>
                  <a:pt x="176" y="72"/>
                </a:cubicBezTo>
                <a:cubicBezTo>
                  <a:pt x="176" y="56"/>
                  <a:pt x="176" y="56"/>
                  <a:pt x="176" y="56"/>
                </a:cubicBezTo>
                <a:cubicBezTo>
                  <a:pt x="176" y="52"/>
                  <a:pt x="172" y="48"/>
                  <a:pt x="168" y="48"/>
                </a:cubicBezTo>
                <a:moveTo>
                  <a:pt x="144" y="16"/>
                </a:moveTo>
                <a:cubicBezTo>
                  <a:pt x="144" y="48"/>
                  <a:pt x="144" y="48"/>
                  <a:pt x="144" y="48"/>
                </a:cubicBezTo>
                <a:cubicBezTo>
                  <a:pt x="128" y="48"/>
                  <a:pt x="128" y="48"/>
                  <a:pt x="128" y="48"/>
                </a:cubicBezTo>
                <a:cubicBezTo>
                  <a:pt x="128" y="24"/>
                  <a:pt x="128" y="24"/>
                  <a:pt x="128" y="24"/>
                </a:cubicBezTo>
                <a:cubicBezTo>
                  <a:pt x="120" y="16"/>
                  <a:pt x="120" y="16"/>
                  <a:pt x="120" y="16"/>
                </a:cubicBezTo>
                <a:lnTo>
                  <a:pt x="144" y="16"/>
                </a:lnTo>
                <a:close/>
                <a:moveTo>
                  <a:pt x="104" y="12"/>
                </a:moveTo>
                <a:cubicBezTo>
                  <a:pt x="116" y="24"/>
                  <a:pt x="116" y="24"/>
                  <a:pt x="116" y="24"/>
                </a:cubicBezTo>
                <a:cubicBezTo>
                  <a:pt x="104" y="24"/>
                  <a:pt x="104" y="24"/>
                  <a:pt x="104" y="24"/>
                </a:cubicBezTo>
                <a:lnTo>
                  <a:pt x="104" y="12"/>
                </a:lnTo>
                <a:close/>
                <a:moveTo>
                  <a:pt x="32" y="8"/>
                </a:moveTo>
                <a:cubicBezTo>
                  <a:pt x="96" y="8"/>
                  <a:pt x="96" y="8"/>
                  <a:pt x="96" y="8"/>
                </a:cubicBezTo>
                <a:cubicBezTo>
                  <a:pt x="96" y="28"/>
                  <a:pt x="96" y="28"/>
                  <a:pt x="96" y="28"/>
                </a:cubicBezTo>
                <a:cubicBezTo>
                  <a:pt x="96" y="30"/>
                  <a:pt x="98" y="32"/>
                  <a:pt x="100" y="32"/>
                </a:cubicBezTo>
                <a:cubicBezTo>
                  <a:pt x="120" y="32"/>
                  <a:pt x="120" y="32"/>
                  <a:pt x="120" y="32"/>
                </a:cubicBezTo>
                <a:cubicBezTo>
                  <a:pt x="120" y="48"/>
                  <a:pt x="120" y="48"/>
                  <a:pt x="120" y="48"/>
                </a:cubicBezTo>
                <a:cubicBezTo>
                  <a:pt x="32" y="48"/>
                  <a:pt x="32" y="48"/>
                  <a:pt x="32" y="48"/>
                </a:cubicBezTo>
                <a:lnTo>
                  <a:pt x="32" y="8"/>
                </a:lnTo>
                <a:close/>
                <a:moveTo>
                  <a:pt x="152" y="168"/>
                </a:moveTo>
                <a:cubicBezTo>
                  <a:pt x="24" y="168"/>
                  <a:pt x="24" y="168"/>
                  <a:pt x="24" y="168"/>
                </a:cubicBezTo>
                <a:cubicBezTo>
                  <a:pt x="24" y="80"/>
                  <a:pt x="24" y="80"/>
                  <a:pt x="24" y="80"/>
                </a:cubicBezTo>
                <a:cubicBezTo>
                  <a:pt x="152" y="80"/>
                  <a:pt x="152" y="80"/>
                  <a:pt x="152" y="80"/>
                </a:cubicBezTo>
                <a:lnTo>
                  <a:pt x="152" y="168"/>
                </a:lnTo>
                <a:close/>
                <a:moveTo>
                  <a:pt x="168" y="72"/>
                </a:moveTo>
                <a:cubicBezTo>
                  <a:pt x="8" y="72"/>
                  <a:pt x="8" y="72"/>
                  <a:pt x="8" y="72"/>
                </a:cubicBezTo>
                <a:cubicBezTo>
                  <a:pt x="8" y="56"/>
                  <a:pt x="8" y="56"/>
                  <a:pt x="8" y="56"/>
                </a:cubicBezTo>
                <a:cubicBezTo>
                  <a:pt x="168" y="56"/>
                  <a:pt x="168" y="56"/>
                  <a:pt x="168" y="56"/>
                </a:cubicBezTo>
                <a:lnTo>
                  <a:pt x="168" y="7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" name="Freeform 49"/>
          <p:cNvSpPr>
            <a:spLocks noEditPoints="1"/>
          </p:cNvSpPr>
          <p:nvPr/>
        </p:nvSpPr>
        <p:spPr bwMode="auto">
          <a:xfrm>
            <a:off x="9729021" y="3829884"/>
            <a:ext cx="320675" cy="317500"/>
          </a:xfrm>
          <a:custGeom>
            <a:avLst/>
            <a:gdLst>
              <a:gd name="T0" fmla="*/ 112 w 176"/>
              <a:gd name="T1" fmla="*/ 118 h 174"/>
              <a:gd name="T2" fmla="*/ 120 w 176"/>
              <a:gd name="T3" fmla="*/ 102 h 174"/>
              <a:gd name="T4" fmla="*/ 64 w 176"/>
              <a:gd name="T5" fmla="*/ 94 h 174"/>
              <a:gd name="T6" fmla="*/ 56 w 176"/>
              <a:gd name="T7" fmla="*/ 110 h 174"/>
              <a:gd name="T8" fmla="*/ 64 w 176"/>
              <a:gd name="T9" fmla="*/ 102 h 174"/>
              <a:gd name="T10" fmla="*/ 112 w 176"/>
              <a:gd name="T11" fmla="*/ 110 h 174"/>
              <a:gd name="T12" fmla="*/ 64 w 176"/>
              <a:gd name="T13" fmla="*/ 102 h 174"/>
              <a:gd name="T14" fmla="*/ 152 w 176"/>
              <a:gd name="T15" fmla="*/ 46 h 174"/>
              <a:gd name="T16" fmla="*/ 128 w 176"/>
              <a:gd name="T17" fmla="*/ 17 h 174"/>
              <a:gd name="T18" fmla="*/ 70 w 176"/>
              <a:gd name="T19" fmla="*/ 4 h 174"/>
              <a:gd name="T20" fmla="*/ 28 w 176"/>
              <a:gd name="T21" fmla="*/ 46 h 174"/>
              <a:gd name="T22" fmla="*/ 0 w 176"/>
              <a:gd name="T23" fmla="*/ 54 h 174"/>
              <a:gd name="T24" fmla="*/ 8 w 176"/>
              <a:gd name="T25" fmla="*/ 78 h 174"/>
              <a:gd name="T26" fmla="*/ 16 w 176"/>
              <a:gd name="T27" fmla="*/ 166 h 174"/>
              <a:gd name="T28" fmla="*/ 152 w 176"/>
              <a:gd name="T29" fmla="*/ 174 h 174"/>
              <a:gd name="T30" fmla="*/ 160 w 176"/>
              <a:gd name="T31" fmla="*/ 78 h 174"/>
              <a:gd name="T32" fmla="*/ 176 w 176"/>
              <a:gd name="T33" fmla="*/ 70 h 174"/>
              <a:gd name="T34" fmla="*/ 168 w 176"/>
              <a:gd name="T35" fmla="*/ 46 h 174"/>
              <a:gd name="T36" fmla="*/ 140 w 176"/>
              <a:gd name="T37" fmla="*/ 30 h 174"/>
              <a:gd name="T38" fmla="*/ 143 w 176"/>
              <a:gd name="T39" fmla="*/ 46 h 174"/>
              <a:gd name="T40" fmla="*/ 134 w 176"/>
              <a:gd name="T41" fmla="*/ 40 h 174"/>
              <a:gd name="T42" fmla="*/ 124 w 176"/>
              <a:gd name="T43" fmla="*/ 34 h 174"/>
              <a:gd name="T44" fmla="*/ 115 w 176"/>
              <a:gd name="T45" fmla="*/ 30 h 174"/>
              <a:gd name="T46" fmla="*/ 130 w 176"/>
              <a:gd name="T47" fmla="*/ 24 h 174"/>
              <a:gd name="T48" fmla="*/ 74 w 176"/>
              <a:gd name="T49" fmla="*/ 46 h 174"/>
              <a:gd name="T50" fmla="*/ 127 w 176"/>
              <a:gd name="T51" fmla="*/ 46 h 174"/>
              <a:gd name="T52" fmla="*/ 66 w 176"/>
              <a:gd name="T53" fmla="*/ 11 h 174"/>
              <a:gd name="T54" fmla="*/ 65 w 176"/>
              <a:gd name="T55" fmla="*/ 46 h 174"/>
              <a:gd name="T56" fmla="*/ 46 w 176"/>
              <a:gd name="T57" fmla="*/ 46 h 174"/>
              <a:gd name="T58" fmla="*/ 37 w 176"/>
              <a:gd name="T59" fmla="*/ 46 h 174"/>
              <a:gd name="T60" fmla="*/ 152 w 176"/>
              <a:gd name="T61" fmla="*/ 166 h 174"/>
              <a:gd name="T62" fmla="*/ 24 w 176"/>
              <a:gd name="T63" fmla="*/ 78 h 174"/>
              <a:gd name="T64" fmla="*/ 152 w 176"/>
              <a:gd name="T65" fmla="*/ 166 h 174"/>
              <a:gd name="T66" fmla="*/ 8 w 176"/>
              <a:gd name="T67" fmla="*/ 70 h 174"/>
              <a:gd name="T68" fmla="*/ 168 w 176"/>
              <a:gd name="T69" fmla="*/ 54 h 174"/>
              <a:gd name="T70" fmla="*/ 69 w 176"/>
              <a:gd name="T71" fmla="*/ 22 h 174"/>
              <a:gd name="T72" fmla="*/ 58 w 176"/>
              <a:gd name="T73" fmla="*/ 25 h 174"/>
              <a:gd name="T74" fmla="*/ 69 w 176"/>
              <a:gd name="T75" fmla="*/ 22 h 174"/>
              <a:gd name="T76" fmla="*/ 54 w 176"/>
              <a:gd name="T77" fmla="*/ 32 h 174"/>
              <a:gd name="T78" fmla="*/ 57 w 176"/>
              <a:gd name="T79" fmla="*/ 43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76" h="174">
                <a:moveTo>
                  <a:pt x="64" y="118"/>
                </a:moveTo>
                <a:cubicBezTo>
                  <a:pt x="112" y="118"/>
                  <a:pt x="112" y="118"/>
                  <a:pt x="112" y="118"/>
                </a:cubicBezTo>
                <a:cubicBezTo>
                  <a:pt x="116" y="118"/>
                  <a:pt x="120" y="114"/>
                  <a:pt x="120" y="110"/>
                </a:cubicBezTo>
                <a:cubicBezTo>
                  <a:pt x="120" y="102"/>
                  <a:pt x="120" y="102"/>
                  <a:pt x="120" y="102"/>
                </a:cubicBezTo>
                <a:cubicBezTo>
                  <a:pt x="120" y="98"/>
                  <a:pt x="116" y="94"/>
                  <a:pt x="112" y="94"/>
                </a:cubicBezTo>
                <a:cubicBezTo>
                  <a:pt x="64" y="94"/>
                  <a:pt x="64" y="94"/>
                  <a:pt x="64" y="94"/>
                </a:cubicBezTo>
                <a:cubicBezTo>
                  <a:pt x="60" y="94"/>
                  <a:pt x="56" y="98"/>
                  <a:pt x="56" y="102"/>
                </a:cubicBezTo>
                <a:cubicBezTo>
                  <a:pt x="56" y="110"/>
                  <a:pt x="56" y="110"/>
                  <a:pt x="56" y="110"/>
                </a:cubicBezTo>
                <a:cubicBezTo>
                  <a:pt x="56" y="114"/>
                  <a:pt x="60" y="118"/>
                  <a:pt x="64" y="118"/>
                </a:cubicBezTo>
                <a:moveTo>
                  <a:pt x="64" y="102"/>
                </a:moveTo>
                <a:cubicBezTo>
                  <a:pt x="112" y="102"/>
                  <a:pt x="112" y="102"/>
                  <a:pt x="112" y="102"/>
                </a:cubicBezTo>
                <a:cubicBezTo>
                  <a:pt x="112" y="110"/>
                  <a:pt x="112" y="110"/>
                  <a:pt x="112" y="110"/>
                </a:cubicBezTo>
                <a:cubicBezTo>
                  <a:pt x="64" y="110"/>
                  <a:pt x="64" y="110"/>
                  <a:pt x="64" y="110"/>
                </a:cubicBezTo>
                <a:lnTo>
                  <a:pt x="64" y="102"/>
                </a:lnTo>
                <a:close/>
                <a:moveTo>
                  <a:pt x="168" y="46"/>
                </a:moveTo>
                <a:cubicBezTo>
                  <a:pt x="152" y="46"/>
                  <a:pt x="152" y="46"/>
                  <a:pt x="152" y="46"/>
                </a:cubicBezTo>
                <a:cubicBezTo>
                  <a:pt x="147" y="28"/>
                  <a:pt x="147" y="28"/>
                  <a:pt x="147" y="28"/>
                </a:cubicBezTo>
                <a:cubicBezTo>
                  <a:pt x="145" y="19"/>
                  <a:pt x="136" y="14"/>
                  <a:pt x="128" y="17"/>
                </a:cubicBezTo>
                <a:cubicBezTo>
                  <a:pt x="103" y="23"/>
                  <a:pt x="103" y="23"/>
                  <a:pt x="103" y="23"/>
                </a:cubicBezTo>
                <a:cubicBezTo>
                  <a:pt x="70" y="4"/>
                  <a:pt x="70" y="4"/>
                  <a:pt x="70" y="4"/>
                </a:cubicBezTo>
                <a:cubicBezTo>
                  <a:pt x="63" y="0"/>
                  <a:pt x="53" y="2"/>
                  <a:pt x="49" y="10"/>
                </a:cubicBezTo>
                <a:cubicBezTo>
                  <a:pt x="28" y="46"/>
                  <a:pt x="28" y="46"/>
                  <a:pt x="28" y="46"/>
                </a:cubicBezTo>
                <a:cubicBezTo>
                  <a:pt x="8" y="46"/>
                  <a:pt x="8" y="46"/>
                  <a:pt x="8" y="46"/>
                </a:cubicBezTo>
                <a:cubicBezTo>
                  <a:pt x="4" y="46"/>
                  <a:pt x="0" y="50"/>
                  <a:pt x="0" y="54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74"/>
                  <a:pt x="4" y="78"/>
                  <a:pt x="8" y="78"/>
                </a:cubicBezTo>
                <a:cubicBezTo>
                  <a:pt x="16" y="78"/>
                  <a:pt x="16" y="78"/>
                  <a:pt x="16" y="78"/>
                </a:cubicBezTo>
                <a:cubicBezTo>
                  <a:pt x="16" y="166"/>
                  <a:pt x="16" y="166"/>
                  <a:pt x="16" y="166"/>
                </a:cubicBezTo>
                <a:cubicBezTo>
                  <a:pt x="16" y="170"/>
                  <a:pt x="20" y="174"/>
                  <a:pt x="24" y="174"/>
                </a:cubicBezTo>
                <a:cubicBezTo>
                  <a:pt x="152" y="174"/>
                  <a:pt x="152" y="174"/>
                  <a:pt x="152" y="174"/>
                </a:cubicBezTo>
                <a:cubicBezTo>
                  <a:pt x="156" y="174"/>
                  <a:pt x="160" y="170"/>
                  <a:pt x="160" y="166"/>
                </a:cubicBezTo>
                <a:cubicBezTo>
                  <a:pt x="160" y="78"/>
                  <a:pt x="160" y="78"/>
                  <a:pt x="160" y="78"/>
                </a:cubicBezTo>
                <a:cubicBezTo>
                  <a:pt x="168" y="78"/>
                  <a:pt x="168" y="78"/>
                  <a:pt x="168" y="78"/>
                </a:cubicBezTo>
                <a:cubicBezTo>
                  <a:pt x="172" y="78"/>
                  <a:pt x="176" y="74"/>
                  <a:pt x="176" y="70"/>
                </a:cubicBezTo>
                <a:cubicBezTo>
                  <a:pt x="176" y="54"/>
                  <a:pt x="176" y="54"/>
                  <a:pt x="176" y="54"/>
                </a:cubicBezTo>
                <a:cubicBezTo>
                  <a:pt x="176" y="50"/>
                  <a:pt x="172" y="46"/>
                  <a:pt x="168" y="46"/>
                </a:cubicBezTo>
                <a:moveTo>
                  <a:pt x="130" y="24"/>
                </a:moveTo>
                <a:cubicBezTo>
                  <a:pt x="134" y="23"/>
                  <a:pt x="138" y="26"/>
                  <a:pt x="140" y="30"/>
                </a:cubicBezTo>
                <a:cubicBezTo>
                  <a:pt x="144" y="46"/>
                  <a:pt x="144" y="46"/>
                  <a:pt x="144" y="46"/>
                </a:cubicBezTo>
                <a:cubicBezTo>
                  <a:pt x="143" y="46"/>
                  <a:pt x="143" y="46"/>
                  <a:pt x="143" y="46"/>
                </a:cubicBezTo>
                <a:cubicBezTo>
                  <a:pt x="133" y="40"/>
                  <a:pt x="133" y="40"/>
                  <a:pt x="133" y="40"/>
                </a:cubicBezTo>
                <a:cubicBezTo>
                  <a:pt x="134" y="40"/>
                  <a:pt x="134" y="40"/>
                  <a:pt x="134" y="40"/>
                </a:cubicBezTo>
                <a:cubicBezTo>
                  <a:pt x="132" y="32"/>
                  <a:pt x="132" y="32"/>
                  <a:pt x="132" y="32"/>
                </a:cubicBezTo>
                <a:cubicBezTo>
                  <a:pt x="124" y="34"/>
                  <a:pt x="124" y="34"/>
                  <a:pt x="124" y="34"/>
                </a:cubicBezTo>
                <a:cubicBezTo>
                  <a:pt x="124" y="35"/>
                  <a:pt x="124" y="35"/>
                  <a:pt x="124" y="35"/>
                </a:cubicBezTo>
                <a:cubicBezTo>
                  <a:pt x="115" y="30"/>
                  <a:pt x="115" y="30"/>
                  <a:pt x="115" y="30"/>
                </a:cubicBezTo>
                <a:cubicBezTo>
                  <a:pt x="114" y="28"/>
                  <a:pt x="114" y="28"/>
                  <a:pt x="114" y="28"/>
                </a:cubicBezTo>
                <a:lnTo>
                  <a:pt x="130" y="24"/>
                </a:lnTo>
                <a:close/>
                <a:moveTo>
                  <a:pt x="127" y="46"/>
                </a:moveTo>
                <a:cubicBezTo>
                  <a:pt x="74" y="46"/>
                  <a:pt x="74" y="46"/>
                  <a:pt x="74" y="46"/>
                </a:cubicBezTo>
                <a:cubicBezTo>
                  <a:pt x="87" y="23"/>
                  <a:pt x="87" y="23"/>
                  <a:pt x="87" y="23"/>
                </a:cubicBezTo>
                <a:lnTo>
                  <a:pt x="127" y="46"/>
                </a:lnTo>
                <a:close/>
                <a:moveTo>
                  <a:pt x="56" y="14"/>
                </a:moveTo>
                <a:cubicBezTo>
                  <a:pt x="58" y="10"/>
                  <a:pt x="63" y="9"/>
                  <a:pt x="66" y="11"/>
                </a:cubicBezTo>
                <a:cubicBezTo>
                  <a:pt x="80" y="19"/>
                  <a:pt x="80" y="19"/>
                  <a:pt x="80" y="19"/>
                </a:cubicBezTo>
                <a:cubicBezTo>
                  <a:pt x="65" y="46"/>
                  <a:pt x="65" y="46"/>
                  <a:pt x="65" y="46"/>
                </a:cubicBezTo>
                <a:cubicBezTo>
                  <a:pt x="47" y="46"/>
                  <a:pt x="47" y="46"/>
                  <a:pt x="47" y="46"/>
                </a:cubicBezTo>
                <a:cubicBezTo>
                  <a:pt x="46" y="46"/>
                  <a:pt x="46" y="46"/>
                  <a:pt x="46" y="46"/>
                </a:cubicBezTo>
                <a:cubicBezTo>
                  <a:pt x="46" y="46"/>
                  <a:pt x="46" y="46"/>
                  <a:pt x="46" y="46"/>
                </a:cubicBezTo>
                <a:cubicBezTo>
                  <a:pt x="37" y="46"/>
                  <a:pt x="37" y="46"/>
                  <a:pt x="37" y="46"/>
                </a:cubicBezTo>
                <a:lnTo>
                  <a:pt x="56" y="14"/>
                </a:lnTo>
                <a:close/>
                <a:moveTo>
                  <a:pt x="152" y="166"/>
                </a:moveTo>
                <a:cubicBezTo>
                  <a:pt x="24" y="166"/>
                  <a:pt x="24" y="166"/>
                  <a:pt x="24" y="166"/>
                </a:cubicBezTo>
                <a:cubicBezTo>
                  <a:pt x="24" y="78"/>
                  <a:pt x="24" y="78"/>
                  <a:pt x="24" y="78"/>
                </a:cubicBezTo>
                <a:cubicBezTo>
                  <a:pt x="152" y="78"/>
                  <a:pt x="152" y="78"/>
                  <a:pt x="152" y="78"/>
                </a:cubicBezTo>
                <a:lnTo>
                  <a:pt x="152" y="166"/>
                </a:lnTo>
                <a:close/>
                <a:moveTo>
                  <a:pt x="168" y="70"/>
                </a:moveTo>
                <a:cubicBezTo>
                  <a:pt x="8" y="70"/>
                  <a:pt x="8" y="70"/>
                  <a:pt x="8" y="70"/>
                </a:cubicBezTo>
                <a:cubicBezTo>
                  <a:pt x="8" y="54"/>
                  <a:pt x="8" y="54"/>
                  <a:pt x="8" y="54"/>
                </a:cubicBezTo>
                <a:cubicBezTo>
                  <a:pt x="168" y="54"/>
                  <a:pt x="168" y="54"/>
                  <a:pt x="168" y="54"/>
                </a:cubicBezTo>
                <a:lnTo>
                  <a:pt x="168" y="70"/>
                </a:lnTo>
                <a:close/>
                <a:moveTo>
                  <a:pt x="69" y="22"/>
                </a:moveTo>
                <a:cubicBezTo>
                  <a:pt x="62" y="18"/>
                  <a:pt x="62" y="18"/>
                  <a:pt x="62" y="18"/>
                </a:cubicBezTo>
                <a:cubicBezTo>
                  <a:pt x="58" y="25"/>
                  <a:pt x="58" y="25"/>
                  <a:pt x="58" y="25"/>
                </a:cubicBezTo>
                <a:cubicBezTo>
                  <a:pt x="65" y="29"/>
                  <a:pt x="65" y="29"/>
                  <a:pt x="65" y="29"/>
                </a:cubicBezTo>
                <a:lnTo>
                  <a:pt x="69" y="22"/>
                </a:lnTo>
                <a:close/>
                <a:moveTo>
                  <a:pt x="61" y="36"/>
                </a:moveTo>
                <a:cubicBezTo>
                  <a:pt x="54" y="32"/>
                  <a:pt x="54" y="32"/>
                  <a:pt x="54" y="32"/>
                </a:cubicBezTo>
                <a:cubicBezTo>
                  <a:pt x="50" y="39"/>
                  <a:pt x="50" y="39"/>
                  <a:pt x="50" y="39"/>
                </a:cubicBezTo>
                <a:cubicBezTo>
                  <a:pt x="57" y="43"/>
                  <a:pt x="57" y="43"/>
                  <a:pt x="57" y="43"/>
                </a:cubicBezTo>
                <a:lnTo>
                  <a:pt x="61" y="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6" name="TextBox 95"/>
          <p:cNvSpPr txBox="1"/>
          <p:nvPr/>
        </p:nvSpPr>
        <p:spPr>
          <a:xfrm>
            <a:off x="1018301" y="5078329"/>
            <a:ext cx="254012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Far 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far away, behind the word mountains, far from the countries. there live the </a:t>
            </a: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blind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1336433" y="4739134"/>
            <a:ext cx="190385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AMAZING TEXT</a:t>
            </a:r>
            <a:endParaRPr lang="en-US" sz="11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3495107" y="2580510"/>
            <a:ext cx="254012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Far 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far away, behind the word mountains, far from the countries. there live the </a:t>
            </a: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blind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3813239" y="2241315"/>
            <a:ext cx="190385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AMAZING TEXT</a:t>
            </a:r>
            <a:endParaRPr lang="en-US" sz="11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6107462" y="5078329"/>
            <a:ext cx="254012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Far 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far away, behind the word mountains, far from the countries. there live the </a:t>
            </a: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blind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6425594" y="4739134"/>
            <a:ext cx="190385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AMAZING TEXT</a:t>
            </a:r>
            <a:endParaRPr lang="en-US" sz="11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8584268" y="2580510"/>
            <a:ext cx="254012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Far 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far away, behind the word mountains, far from the countries. there live the </a:t>
            </a: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blind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8902400" y="2241315"/>
            <a:ext cx="190385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AMAZING TEXT</a:t>
            </a:r>
            <a:endParaRPr lang="en-US" sz="11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2073160" y="2456758"/>
            <a:ext cx="4764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1"/>
                </a:solidFill>
              </a:rPr>
              <a:t>01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grpSp>
        <p:nvGrpSpPr>
          <p:cNvPr id="116" name="Group 115"/>
          <p:cNvGrpSpPr/>
          <p:nvPr/>
        </p:nvGrpSpPr>
        <p:grpSpPr>
          <a:xfrm>
            <a:off x="408822" y="6239150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117" name="Rectangle 116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18" name="Rectangle 117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19" name="Rectangle 118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20" name="Rectangle 119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121" name="Group 120"/>
          <p:cNvGrpSpPr/>
          <p:nvPr/>
        </p:nvGrpSpPr>
        <p:grpSpPr>
          <a:xfrm>
            <a:off x="11801815" y="258631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122" name="Rectangle 121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23" name="Rectangle 122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24" name="Rectangle 123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25" name="Rectangle 124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516537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Freeform 71"/>
          <p:cNvSpPr>
            <a:spLocks noEditPoints="1"/>
          </p:cNvSpPr>
          <p:nvPr/>
        </p:nvSpPr>
        <p:spPr bwMode="auto">
          <a:xfrm>
            <a:off x="39180" y="690562"/>
            <a:ext cx="3434777" cy="3434777"/>
          </a:xfrm>
          <a:custGeom>
            <a:avLst/>
            <a:gdLst>
              <a:gd name="T0" fmla="*/ 88 w 176"/>
              <a:gd name="T1" fmla="*/ 136 h 176"/>
              <a:gd name="T2" fmla="*/ 88 w 176"/>
              <a:gd name="T3" fmla="*/ 48 h 176"/>
              <a:gd name="T4" fmla="*/ 88 w 176"/>
              <a:gd name="T5" fmla="*/ 72 h 176"/>
              <a:gd name="T6" fmla="*/ 88 w 176"/>
              <a:gd name="T7" fmla="*/ 48 h 176"/>
              <a:gd name="T8" fmla="*/ 51 w 176"/>
              <a:gd name="T9" fmla="*/ 72 h 176"/>
              <a:gd name="T10" fmla="*/ 84 w 176"/>
              <a:gd name="T11" fmla="*/ 103 h 176"/>
              <a:gd name="T12" fmla="*/ 88 w 176"/>
              <a:gd name="T13" fmla="*/ 80 h 176"/>
              <a:gd name="T14" fmla="*/ 80 w 176"/>
              <a:gd name="T15" fmla="*/ 88 h 176"/>
              <a:gd name="T16" fmla="*/ 92 w 176"/>
              <a:gd name="T17" fmla="*/ 103 h 176"/>
              <a:gd name="T18" fmla="*/ 125 w 176"/>
              <a:gd name="T19" fmla="*/ 72 h 176"/>
              <a:gd name="T20" fmla="*/ 162 w 176"/>
              <a:gd name="T21" fmla="*/ 68 h 176"/>
              <a:gd name="T22" fmla="*/ 159 w 176"/>
              <a:gd name="T23" fmla="*/ 34 h 176"/>
              <a:gd name="T24" fmla="*/ 134 w 176"/>
              <a:gd name="T25" fmla="*/ 17 h 176"/>
              <a:gd name="T26" fmla="*/ 106 w 176"/>
              <a:gd name="T27" fmla="*/ 6 h 176"/>
              <a:gd name="T28" fmla="*/ 70 w 176"/>
              <a:gd name="T29" fmla="*/ 6 h 176"/>
              <a:gd name="T30" fmla="*/ 42 w 176"/>
              <a:gd name="T31" fmla="*/ 17 h 176"/>
              <a:gd name="T32" fmla="*/ 17 w 176"/>
              <a:gd name="T33" fmla="*/ 34 h 176"/>
              <a:gd name="T34" fmla="*/ 14 w 176"/>
              <a:gd name="T35" fmla="*/ 68 h 176"/>
              <a:gd name="T36" fmla="*/ 0 w 176"/>
              <a:gd name="T37" fmla="*/ 100 h 176"/>
              <a:gd name="T38" fmla="*/ 22 w 176"/>
              <a:gd name="T39" fmla="*/ 126 h 176"/>
              <a:gd name="T40" fmla="*/ 34 w 176"/>
              <a:gd name="T41" fmla="*/ 159 h 176"/>
              <a:gd name="T42" fmla="*/ 50 w 176"/>
              <a:gd name="T43" fmla="*/ 154 h 176"/>
              <a:gd name="T44" fmla="*/ 76 w 176"/>
              <a:gd name="T45" fmla="*/ 176 h 176"/>
              <a:gd name="T46" fmla="*/ 108 w 176"/>
              <a:gd name="T47" fmla="*/ 162 h 176"/>
              <a:gd name="T48" fmla="*/ 138 w 176"/>
              <a:gd name="T49" fmla="*/ 160 h 176"/>
              <a:gd name="T50" fmla="*/ 159 w 176"/>
              <a:gd name="T51" fmla="*/ 134 h 176"/>
              <a:gd name="T52" fmla="*/ 170 w 176"/>
              <a:gd name="T53" fmla="*/ 106 h 176"/>
              <a:gd name="T54" fmla="*/ 170 w 176"/>
              <a:gd name="T55" fmla="*/ 70 h 176"/>
              <a:gd name="T56" fmla="*/ 160 w 176"/>
              <a:gd name="T57" fmla="*/ 100 h 176"/>
              <a:gd name="T58" fmla="*/ 147 w 176"/>
              <a:gd name="T59" fmla="*/ 130 h 176"/>
              <a:gd name="T60" fmla="*/ 138 w 176"/>
              <a:gd name="T61" fmla="*/ 152 h 176"/>
              <a:gd name="T62" fmla="*/ 122 w 176"/>
              <a:gd name="T63" fmla="*/ 147 h 176"/>
              <a:gd name="T64" fmla="*/ 98 w 176"/>
              <a:gd name="T65" fmla="*/ 168 h 176"/>
              <a:gd name="T66" fmla="*/ 76 w 176"/>
              <a:gd name="T67" fmla="*/ 160 h 176"/>
              <a:gd name="T68" fmla="*/ 50 w 176"/>
              <a:gd name="T69" fmla="*/ 146 h 176"/>
              <a:gd name="T70" fmla="*/ 38 w 176"/>
              <a:gd name="T71" fmla="*/ 152 h 176"/>
              <a:gd name="T72" fmla="*/ 29 w 176"/>
              <a:gd name="T73" fmla="*/ 122 h 176"/>
              <a:gd name="T74" fmla="*/ 8 w 176"/>
              <a:gd name="T75" fmla="*/ 98 h 176"/>
              <a:gd name="T76" fmla="*/ 16 w 176"/>
              <a:gd name="T77" fmla="*/ 76 h 176"/>
              <a:gd name="T78" fmla="*/ 29 w 176"/>
              <a:gd name="T79" fmla="*/ 46 h 176"/>
              <a:gd name="T80" fmla="*/ 38 w 176"/>
              <a:gd name="T81" fmla="*/ 24 h 176"/>
              <a:gd name="T82" fmla="*/ 54 w 176"/>
              <a:gd name="T83" fmla="*/ 29 h 176"/>
              <a:gd name="T84" fmla="*/ 78 w 176"/>
              <a:gd name="T85" fmla="*/ 8 h 176"/>
              <a:gd name="T86" fmla="*/ 100 w 176"/>
              <a:gd name="T87" fmla="*/ 16 h 176"/>
              <a:gd name="T88" fmla="*/ 126 w 176"/>
              <a:gd name="T89" fmla="*/ 30 h 176"/>
              <a:gd name="T90" fmla="*/ 152 w 176"/>
              <a:gd name="T91" fmla="*/ 38 h 176"/>
              <a:gd name="T92" fmla="*/ 147 w 176"/>
              <a:gd name="T93" fmla="*/ 54 h 176"/>
              <a:gd name="T94" fmla="*/ 168 w 176"/>
              <a:gd name="T95" fmla="*/ 7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76" h="176">
                <a:moveTo>
                  <a:pt x="88" y="40"/>
                </a:moveTo>
                <a:cubicBezTo>
                  <a:pt x="61" y="40"/>
                  <a:pt x="40" y="61"/>
                  <a:pt x="40" y="88"/>
                </a:cubicBezTo>
                <a:cubicBezTo>
                  <a:pt x="40" y="115"/>
                  <a:pt x="61" y="136"/>
                  <a:pt x="88" y="136"/>
                </a:cubicBezTo>
                <a:cubicBezTo>
                  <a:pt x="115" y="136"/>
                  <a:pt x="136" y="115"/>
                  <a:pt x="136" y="88"/>
                </a:cubicBezTo>
                <a:cubicBezTo>
                  <a:pt x="136" y="61"/>
                  <a:pt x="115" y="40"/>
                  <a:pt x="88" y="40"/>
                </a:cubicBezTo>
                <a:moveTo>
                  <a:pt x="88" y="48"/>
                </a:moveTo>
                <a:cubicBezTo>
                  <a:pt x="102" y="48"/>
                  <a:pt x="114" y="55"/>
                  <a:pt x="121" y="65"/>
                </a:cubicBezTo>
                <a:cubicBezTo>
                  <a:pt x="100" y="77"/>
                  <a:pt x="100" y="77"/>
                  <a:pt x="100" y="77"/>
                </a:cubicBezTo>
                <a:cubicBezTo>
                  <a:pt x="97" y="74"/>
                  <a:pt x="93" y="72"/>
                  <a:pt x="88" y="72"/>
                </a:cubicBezTo>
                <a:cubicBezTo>
                  <a:pt x="83" y="72"/>
                  <a:pt x="79" y="74"/>
                  <a:pt x="76" y="77"/>
                </a:cubicBezTo>
                <a:cubicBezTo>
                  <a:pt x="55" y="65"/>
                  <a:pt x="55" y="65"/>
                  <a:pt x="55" y="65"/>
                </a:cubicBezTo>
                <a:cubicBezTo>
                  <a:pt x="62" y="55"/>
                  <a:pt x="74" y="48"/>
                  <a:pt x="88" y="48"/>
                </a:cubicBezTo>
                <a:moveTo>
                  <a:pt x="84" y="128"/>
                </a:moveTo>
                <a:cubicBezTo>
                  <a:pt x="64" y="126"/>
                  <a:pt x="48" y="109"/>
                  <a:pt x="48" y="88"/>
                </a:cubicBezTo>
                <a:cubicBezTo>
                  <a:pt x="48" y="82"/>
                  <a:pt x="49" y="77"/>
                  <a:pt x="51" y="72"/>
                </a:cubicBezTo>
                <a:cubicBezTo>
                  <a:pt x="73" y="84"/>
                  <a:pt x="73" y="84"/>
                  <a:pt x="73" y="84"/>
                </a:cubicBezTo>
                <a:cubicBezTo>
                  <a:pt x="72" y="85"/>
                  <a:pt x="72" y="87"/>
                  <a:pt x="72" y="88"/>
                </a:cubicBezTo>
                <a:cubicBezTo>
                  <a:pt x="72" y="95"/>
                  <a:pt x="77" y="102"/>
                  <a:pt x="84" y="103"/>
                </a:cubicBezTo>
                <a:lnTo>
                  <a:pt x="84" y="128"/>
                </a:lnTo>
                <a:close/>
                <a:moveTo>
                  <a:pt x="80" y="88"/>
                </a:moveTo>
                <a:cubicBezTo>
                  <a:pt x="80" y="84"/>
                  <a:pt x="84" y="80"/>
                  <a:pt x="88" y="80"/>
                </a:cubicBezTo>
                <a:cubicBezTo>
                  <a:pt x="92" y="80"/>
                  <a:pt x="96" y="84"/>
                  <a:pt x="96" y="88"/>
                </a:cubicBezTo>
                <a:cubicBezTo>
                  <a:pt x="96" y="92"/>
                  <a:pt x="92" y="96"/>
                  <a:pt x="88" y="96"/>
                </a:cubicBezTo>
                <a:cubicBezTo>
                  <a:pt x="84" y="96"/>
                  <a:pt x="80" y="92"/>
                  <a:pt x="80" y="88"/>
                </a:cubicBezTo>
                <a:moveTo>
                  <a:pt x="128" y="88"/>
                </a:moveTo>
                <a:cubicBezTo>
                  <a:pt x="128" y="109"/>
                  <a:pt x="112" y="126"/>
                  <a:pt x="92" y="128"/>
                </a:cubicBezTo>
                <a:cubicBezTo>
                  <a:pt x="92" y="103"/>
                  <a:pt x="92" y="103"/>
                  <a:pt x="92" y="103"/>
                </a:cubicBezTo>
                <a:cubicBezTo>
                  <a:pt x="99" y="102"/>
                  <a:pt x="104" y="95"/>
                  <a:pt x="104" y="88"/>
                </a:cubicBezTo>
                <a:cubicBezTo>
                  <a:pt x="104" y="87"/>
                  <a:pt x="104" y="85"/>
                  <a:pt x="103" y="84"/>
                </a:cubicBezTo>
                <a:cubicBezTo>
                  <a:pt x="125" y="72"/>
                  <a:pt x="125" y="72"/>
                  <a:pt x="125" y="72"/>
                </a:cubicBezTo>
                <a:cubicBezTo>
                  <a:pt x="127" y="77"/>
                  <a:pt x="128" y="82"/>
                  <a:pt x="128" y="88"/>
                </a:cubicBezTo>
                <a:moveTo>
                  <a:pt x="170" y="70"/>
                </a:moveTo>
                <a:cubicBezTo>
                  <a:pt x="162" y="68"/>
                  <a:pt x="162" y="68"/>
                  <a:pt x="162" y="68"/>
                </a:cubicBezTo>
                <a:cubicBezTo>
                  <a:pt x="160" y="62"/>
                  <a:pt x="157" y="56"/>
                  <a:pt x="154" y="50"/>
                </a:cubicBezTo>
                <a:cubicBezTo>
                  <a:pt x="159" y="42"/>
                  <a:pt x="159" y="42"/>
                  <a:pt x="159" y="42"/>
                </a:cubicBezTo>
                <a:cubicBezTo>
                  <a:pt x="160" y="40"/>
                  <a:pt x="161" y="36"/>
                  <a:pt x="159" y="34"/>
                </a:cubicBezTo>
                <a:cubicBezTo>
                  <a:pt x="142" y="17"/>
                  <a:pt x="142" y="17"/>
                  <a:pt x="142" y="17"/>
                </a:cubicBezTo>
                <a:cubicBezTo>
                  <a:pt x="141" y="16"/>
                  <a:pt x="140" y="16"/>
                  <a:pt x="138" y="16"/>
                </a:cubicBezTo>
                <a:cubicBezTo>
                  <a:pt x="137" y="16"/>
                  <a:pt x="135" y="17"/>
                  <a:pt x="134" y="17"/>
                </a:cubicBezTo>
                <a:cubicBezTo>
                  <a:pt x="126" y="22"/>
                  <a:pt x="126" y="22"/>
                  <a:pt x="126" y="22"/>
                </a:cubicBezTo>
                <a:cubicBezTo>
                  <a:pt x="120" y="19"/>
                  <a:pt x="114" y="16"/>
                  <a:pt x="108" y="14"/>
                </a:cubicBezTo>
                <a:cubicBezTo>
                  <a:pt x="106" y="6"/>
                  <a:pt x="106" y="6"/>
                  <a:pt x="106" y="6"/>
                </a:cubicBezTo>
                <a:cubicBezTo>
                  <a:pt x="105" y="3"/>
                  <a:pt x="103" y="0"/>
                  <a:pt x="100" y="0"/>
                </a:cubicBezTo>
                <a:cubicBezTo>
                  <a:pt x="76" y="0"/>
                  <a:pt x="76" y="0"/>
                  <a:pt x="76" y="0"/>
                </a:cubicBezTo>
                <a:cubicBezTo>
                  <a:pt x="73" y="0"/>
                  <a:pt x="71" y="3"/>
                  <a:pt x="70" y="6"/>
                </a:cubicBezTo>
                <a:cubicBezTo>
                  <a:pt x="68" y="14"/>
                  <a:pt x="68" y="14"/>
                  <a:pt x="68" y="14"/>
                </a:cubicBezTo>
                <a:cubicBezTo>
                  <a:pt x="62" y="16"/>
                  <a:pt x="56" y="19"/>
                  <a:pt x="50" y="22"/>
                </a:cubicBezTo>
                <a:cubicBezTo>
                  <a:pt x="42" y="17"/>
                  <a:pt x="42" y="17"/>
                  <a:pt x="42" y="17"/>
                </a:cubicBezTo>
                <a:cubicBezTo>
                  <a:pt x="41" y="17"/>
                  <a:pt x="39" y="16"/>
                  <a:pt x="38" y="16"/>
                </a:cubicBezTo>
                <a:cubicBezTo>
                  <a:pt x="36" y="16"/>
                  <a:pt x="35" y="16"/>
                  <a:pt x="34" y="17"/>
                </a:cubicBezTo>
                <a:cubicBezTo>
                  <a:pt x="17" y="34"/>
                  <a:pt x="17" y="34"/>
                  <a:pt x="17" y="34"/>
                </a:cubicBezTo>
                <a:cubicBezTo>
                  <a:pt x="15" y="36"/>
                  <a:pt x="16" y="40"/>
                  <a:pt x="17" y="42"/>
                </a:cubicBezTo>
                <a:cubicBezTo>
                  <a:pt x="22" y="50"/>
                  <a:pt x="22" y="50"/>
                  <a:pt x="22" y="50"/>
                </a:cubicBezTo>
                <a:cubicBezTo>
                  <a:pt x="19" y="56"/>
                  <a:pt x="16" y="62"/>
                  <a:pt x="14" y="68"/>
                </a:cubicBezTo>
                <a:cubicBezTo>
                  <a:pt x="6" y="70"/>
                  <a:pt x="6" y="70"/>
                  <a:pt x="6" y="70"/>
                </a:cubicBezTo>
                <a:cubicBezTo>
                  <a:pt x="3" y="71"/>
                  <a:pt x="0" y="73"/>
                  <a:pt x="0" y="7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3"/>
                  <a:pt x="3" y="105"/>
                  <a:pt x="6" y="106"/>
                </a:cubicBezTo>
                <a:cubicBezTo>
                  <a:pt x="14" y="108"/>
                  <a:pt x="14" y="108"/>
                  <a:pt x="14" y="108"/>
                </a:cubicBezTo>
                <a:cubicBezTo>
                  <a:pt x="16" y="114"/>
                  <a:pt x="19" y="120"/>
                  <a:pt x="22" y="126"/>
                </a:cubicBezTo>
                <a:cubicBezTo>
                  <a:pt x="17" y="134"/>
                  <a:pt x="17" y="134"/>
                  <a:pt x="17" y="134"/>
                </a:cubicBezTo>
                <a:cubicBezTo>
                  <a:pt x="16" y="136"/>
                  <a:pt x="15" y="140"/>
                  <a:pt x="17" y="142"/>
                </a:cubicBezTo>
                <a:cubicBezTo>
                  <a:pt x="34" y="159"/>
                  <a:pt x="34" y="159"/>
                  <a:pt x="34" y="159"/>
                </a:cubicBezTo>
                <a:cubicBezTo>
                  <a:pt x="35" y="160"/>
                  <a:pt x="36" y="160"/>
                  <a:pt x="38" y="160"/>
                </a:cubicBezTo>
                <a:cubicBezTo>
                  <a:pt x="39" y="160"/>
                  <a:pt x="41" y="159"/>
                  <a:pt x="42" y="159"/>
                </a:cubicBezTo>
                <a:cubicBezTo>
                  <a:pt x="50" y="154"/>
                  <a:pt x="50" y="154"/>
                  <a:pt x="50" y="154"/>
                </a:cubicBezTo>
                <a:cubicBezTo>
                  <a:pt x="56" y="157"/>
                  <a:pt x="62" y="160"/>
                  <a:pt x="68" y="162"/>
                </a:cubicBezTo>
                <a:cubicBezTo>
                  <a:pt x="70" y="170"/>
                  <a:pt x="70" y="170"/>
                  <a:pt x="70" y="170"/>
                </a:cubicBezTo>
                <a:cubicBezTo>
                  <a:pt x="71" y="173"/>
                  <a:pt x="73" y="176"/>
                  <a:pt x="76" y="176"/>
                </a:cubicBezTo>
                <a:cubicBezTo>
                  <a:pt x="100" y="176"/>
                  <a:pt x="100" y="176"/>
                  <a:pt x="100" y="176"/>
                </a:cubicBezTo>
                <a:cubicBezTo>
                  <a:pt x="103" y="176"/>
                  <a:pt x="105" y="173"/>
                  <a:pt x="106" y="170"/>
                </a:cubicBezTo>
                <a:cubicBezTo>
                  <a:pt x="108" y="162"/>
                  <a:pt x="108" y="162"/>
                  <a:pt x="108" y="162"/>
                </a:cubicBezTo>
                <a:cubicBezTo>
                  <a:pt x="114" y="160"/>
                  <a:pt x="120" y="157"/>
                  <a:pt x="126" y="154"/>
                </a:cubicBezTo>
                <a:cubicBezTo>
                  <a:pt x="134" y="159"/>
                  <a:pt x="134" y="159"/>
                  <a:pt x="134" y="159"/>
                </a:cubicBezTo>
                <a:cubicBezTo>
                  <a:pt x="135" y="159"/>
                  <a:pt x="137" y="160"/>
                  <a:pt x="138" y="160"/>
                </a:cubicBezTo>
                <a:cubicBezTo>
                  <a:pt x="140" y="160"/>
                  <a:pt x="141" y="160"/>
                  <a:pt x="142" y="159"/>
                </a:cubicBezTo>
                <a:cubicBezTo>
                  <a:pt x="159" y="142"/>
                  <a:pt x="159" y="142"/>
                  <a:pt x="159" y="142"/>
                </a:cubicBezTo>
                <a:cubicBezTo>
                  <a:pt x="161" y="140"/>
                  <a:pt x="160" y="136"/>
                  <a:pt x="159" y="134"/>
                </a:cubicBezTo>
                <a:cubicBezTo>
                  <a:pt x="154" y="126"/>
                  <a:pt x="154" y="126"/>
                  <a:pt x="154" y="126"/>
                </a:cubicBezTo>
                <a:cubicBezTo>
                  <a:pt x="157" y="120"/>
                  <a:pt x="160" y="114"/>
                  <a:pt x="162" y="108"/>
                </a:cubicBezTo>
                <a:cubicBezTo>
                  <a:pt x="170" y="106"/>
                  <a:pt x="170" y="106"/>
                  <a:pt x="170" y="106"/>
                </a:cubicBezTo>
                <a:cubicBezTo>
                  <a:pt x="173" y="105"/>
                  <a:pt x="176" y="103"/>
                  <a:pt x="176" y="100"/>
                </a:cubicBezTo>
                <a:cubicBezTo>
                  <a:pt x="176" y="76"/>
                  <a:pt x="176" y="76"/>
                  <a:pt x="176" y="76"/>
                </a:cubicBezTo>
                <a:cubicBezTo>
                  <a:pt x="176" y="73"/>
                  <a:pt x="173" y="71"/>
                  <a:pt x="170" y="70"/>
                </a:cubicBezTo>
                <a:moveTo>
                  <a:pt x="168" y="98"/>
                </a:moveTo>
                <a:cubicBezTo>
                  <a:pt x="168" y="98"/>
                  <a:pt x="168" y="98"/>
                  <a:pt x="168" y="98"/>
                </a:cubicBezTo>
                <a:cubicBezTo>
                  <a:pt x="160" y="100"/>
                  <a:pt x="160" y="100"/>
                  <a:pt x="160" y="100"/>
                </a:cubicBezTo>
                <a:cubicBezTo>
                  <a:pt x="157" y="101"/>
                  <a:pt x="155" y="103"/>
                  <a:pt x="154" y="106"/>
                </a:cubicBezTo>
                <a:cubicBezTo>
                  <a:pt x="152" y="111"/>
                  <a:pt x="150" y="117"/>
                  <a:pt x="147" y="122"/>
                </a:cubicBezTo>
                <a:cubicBezTo>
                  <a:pt x="146" y="125"/>
                  <a:pt x="146" y="128"/>
                  <a:pt x="147" y="130"/>
                </a:cubicBezTo>
                <a:cubicBezTo>
                  <a:pt x="152" y="138"/>
                  <a:pt x="152" y="138"/>
                  <a:pt x="152" y="138"/>
                </a:cubicBezTo>
                <a:cubicBezTo>
                  <a:pt x="138" y="152"/>
                  <a:pt x="138" y="152"/>
                  <a:pt x="138" y="152"/>
                </a:cubicBezTo>
                <a:cubicBezTo>
                  <a:pt x="138" y="152"/>
                  <a:pt x="138" y="152"/>
                  <a:pt x="138" y="152"/>
                </a:cubicBezTo>
                <a:cubicBezTo>
                  <a:pt x="130" y="147"/>
                  <a:pt x="130" y="147"/>
                  <a:pt x="130" y="147"/>
                </a:cubicBezTo>
                <a:cubicBezTo>
                  <a:pt x="129" y="146"/>
                  <a:pt x="128" y="146"/>
                  <a:pt x="126" y="146"/>
                </a:cubicBezTo>
                <a:cubicBezTo>
                  <a:pt x="125" y="146"/>
                  <a:pt x="123" y="146"/>
                  <a:pt x="122" y="147"/>
                </a:cubicBezTo>
                <a:cubicBezTo>
                  <a:pt x="117" y="150"/>
                  <a:pt x="111" y="152"/>
                  <a:pt x="106" y="154"/>
                </a:cubicBezTo>
                <a:cubicBezTo>
                  <a:pt x="103" y="155"/>
                  <a:pt x="101" y="157"/>
                  <a:pt x="100" y="160"/>
                </a:cubicBezTo>
                <a:cubicBezTo>
                  <a:pt x="98" y="168"/>
                  <a:pt x="98" y="168"/>
                  <a:pt x="98" y="168"/>
                </a:cubicBezTo>
                <a:cubicBezTo>
                  <a:pt x="98" y="168"/>
                  <a:pt x="98" y="168"/>
                  <a:pt x="98" y="168"/>
                </a:cubicBezTo>
                <a:cubicBezTo>
                  <a:pt x="78" y="168"/>
                  <a:pt x="78" y="168"/>
                  <a:pt x="78" y="168"/>
                </a:cubicBezTo>
                <a:cubicBezTo>
                  <a:pt x="76" y="160"/>
                  <a:pt x="76" y="160"/>
                  <a:pt x="76" y="160"/>
                </a:cubicBezTo>
                <a:cubicBezTo>
                  <a:pt x="75" y="157"/>
                  <a:pt x="73" y="155"/>
                  <a:pt x="70" y="154"/>
                </a:cubicBezTo>
                <a:cubicBezTo>
                  <a:pt x="65" y="152"/>
                  <a:pt x="59" y="150"/>
                  <a:pt x="54" y="147"/>
                </a:cubicBezTo>
                <a:cubicBezTo>
                  <a:pt x="53" y="146"/>
                  <a:pt x="51" y="146"/>
                  <a:pt x="50" y="146"/>
                </a:cubicBezTo>
                <a:cubicBezTo>
                  <a:pt x="48" y="146"/>
                  <a:pt x="47" y="146"/>
                  <a:pt x="46" y="147"/>
                </a:cubicBezTo>
                <a:cubicBezTo>
                  <a:pt x="39" y="152"/>
                  <a:pt x="39" y="152"/>
                  <a:pt x="39" y="152"/>
                </a:cubicBezTo>
                <a:cubicBezTo>
                  <a:pt x="38" y="152"/>
                  <a:pt x="38" y="152"/>
                  <a:pt x="38" y="152"/>
                </a:cubicBezTo>
                <a:cubicBezTo>
                  <a:pt x="24" y="138"/>
                  <a:pt x="24" y="138"/>
                  <a:pt x="24" y="138"/>
                </a:cubicBezTo>
                <a:cubicBezTo>
                  <a:pt x="29" y="130"/>
                  <a:pt x="29" y="130"/>
                  <a:pt x="29" y="130"/>
                </a:cubicBezTo>
                <a:cubicBezTo>
                  <a:pt x="30" y="128"/>
                  <a:pt x="30" y="125"/>
                  <a:pt x="29" y="122"/>
                </a:cubicBezTo>
                <a:cubicBezTo>
                  <a:pt x="26" y="117"/>
                  <a:pt x="24" y="111"/>
                  <a:pt x="22" y="106"/>
                </a:cubicBezTo>
                <a:cubicBezTo>
                  <a:pt x="21" y="103"/>
                  <a:pt x="19" y="101"/>
                  <a:pt x="16" y="100"/>
                </a:cubicBezTo>
                <a:cubicBezTo>
                  <a:pt x="8" y="98"/>
                  <a:pt x="8" y="98"/>
                  <a:pt x="8" y="98"/>
                </a:cubicBezTo>
                <a:cubicBezTo>
                  <a:pt x="8" y="98"/>
                  <a:pt x="8" y="98"/>
                  <a:pt x="8" y="98"/>
                </a:cubicBezTo>
                <a:cubicBezTo>
                  <a:pt x="8" y="78"/>
                  <a:pt x="8" y="78"/>
                  <a:pt x="8" y="78"/>
                </a:cubicBezTo>
                <a:cubicBezTo>
                  <a:pt x="16" y="76"/>
                  <a:pt x="16" y="76"/>
                  <a:pt x="16" y="76"/>
                </a:cubicBezTo>
                <a:cubicBezTo>
                  <a:pt x="19" y="75"/>
                  <a:pt x="21" y="73"/>
                  <a:pt x="22" y="70"/>
                </a:cubicBezTo>
                <a:cubicBezTo>
                  <a:pt x="24" y="65"/>
                  <a:pt x="26" y="59"/>
                  <a:pt x="29" y="54"/>
                </a:cubicBezTo>
                <a:cubicBezTo>
                  <a:pt x="30" y="51"/>
                  <a:pt x="30" y="48"/>
                  <a:pt x="29" y="46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38"/>
                  <a:pt x="24" y="38"/>
                  <a:pt x="24" y="38"/>
                </a:cubicBezTo>
                <a:cubicBezTo>
                  <a:pt x="38" y="24"/>
                  <a:pt x="38" y="24"/>
                  <a:pt x="38" y="24"/>
                </a:cubicBezTo>
                <a:cubicBezTo>
                  <a:pt x="46" y="29"/>
                  <a:pt x="46" y="29"/>
                  <a:pt x="46" y="29"/>
                </a:cubicBezTo>
                <a:cubicBezTo>
                  <a:pt x="47" y="30"/>
                  <a:pt x="48" y="30"/>
                  <a:pt x="50" y="30"/>
                </a:cubicBezTo>
                <a:cubicBezTo>
                  <a:pt x="51" y="30"/>
                  <a:pt x="53" y="30"/>
                  <a:pt x="54" y="29"/>
                </a:cubicBezTo>
                <a:cubicBezTo>
                  <a:pt x="59" y="26"/>
                  <a:pt x="65" y="24"/>
                  <a:pt x="70" y="22"/>
                </a:cubicBezTo>
                <a:cubicBezTo>
                  <a:pt x="73" y="21"/>
                  <a:pt x="75" y="19"/>
                  <a:pt x="76" y="16"/>
                </a:cubicBezTo>
                <a:cubicBezTo>
                  <a:pt x="78" y="8"/>
                  <a:pt x="78" y="8"/>
                  <a:pt x="78" y="8"/>
                </a:cubicBezTo>
                <a:cubicBezTo>
                  <a:pt x="98" y="8"/>
                  <a:pt x="98" y="8"/>
                  <a:pt x="98" y="8"/>
                </a:cubicBezTo>
                <a:cubicBezTo>
                  <a:pt x="98" y="8"/>
                  <a:pt x="98" y="8"/>
                  <a:pt x="98" y="8"/>
                </a:cubicBezTo>
                <a:cubicBezTo>
                  <a:pt x="100" y="16"/>
                  <a:pt x="100" y="16"/>
                  <a:pt x="100" y="16"/>
                </a:cubicBezTo>
                <a:cubicBezTo>
                  <a:pt x="101" y="19"/>
                  <a:pt x="103" y="21"/>
                  <a:pt x="106" y="22"/>
                </a:cubicBezTo>
                <a:cubicBezTo>
                  <a:pt x="111" y="24"/>
                  <a:pt x="117" y="26"/>
                  <a:pt x="122" y="29"/>
                </a:cubicBezTo>
                <a:cubicBezTo>
                  <a:pt x="123" y="30"/>
                  <a:pt x="125" y="30"/>
                  <a:pt x="126" y="30"/>
                </a:cubicBezTo>
                <a:cubicBezTo>
                  <a:pt x="128" y="30"/>
                  <a:pt x="129" y="30"/>
                  <a:pt x="130" y="29"/>
                </a:cubicBezTo>
                <a:cubicBezTo>
                  <a:pt x="138" y="24"/>
                  <a:pt x="138" y="24"/>
                  <a:pt x="138" y="24"/>
                </a:cubicBezTo>
                <a:cubicBezTo>
                  <a:pt x="152" y="38"/>
                  <a:pt x="152" y="38"/>
                  <a:pt x="152" y="38"/>
                </a:cubicBezTo>
                <a:cubicBezTo>
                  <a:pt x="152" y="38"/>
                  <a:pt x="152" y="38"/>
                  <a:pt x="152" y="39"/>
                </a:cubicBezTo>
                <a:cubicBezTo>
                  <a:pt x="147" y="46"/>
                  <a:pt x="147" y="46"/>
                  <a:pt x="147" y="46"/>
                </a:cubicBezTo>
                <a:cubicBezTo>
                  <a:pt x="146" y="48"/>
                  <a:pt x="146" y="51"/>
                  <a:pt x="147" y="54"/>
                </a:cubicBezTo>
                <a:cubicBezTo>
                  <a:pt x="150" y="59"/>
                  <a:pt x="152" y="65"/>
                  <a:pt x="154" y="70"/>
                </a:cubicBezTo>
                <a:cubicBezTo>
                  <a:pt x="155" y="73"/>
                  <a:pt x="157" y="75"/>
                  <a:pt x="160" y="76"/>
                </a:cubicBezTo>
                <a:cubicBezTo>
                  <a:pt x="168" y="78"/>
                  <a:pt x="168" y="78"/>
                  <a:pt x="168" y="78"/>
                </a:cubicBezTo>
                <a:lnTo>
                  <a:pt x="168" y="98"/>
                </a:lnTo>
                <a:close/>
              </a:path>
            </a:pathLst>
          </a:custGeom>
          <a:solidFill>
            <a:schemeClr val="accent2">
              <a:alpha val="4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053708" y="886701"/>
            <a:ext cx="608458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Arrow Diagram</a:t>
            </a:r>
            <a:endParaRPr lang="en-US" sz="4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121" name="Group 120"/>
          <p:cNvGrpSpPr/>
          <p:nvPr/>
        </p:nvGrpSpPr>
        <p:grpSpPr>
          <a:xfrm>
            <a:off x="6226176" y="258631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122" name="Rectangle 121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23" name="Rectangle 122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24" name="Rectangle 123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25" name="Rectangle 124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2328069" y="2400013"/>
            <a:ext cx="7535863" cy="2046289"/>
            <a:chOff x="2138363" y="2744787"/>
            <a:chExt cx="7535863" cy="2046289"/>
          </a:xfrm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2138363" y="2744787"/>
              <a:ext cx="1984375" cy="2035176"/>
            </a:xfrm>
            <a:custGeom>
              <a:avLst/>
              <a:gdLst>
                <a:gd name="T0" fmla="*/ 661 w 765"/>
                <a:gd name="T1" fmla="*/ 468 h 782"/>
                <a:gd name="T2" fmla="*/ 589 w 765"/>
                <a:gd name="T3" fmla="*/ 509 h 782"/>
                <a:gd name="T4" fmla="*/ 398 w 765"/>
                <a:gd name="T5" fmla="*/ 617 h 782"/>
                <a:gd name="T6" fmla="*/ 174 w 765"/>
                <a:gd name="T7" fmla="*/ 384 h 782"/>
                <a:gd name="T8" fmla="*/ 385 w 765"/>
                <a:gd name="T9" fmla="*/ 170 h 782"/>
                <a:gd name="T10" fmla="*/ 589 w 765"/>
                <a:gd name="T11" fmla="*/ 278 h 782"/>
                <a:gd name="T12" fmla="*/ 660 w 765"/>
                <a:gd name="T13" fmla="*/ 318 h 782"/>
                <a:gd name="T14" fmla="*/ 663 w 765"/>
                <a:gd name="T15" fmla="*/ 318 h 782"/>
                <a:gd name="T16" fmla="*/ 734 w 765"/>
                <a:gd name="T17" fmla="*/ 196 h 782"/>
                <a:gd name="T18" fmla="*/ 704 w 765"/>
                <a:gd name="T19" fmla="*/ 153 h 782"/>
                <a:gd name="T20" fmla="*/ 387 w 765"/>
                <a:gd name="T21" fmla="*/ 4 h 782"/>
                <a:gd name="T22" fmla="*/ 9 w 765"/>
                <a:gd name="T23" fmla="*/ 377 h 782"/>
                <a:gd name="T24" fmla="*/ 398 w 765"/>
                <a:gd name="T25" fmla="*/ 782 h 782"/>
                <a:gd name="T26" fmla="*/ 704 w 765"/>
                <a:gd name="T27" fmla="*/ 633 h 782"/>
                <a:gd name="T28" fmla="*/ 731 w 765"/>
                <a:gd name="T29" fmla="*/ 594 h 782"/>
                <a:gd name="T30" fmla="*/ 661 w 765"/>
                <a:gd name="T31" fmla="*/ 468 h 7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65" h="782">
                  <a:moveTo>
                    <a:pt x="661" y="468"/>
                  </a:moveTo>
                  <a:cubicBezTo>
                    <a:pt x="631" y="468"/>
                    <a:pt x="604" y="484"/>
                    <a:pt x="589" y="509"/>
                  </a:cubicBezTo>
                  <a:cubicBezTo>
                    <a:pt x="550" y="573"/>
                    <a:pt x="479" y="617"/>
                    <a:pt x="398" y="617"/>
                  </a:cubicBezTo>
                  <a:cubicBezTo>
                    <a:pt x="272" y="617"/>
                    <a:pt x="169" y="511"/>
                    <a:pt x="174" y="384"/>
                  </a:cubicBezTo>
                  <a:cubicBezTo>
                    <a:pt x="179" y="270"/>
                    <a:pt x="271" y="176"/>
                    <a:pt x="385" y="170"/>
                  </a:cubicBezTo>
                  <a:cubicBezTo>
                    <a:pt x="471" y="165"/>
                    <a:pt x="548" y="209"/>
                    <a:pt x="589" y="278"/>
                  </a:cubicBezTo>
                  <a:cubicBezTo>
                    <a:pt x="604" y="302"/>
                    <a:pt x="631" y="318"/>
                    <a:pt x="660" y="318"/>
                  </a:cubicBezTo>
                  <a:cubicBezTo>
                    <a:pt x="663" y="318"/>
                    <a:pt x="663" y="318"/>
                    <a:pt x="663" y="318"/>
                  </a:cubicBezTo>
                  <a:cubicBezTo>
                    <a:pt x="726" y="318"/>
                    <a:pt x="765" y="250"/>
                    <a:pt x="734" y="196"/>
                  </a:cubicBezTo>
                  <a:cubicBezTo>
                    <a:pt x="725" y="181"/>
                    <a:pt x="715" y="167"/>
                    <a:pt x="704" y="153"/>
                  </a:cubicBezTo>
                  <a:cubicBezTo>
                    <a:pt x="631" y="59"/>
                    <a:pt x="516" y="0"/>
                    <a:pt x="387" y="4"/>
                  </a:cubicBezTo>
                  <a:cubicBezTo>
                    <a:pt x="183" y="9"/>
                    <a:pt x="17" y="174"/>
                    <a:pt x="9" y="377"/>
                  </a:cubicBezTo>
                  <a:cubicBezTo>
                    <a:pt x="0" y="599"/>
                    <a:pt x="178" y="782"/>
                    <a:pt x="398" y="782"/>
                  </a:cubicBezTo>
                  <a:cubicBezTo>
                    <a:pt x="522" y="782"/>
                    <a:pt x="633" y="724"/>
                    <a:pt x="704" y="633"/>
                  </a:cubicBezTo>
                  <a:cubicBezTo>
                    <a:pt x="714" y="620"/>
                    <a:pt x="723" y="607"/>
                    <a:pt x="731" y="594"/>
                  </a:cubicBezTo>
                  <a:cubicBezTo>
                    <a:pt x="765" y="539"/>
                    <a:pt x="725" y="468"/>
                    <a:pt x="661" y="468"/>
                  </a:cubicBezTo>
                  <a:close/>
                </a:path>
              </a:pathLst>
            </a:custGeom>
            <a:solidFill>
              <a:schemeClr val="accent1">
                <a:alpha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6"/>
            <p:cNvSpPr>
              <a:spLocks noEditPoints="1"/>
            </p:cNvSpPr>
            <p:nvPr/>
          </p:nvSpPr>
          <p:spPr bwMode="auto">
            <a:xfrm>
              <a:off x="3581401" y="2755900"/>
              <a:ext cx="1906588" cy="2024063"/>
            </a:xfrm>
            <a:custGeom>
              <a:avLst/>
              <a:gdLst>
                <a:gd name="T0" fmla="*/ 106 w 735"/>
                <a:gd name="T1" fmla="*/ 314 h 778"/>
                <a:gd name="T2" fmla="*/ 176 w 735"/>
                <a:gd name="T3" fmla="*/ 274 h 778"/>
                <a:gd name="T4" fmla="*/ 368 w 735"/>
                <a:gd name="T5" fmla="*/ 165 h 778"/>
                <a:gd name="T6" fmla="*/ 560 w 735"/>
                <a:gd name="T7" fmla="*/ 274 h 778"/>
                <a:gd name="T8" fmla="*/ 630 w 735"/>
                <a:gd name="T9" fmla="*/ 314 h 778"/>
                <a:gd name="T10" fmla="*/ 633 w 735"/>
                <a:gd name="T11" fmla="*/ 314 h 778"/>
                <a:gd name="T12" fmla="*/ 704 w 735"/>
                <a:gd name="T13" fmla="*/ 192 h 778"/>
                <a:gd name="T14" fmla="*/ 674 w 735"/>
                <a:gd name="T15" fmla="*/ 149 h 778"/>
                <a:gd name="T16" fmla="*/ 368 w 735"/>
                <a:gd name="T17" fmla="*/ 0 h 778"/>
                <a:gd name="T18" fmla="*/ 61 w 735"/>
                <a:gd name="T19" fmla="*/ 149 h 778"/>
                <a:gd name="T20" fmla="*/ 32 w 735"/>
                <a:gd name="T21" fmla="*/ 192 h 778"/>
                <a:gd name="T22" fmla="*/ 103 w 735"/>
                <a:gd name="T23" fmla="*/ 314 h 778"/>
                <a:gd name="T24" fmla="*/ 106 w 735"/>
                <a:gd name="T25" fmla="*/ 314 h 778"/>
                <a:gd name="T26" fmla="*/ 631 w 735"/>
                <a:gd name="T27" fmla="*/ 464 h 778"/>
                <a:gd name="T28" fmla="*/ 559 w 735"/>
                <a:gd name="T29" fmla="*/ 505 h 778"/>
                <a:gd name="T30" fmla="*/ 368 w 735"/>
                <a:gd name="T31" fmla="*/ 613 h 778"/>
                <a:gd name="T32" fmla="*/ 177 w 735"/>
                <a:gd name="T33" fmla="*/ 505 h 778"/>
                <a:gd name="T34" fmla="*/ 105 w 735"/>
                <a:gd name="T35" fmla="*/ 464 h 778"/>
                <a:gd name="T36" fmla="*/ 105 w 735"/>
                <a:gd name="T37" fmla="*/ 464 h 778"/>
                <a:gd name="T38" fmla="*/ 35 w 735"/>
                <a:gd name="T39" fmla="*/ 590 h 778"/>
                <a:gd name="T40" fmla="*/ 61 w 735"/>
                <a:gd name="T41" fmla="*/ 629 h 778"/>
                <a:gd name="T42" fmla="*/ 368 w 735"/>
                <a:gd name="T43" fmla="*/ 778 h 778"/>
                <a:gd name="T44" fmla="*/ 674 w 735"/>
                <a:gd name="T45" fmla="*/ 629 h 778"/>
                <a:gd name="T46" fmla="*/ 701 w 735"/>
                <a:gd name="T47" fmla="*/ 590 h 778"/>
                <a:gd name="T48" fmla="*/ 631 w 735"/>
                <a:gd name="T49" fmla="*/ 464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35" h="778">
                  <a:moveTo>
                    <a:pt x="106" y="314"/>
                  </a:moveTo>
                  <a:cubicBezTo>
                    <a:pt x="135" y="314"/>
                    <a:pt x="161" y="298"/>
                    <a:pt x="176" y="274"/>
                  </a:cubicBezTo>
                  <a:cubicBezTo>
                    <a:pt x="215" y="209"/>
                    <a:pt x="287" y="165"/>
                    <a:pt x="368" y="165"/>
                  </a:cubicBezTo>
                  <a:cubicBezTo>
                    <a:pt x="449" y="165"/>
                    <a:pt x="520" y="209"/>
                    <a:pt x="560" y="274"/>
                  </a:cubicBezTo>
                  <a:cubicBezTo>
                    <a:pt x="574" y="298"/>
                    <a:pt x="601" y="314"/>
                    <a:pt x="630" y="314"/>
                  </a:cubicBezTo>
                  <a:cubicBezTo>
                    <a:pt x="633" y="314"/>
                    <a:pt x="633" y="314"/>
                    <a:pt x="633" y="314"/>
                  </a:cubicBezTo>
                  <a:cubicBezTo>
                    <a:pt x="696" y="314"/>
                    <a:pt x="735" y="246"/>
                    <a:pt x="704" y="192"/>
                  </a:cubicBezTo>
                  <a:cubicBezTo>
                    <a:pt x="695" y="177"/>
                    <a:pt x="685" y="163"/>
                    <a:pt x="674" y="149"/>
                  </a:cubicBezTo>
                  <a:cubicBezTo>
                    <a:pt x="603" y="58"/>
                    <a:pt x="492" y="0"/>
                    <a:pt x="368" y="0"/>
                  </a:cubicBezTo>
                  <a:cubicBezTo>
                    <a:pt x="244" y="0"/>
                    <a:pt x="133" y="58"/>
                    <a:pt x="61" y="149"/>
                  </a:cubicBezTo>
                  <a:cubicBezTo>
                    <a:pt x="51" y="163"/>
                    <a:pt x="41" y="177"/>
                    <a:pt x="32" y="192"/>
                  </a:cubicBezTo>
                  <a:cubicBezTo>
                    <a:pt x="0" y="246"/>
                    <a:pt x="40" y="314"/>
                    <a:pt x="103" y="314"/>
                  </a:cubicBezTo>
                  <a:lnTo>
                    <a:pt x="106" y="314"/>
                  </a:lnTo>
                  <a:close/>
                  <a:moveTo>
                    <a:pt x="631" y="464"/>
                  </a:moveTo>
                  <a:cubicBezTo>
                    <a:pt x="601" y="464"/>
                    <a:pt x="574" y="480"/>
                    <a:pt x="559" y="505"/>
                  </a:cubicBezTo>
                  <a:cubicBezTo>
                    <a:pt x="520" y="569"/>
                    <a:pt x="449" y="613"/>
                    <a:pt x="368" y="613"/>
                  </a:cubicBezTo>
                  <a:cubicBezTo>
                    <a:pt x="287" y="613"/>
                    <a:pt x="216" y="569"/>
                    <a:pt x="177" y="505"/>
                  </a:cubicBezTo>
                  <a:cubicBezTo>
                    <a:pt x="161" y="480"/>
                    <a:pt x="135" y="464"/>
                    <a:pt x="105" y="464"/>
                  </a:cubicBezTo>
                  <a:cubicBezTo>
                    <a:pt x="105" y="464"/>
                    <a:pt x="105" y="464"/>
                    <a:pt x="105" y="464"/>
                  </a:cubicBezTo>
                  <a:cubicBezTo>
                    <a:pt x="41" y="464"/>
                    <a:pt x="1" y="535"/>
                    <a:pt x="35" y="590"/>
                  </a:cubicBezTo>
                  <a:cubicBezTo>
                    <a:pt x="43" y="603"/>
                    <a:pt x="52" y="616"/>
                    <a:pt x="61" y="629"/>
                  </a:cubicBezTo>
                  <a:cubicBezTo>
                    <a:pt x="133" y="720"/>
                    <a:pt x="244" y="778"/>
                    <a:pt x="368" y="778"/>
                  </a:cubicBezTo>
                  <a:cubicBezTo>
                    <a:pt x="492" y="778"/>
                    <a:pt x="603" y="720"/>
                    <a:pt x="674" y="629"/>
                  </a:cubicBezTo>
                  <a:cubicBezTo>
                    <a:pt x="684" y="616"/>
                    <a:pt x="693" y="603"/>
                    <a:pt x="701" y="590"/>
                  </a:cubicBezTo>
                  <a:cubicBezTo>
                    <a:pt x="735" y="535"/>
                    <a:pt x="695" y="464"/>
                    <a:pt x="631" y="464"/>
                  </a:cubicBezTo>
                  <a:close/>
                </a:path>
              </a:pathLst>
            </a:custGeom>
            <a:solidFill>
              <a:schemeClr val="accent2">
                <a:alpha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7"/>
            <p:cNvSpPr>
              <a:spLocks noEditPoints="1"/>
            </p:cNvSpPr>
            <p:nvPr/>
          </p:nvSpPr>
          <p:spPr bwMode="auto">
            <a:xfrm>
              <a:off x="4951413" y="2755900"/>
              <a:ext cx="1906588" cy="2024063"/>
            </a:xfrm>
            <a:custGeom>
              <a:avLst/>
              <a:gdLst>
                <a:gd name="T0" fmla="*/ 105 w 735"/>
                <a:gd name="T1" fmla="*/ 314 h 778"/>
                <a:gd name="T2" fmla="*/ 176 w 735"/>
                <a:gd name="T3" fmla="*/ 274 h 778"/>
                <a:gd name="T4" fmla="*/ 367 w 735"/>
                <a:gd name="T5" fmla="*/ 165 h 778"/>
                <a:gd name="T6" fmla="*/ 559 w 735"/>
                <a:gd name="T7" fmla="*/ 274 h 778"/>
                <a:gd name="T8" fmla="*/ 629 w 735"/>
                <a:gd name="T9" fmla="*/ 314 h 778"/>
                <a:gd name="T10" fmla="*/ 632 w 735"/>
                <a:gd name="T11" fmla="*/ 314 h 778"/>
                <a:gd name="T12" fmla="*/ 703 w 735"/>
                <a:gd name="T13" fmla="*/ 192 h 778"/>
                <a:gd name="T14" fmla="*/ 674 w 735"/>
                <a:gd name="T15" fmla="*/ 149 h 778"/>
                <a:gd name="T16" fmla="*/ 367 w 735"/>
                <a:gd name="T17" fmla="*/ 0 h 778"/>
                <a:gd name="T18" fmla="*/ 61 w 735"/>
                <a:gd name="T19" fmla="*/ 149 h 778"/>
                <a:gd name="T20" fmla="*/ 32 w 735"/>
                <a:gd name="T21" fmla="*/ 192 h 778"/>
                <a:gd name="T22" fmla="*/ 102 w 735"/>
                <a:gd name="T23" fmla="*/ 314 h 778"/>
                <a:gd name="T24" fmla="*/ 105 w 735"/>
                <a:gd name="T25" fmla="*/ 314 h 778"/>
                <a:gd name="T26" fmla="*/ 630 w 735"/>
                <a:gd name="T27" fmla="*/ 464 h 778"/>
                <a:gd name="T28" fmla="*/ 558 w 735"/>
                <a:gd name="T29" fmla="*/ 505 h 778"/>
                <a:gd name="T30" fmla="*/ 367 w 735"/>
                <a:gd name="T31" fmla="*/ 613 h 778"/>
                <a:gd name="T32" fmla="*/ 176 w 735"/>
                <a:gd name="T33" fmla="*/ 505 h 778"/>
                <a:gd name="T34" fmla="*/ 105 w 735"/>
                <a:gd name="T35" fmla="*/ 464 h 778"/>
                <a:gd name="T36" fmla="*/ 105 w 735"/>
                <a:gd name="T37" fmla="*/ 464 h 778"/>
                <a:gd name="T38" fmla="*/ 34 w 735"/>
                <a:gd name="T39" fmla="*/ 590 h 778"/>
                <a:gd name="T40" fmla="*/ 61 w 735"/>
                <a:gd name="T41" fmla="*/ 629 h 778"/>
                <a:gd name="T42" fmla="*/ 367 w 735"/>
                <a:gd name="T43" fmla="*/ 778 h 778"/>
                <a:gd name="T44" fmla="*/ 674 w 735"/>
                <a:gd name="T45" fmla="*/ 629 h 778"/>
                <a:gd name="T46" fmla="*/ 701 w 735"/>
                <a:gd name="T47" fmla="*/ 590 h 778"/>
                <a:gd name="T48" fmla="*/ 630 w 735"/>
                <a:gd name="T49" fmla="*/ 464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35" h="778">
                  <a:moveTo>
                    <a:pt x="105" y="314"/>
                  </a:moveTo>
                  <a:cubicBezTo>
                    <a:pt x="134" y="314"/>
                    <a:pt x="161" y="298"/>
                    <a:pt x="176" y="274"/>
                  </a:cubicBezTo>
                  <a:cubicBezTo>
                    <a:pt x="215" y="209"/>
                    <a:pt x="286" y="165"/>
                    <a:pt x="367" y="165"/>
                  </a:cubicBezTo>
                  <a:cubicBezTo>
                    <a:pt x="448" y="165"/>
                    <a:pt x="520" y="209"/>
                    <a:pt x="559" y="274"/>
                  </a:cubicBezTo>
                  <a:cubicBezTo>
                    <a:pt x="574" y="298"/>
                    <a:pt x="600" y="314"/>
                    <a:pt x="629" y="314"/>
                  </a:cubicBezTo>
                  <a:cubicBezTo>
                    <a:pt x="632" y="314"/>
                    <a:pt x="632" y="314"/>
                    <a:pt x="632" y="314"/>
                  </a:cubicBezTo>
                  <a:cubicBezTo>
                    <a:pt x="695" y="314"/>
                    <a:pt x="735" y="246"/>
                    <a:pt x="703" y="192"/>
                  </a:cubicBezTo>
                  <a:cubicBezTo>
                    <a:pt x="694" y="177"/>
                    <a:pt x="684" y="163"/>
                    <a:pt x="674" y="149"/>
                  </a:cubicBezTo>
                  <a:cubicBezTo>
                    <a:pt x="602" y="58"/>
                    <a:pt x="492" y="0"/>
                    <a:pt x="367" y="0"/>
                  </a:cubicBezTo>
                  <a:cubicBezTo>
                    <a:pt x="243" y="0"/>
                    <a:pt x="132" y="58"/>
                    <a:pt x="61" y="149"/>
                  </a:cubicBezTo>
                  <a:cubicBezTo>
                    <a:pt x="50" y="163"/>
                    <a:pt x="40" y="177"/>
                    <a:pt x="32" y="192"/>
                  </a:cubicBezTo>
                  <a:cubicBezTo>
                    <a:pt x="0" y="246"/>
                    <a:pt x="39" y="314"/>
                    <a:pt x="102" y="314"/>
                  </a:cubicBezTo>
                  <a:lnTo>
                    <a:pt x="105" y="314"/>
                  </a:lnTo>
                  <a:close/>
                  <a:moveTo>
                    <a:pt x="630" y="464"/>
                  </a:moveTo>
                  <a:cubicBezTo>
                    <a:pt x="601" y="464"/>
                    <a:pt x="574" y="480"/>
                    <a:pt x="558" y="505"/>
                  </a:cubicBezTo>
                  <a:cubicBezTo>
                    <a:pt x="519" y="569"/>
                    <a:pt x="448" y="613"/>
                    <a:pt x="367" y="613"/>
                  </a:cubicBezTo>
                  <a:cubicBezTo>
                    <a:pt x="286" y="613"/>
                    <a:pt x="215" y="569"/>
                    <a:pt x="176" y="505"/>
                  </a:cubicBezTo>
                  <a:cubicBezTo>
                    <a:pt x="161" y="480"/>
                    <a:pt x="134" y="464"/>
                    <a:pt x="105" y="464"/>
                  </a:cubicBezTo>
                  <a:cubicBezTo>
                    <a:pt x="105" y="464"/>
                    <a:pt x="105" y="464"/>
                    <a:pt x="105" y="464"/>
                  </a:cubicBezTo>
                  <a:cubicBezTo>
                    <a:pt x="40" y="464"/>
                    <a:pt x="0" y="535"/>
                    <a:pt x="34" y="590"/>
                  </a:cubicBezTo>
                  <a:cubicBezTo>
                    <a:pt x="42" y="603"/>
                    <a:pt x="51" y="616"/>
                    <a:pt x="61" y="629"/>
                  </a:cubicBezTo>
                  <a:cubicBezTo>
                    <a:pt x="132" y="720"/>
                    <a:pt x="243" y="778"/>
                    <a:pt x="367" y="778"/>
                  </a:cubicBezTo>
                  <a:cubicBezTo>
                    <a:pt x="492" y="778"/>
                    <a:pt x="602" y="720"/>
                    <a:pt x="674" y="629"/>
                  </a:cubicBezTo>
                  <a:cubicBezTo>
                    <a:pt x="683" y="616"/>
                    <a:pt x="692" y="603"/>
                    <a:pt x="701" y="590"/>
                  </a:cubicBezTo>
                  <a:cubicBezTo>
                    <a:pt x="734" y="535"/>
                    <a:pt x="695" y="464"/>
                    <a:pt x="630" y="464"/>
                  </a:cubicBezTo>
                  <a:close/>
                </a:path>
              </a:pathLst>
            </a:custGeom>
            <a:solidFill>
              <a:schemeClr val="accent1">
                <a:alpha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6318251" y="2755900"/>
              <a:ext cx="1908175" cy="2024063"/>
            </a:xfrm>
            <a:custGeom>
              <a:avLst/>
              <a:gdLst>
                <a:gd name="T0" fmla="*/ 106 w 735"/>
                <a:gd name="T1" fmla="*/ 314 h 778"/>
                <a:gd name="T2" fmla="*/ 176 w 735"/>
                <a:gd name="T3" fmla="*/ 274 h 778"/>
                <a:gd name="T4" fmla="*/ 368 w 735"/>
                <a:gd name="T5" fmla="*/ 165 h 778"/>
                <a:gd name="T6" fmla="*/ 559 w 735"/>
                <a:gd name="T7" fmla="*/ 274 h 778"/>
                <a:gd name="T8" fmla="*/ 629 w 735"/>
                <a:gd name="T9" fmla="*/ 314 h 778"/>
                <a:gd name="T10" fmla="*/ 633 w 735"/>
                <a:gd name="T11" fmla="*/ 314 h 778"/>
                <a:gd name="T12" fmla="*/ 703 w 735"/>
                <a:gd name="T13" fmla="*/ 192 h 778"/>
                <a:gd name="T14" fmla="*/ 674 w 735"/>
                <a:gd name="T15" fmla="*/ 149 h 778"/>
                <a:gd name="T16" fmla="*/ 368 w 735"/>
                <a:gd name="T17" fmla="*/ 0 h 778"/>
                <a:gd name="T18" fmla="*/ 61 w 735"/>
                <a:gd name="T19" fmla="*/ 149 h 778"/>
                <a:gd name="T20" fmla="*/ 32 w 735"/>
                <a:gd name="T21" fmla="*/ 192 h 778"/>
                <a:gd name="T22" fmla="*/ 103 w 735"/>
                <a:gd name="T23" fmla="*/ 314 h 778"/>
                <a:gd name="T24" fmla="*/ 106 w 735"/>
                <a:gd name="T25" fmla="*/ 314 h 778"/>
                <a:gd name="T26" fmla="*/ 630 w 735"/>
                <a:gd name="T27" fmla="*/ 464 h 778"/>
                <a:gd name="T28" fmla="*/ 559 w 735"/>
                <a:gd name="T29" fmla="*/ 505 h 778"/>
                <a:gd name="T30" fmla="*/ 368 w 735"/>
                <a:gd name="T31" fmla="*/ 613 h 778"/>
                <a:gd name="T32" fmla="*/ 176 w 735"/>
                <a:gd name="T33" fmla="*/ 505 h 778"/>
                <a:gd name="T34" fmla="*/ 105 w 735"/>
                <a:gd name="T35" fmla="*/ 464 h 778"/>
                <a:gd name="T36" fmla="*/ 105 w 735"/>
                <a:gd name="T37" fmla="*/ 464 h 778"/>
                <a:gd name="T38" fmla="*/ 34 w 735"/>
                <a:gd name="T39" fmla="*/ 590 h 778"/>
                <a:gd name="T40" fmla="*/ 61 w 735"/>
                <a:gd name="T41" fmla="*/ 629 h 778"/>
                <a:gd name="T42" fmla="*/ 368 w 735"/>
                <a:gd name="T43" fmla="*/ 778 h 778"/>
                <a:gd name="T44" fmla="*/ 674 w 735"/>
                <a:gd name="T45" fmla="*/ 629 h 778"/>
                <a:gd name="T46" fmla="*/ 701 w 735"/>
                <a:gd name="T47" fmla="*/ 590 h 778"/>
                <a:gd name="T48" fmla="*/ 630 w 735"/>
                <a:gd name="T49" fmla="*/ 464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35" h="778">
                  <a:moveTo>
                    <a:pt x="106" y="314"/>
                  </a:moveTo>
                  <a:cubicBezTo>
                    <a:pt x="135" y="314"/>
                    <a:pt x="161" y="298"/>
                    <a:pt x="176" y="274"/>
                  </a:cubicBezTo>
                  <a:cubicBezTo>
                    <a:pt x="215" y="209"/>
                    <a:pt x="286" y="165"/>
                    <a:pt x="368" y="165"/>
                  </a:cubicBezTo>
                  <a:cubicBezTo>
                    <a:pt x="449" y="165"/>
                    <a:pt x="520" y="209"/>
                    <a:pt x="559" y="274"/>
                  </a:cubicBezTo>
                  <a:cubicBezTo>
                    <a:pt x="574" y="298"/>
                    <a:pt x="601" y="314"/>
                    <a:pt x="629" y="314"/>
                  </a:cubicBezTo>
                  <a:cubicBezTo>
                    <a:pt x="633" y="314"/>
                    <a:pt x="633" y="314"/>
                    <a:pt x="633" y="314"/>
                  </a:cubicBezTo>
                  <a:cubicBezTo>
                    <a:pt x="695" y="314"/>
                    <a:pt x="735" y="246"/>
                    <a:pt x="703" y="192"/>
                  </a:cubicBezTo>
                  <a:cubicBezTo>
                    <a:pt x="694" y="177"/>
                    <a:pt x="685" y="163"/>
                    <a:pt x="674" y="149"/>
                  </a:cubicBezTo>
                  <a:cubicBezTo>
                    <a:pt x="603" y="58"/>
                    <a:pt x="492" y="0"/>
                    <a:pt x="368" y="0"/>
                  </a:cubicBezTo>
                  <a:cubicBezTo>
                    <a:pt x="243" y="0"/>
                    <a:pt x="132" y="58"/>
                    <a:pt x="61" y="149"/>
                  </a:cubicBezTo>
                  <a:cubicBezTo>
                    <a:pt x="50" y="163"/>
                    <a:pt x="41" y="177"/>
                    <a:pt x="32" y="192"/>
                  </a:cubicBezTo>
                  <a:cubicBezTo>
                    <a:pt x="0" y="246"/>
                    <a:pt x="40" y="314"/>
                    <a:pt x="103" y="314"/>
                  </a:cubicBezTo>
                  <a:lnTo>
                    <a:pt x="106" y="314"/>
                  </a:lnTo>
                  <a:close/>
                  <a:moveTo>
                    <a:pt x="630" y="464"/>
                  </a:moveTo>
                  <a:cubicBezTo>
                    <a:pt x="601" y="464"/>
                    <a:pt x="574" y="480"/>
                    <a:pt x="559" y="505"/>
                  </a:cubicBezTo>
                  <a:cubicBezTo>
                    <a:pt x="520" y="569"/>
                    <a:pt x="449" y="613"/>
                    <a:pt x="368" y="613"/>
                  </a:cubicBezTo>
                  <a:cubicBezTo>
                    <a:pt x="287" y="613"/>
                    <a:pt x="216" y="569"/>
                    <a:pt x="176" y="505"/>
                  </a:cubicBezTo>
                  <a:cubicBezTo>
                    <a:pt x="161" y="480"/>
                    <a:pt x="134" y="464"/>
                    <a:pt x="105" y="464"/>
                  </a:cubicBezTo>
                  <a:cubicBezTo>
                    <a:pt x="105" y="464"/>
                    <a:pt x="105" y="464"/>
                    <a:pt x="105" y="464"/>
                  </a:cubicBezTo>
                  <a:cubicBezTo>
                    <a:pt x="40" y="464"/>
                    <a:pt x="1" y="535"/>
                    <a:pt x="34" y="590"/>
                  </a:cubicBezTo>
                  <a:cubicBezTo>
                    <a:pt x="42" y="603"/>
                    <a:pt x="51" y="616"/>
                    <a:pt x="61" y="629"/>
                  </a:cubicBezTo>
                  <a:cubicBezTo>
                    <a:pt x="132" y="720"/>
                    <a:pt x="243" y="778"/>
                    <a:pt x="368" y="778"/>
                  </a:cubicBezTo>
                  <a:cubicBezTo>
                    <a:pt x="492" y="778"/>
                    <a:pt x="603" y="720"/>
                    <a:pt x="674" y="629"/>
                  </a:cubicBezTo>
                  <a:cubicBezTo>
                    <a:pt x="684" y="616"/>
                    <a:pt x="693" y="603"/>
                    <a:pt x="701" y="590"/>
                  </a:cubicBezTo>
                  <a:cubicBezTo>
                    <a:pt x="734" y="535"/>
                    <a:pt x="695" y="464"/>
                    <a:pt x="630" y="464"/>
                  </a:cubicBezTo>
                  <a:close/>
                </a:path>
              </a:pathLst>
            </a:custGeom>
            <a:solidFill>
              <a:schemeClr val="accent2">
                <a:alpha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7686676" y="2752725"/>
              <a:ext cx="1987550" cy="2038351"/>
            </a:xfrm>
            <a:custGeom>
              <a:avLst/>
              <a:gdLst>
                <a:gd name="T0" fmla="*/ 368 w 766"/>
                <a:gd name="T1" fmla="*/ 0 h 783"/>
                <a:gd name="T2" fmla="*/ 61 w 766"/>
                <a:gd name="T3" fmla="*/ 150 h 783"/>
                <a:gd name="T4" fmla="*/ 32 w 766"/>
                <a:gd name="T5" fmla="*/ 193 h 783"/>
                <a:gd name="T6" fmla="*/ 103 w 766"/>
                <a:gd name="T7" fmla="*/ 315 h 783"/>
                <a:gd name="T8" fmla="*/ 106 w 766"/>
                <a:gd name="T9" fmla="*/ 315 h 783"/>
                <a:gd name="T10" fmla="*/ 176 w 766"/>
                <a:gd name="T11" fmla="*/ 274 h 783"/>
                <a:gd name="T12" fmla="*/ 381 w 766"/>
                <a:gd name="T13" fmla="*/ 167 h 783"/>
                <a:gd name="T14" fmla="*/ 591 w 766"/>
                <a:gd name="T15" fmla="*/ 381 h 783"/>
                <a:gd name="T16" fmla="*/ 368 w 766"/>
                <a:gd name="T17" fmla="*/ 613 h 783"/>
                <a:gd name="T18" fmla="*/ 177 w 766"/>
                <a:gd name="T19" fmla="*/ 506 h 783"/>
                <a:gd name="T20" fmla="*/ 105 w 766"/>
                <a:gd name="T21" fmla="*/ 465 h 783"/>
                <a:gd name="T22" fmla="*/ 105 w 766"/>
                <a:gd name="T23" fmla="*/ 465 h 783"/>
                <a:gd name="T24" fmla="*/ 35 w 766"/>
                <a:gd name="T25" fmla="*/ 591 h 783"/>
                <a:gd name="T26" fmla="*/ 61 w 766"/>
                <a:gd name="T27" fmla="*/ 630 h 783"/>
                <a:gd name="T28" fmla="*/ 379 w 766"/>
                <a:gd name="T29" fmla="*/ 779 h 783"/>
                <a:gd name="T30" fmla="*/ 757 w 766"/>
                <a:gd name="T31" fmla="*/ 405 h 783"/>
                <a:gd name="T32" fmla="*/ 368 w 766"/>
                <a:gd name="T33" fmla="*/ 0 h 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66" h="783">
                  <a:moveTo>
                    <a:pt x="368" y="0"/>
                  </a:moveTo>
                  <a:cubicBezTo>
                    <a:pt x="244" y="0"/>
                    <a:pt x="133" y="59"/>
                    <a:pt x="61" y="150"/>
                  </a:cubicBezTo>
                  <a:cubicBezTo>
                    <a:pt x="51" y="163"/>
                    <a:pt x="41" y="178"/>
                    <a:pt x="32" y="193"/>
                  </a:cubicBezTo>
                  <a:cubicBezTo>
                    <a:pt x="0" y="247"/>
                    <a:pt x="40" y="315"/>
                    <a:pt x="103" y="315"/>
                  </a:cubicBezTo>
                  <a:cubicBezTo>
                    <a:pt x="106" y="315"/>
                    <a:pt x="106" y="315"/>
                    <a:pt x="106" y="315"/>
                  </a:cubicBezTo>
                  <a:cubicBezTo>
                    <a:pt x="135" y="315"/>
                    <a:pt x="161" y="299"/>
                    <a:pt x="176" y="274"/>
                  </a:cubicBezTo>
                  <a:cubicBezTo>
                    <a:pt x="218" y="206"/>
                    <a:pt x="295" y="162"/>
                    <a:pt x="381" y="167"/>
                  </a:cubicBezTo>
                  <a:cubicBezTo>
                    <a:pt x="495" y="173"/>
                    <a:pt x="587" y="267"/>
                    <a:pt x="591" y="381"/>
                  </a:cubicBezTo>
                  <a:cubicBezTo>
                    <a:pt x="596" y="508"/>
                    <a:pt x="494" y="613"/>
                    <a:pt x="368" y="613"/>
                  </a:cubicBezTo>
                  <a:cubicBezTo>
                    <a:pt x="287" y="613"/>
                    <a:pt x="216" y="570"/>
                    <a:pt x="177" y="506"/>
                  </a:cubicBezTo>
                  <a:cubicBezTo>
                    <a:pt x="161" y="481"/>
                    <a:pt x="135" y="465"/>
                    <a:pt x="105" y="465"/>
                  </a:cubicBezTo>
                  <a:cubicBezTo>
                    <a:pt x="105" y="465"/>
                    <a:pt x="105" y="465"/>
                    <a:pt x="105" y="465"/>
                  </a:cubicBezTo>
                  <a:cubicBezTo>
                    <a:pt x="41" y="465"/>
                    <a:pt x="1" y="535"/>
                    <a:pt x="35" y="591"/>
                  </a:cubicBezTo>
                  <a:cubicBezTo>
                    <a:pt x="43" y="604"/>
                    <a:pt x="52" y="617"/>
                    <a:pt x="61" y="630"/>
                  </a:cubicBezTo>
                  <a:cubicBezTo>
                    <a:pt x="135" y="723"/>
                    <a:pt x="250" y="783"/>
                    <a:pt x="379" y="779"/>
                  </a:cubicBezTo>
                  <a:cubicBezTo>
                    <a:pt x="583" y="773"/>
                    <a:pt x="749" y="609"/>
                    <a:pt x="757" y="405"/>
                  </a:cubicBezTo>
                  <a:cubicBezTo>
                    <a:pt x="766" y="183"/>
                    <a:pt x="588" y="0"/>
                    <a:pt x="368" y="0"/>
                  </a:cubicBezTo>
                  <a:close/>
                </a:path>
              </a:pathLst>
            </a:custGeom>
            <a:solidFill>
              <a:schemeClr val="accent1">
                <a:alpha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7" name="Freeform 68"/>
          <p:cNvSpPr>
            <a:spLocks noEditPoints="1"/>
          </p:cNvSpPr>
          <p:nvPr/>
        </p:nvSpPr>
        <p:spPr bwMode="auto">
          <a:xfrm>
            <a:off x="3204369" y="3287036"/>
            <a:ext cx="320675" cy="292100"/>
          </a:xfrm>
          <a:custGeom>
            <a:avLst/>
            <a:gdLst>
              <a:gd name="T0" fmla="*/ 152 w 176"/>
              <a:gd name="T1" fmla="*/ 140 h 160"/>
              <a:gd name="T2" fmla="*/ 160 w 176"/>
              <a:gd name="T3" fmla="*/ 140 h 160"/>
              <a:gd name="T4" fmla="*/ 124 w 176"/>
              <a:gd name="T5" fmla="*/ 72 h 160"/>
              <a:gd name="T6" fmla="*/ 124 w 176"/>
              <a:gd name="T7" fmla="*/ 48 h 160"/>
              <a:gd name="T8" fmla="*/ 124 w 176"/>
              <a:gd name="T9" fmla="*/ 72 h 160"/>
              <a:gd name="T10" fmla="*/ 152 w 176"/>
              <a:gd name="T11" fmla="*/ 100 h 160"/>
              <a:gd name="T12" fmla="*/ 124 w 176"/>
              <a:gd name="T13" fmla="*/ 32 h 160"/>
              <a:gd name="T14" fmla="*/ 96 w 176"/>
              <a:gd name="T15" fmla="*/ 100 h 160"/>
              <a:gd name="T16" fmla="*/ 104 w 176"/>
              <a:gd name="T17" fmla="*/ 60 h 160"/>
              <a:gd name="T18" fmla="*/ 144 w 176"/>
              <a:gd name="T19" fmla="*/ 60 h 160"/>
              <a:gd name="T20" fmla="*/ 124 w 176"/>
              <a:gd name="T21" fmla="*/ 120 h 160"/>
              <a:gd name="T22" fmla="*/ 104 w 176"/>
              <a:gd name="T23" fmla="*/ 60 h 160"/>
              <a:gd name="T24" fmla="*/ 160 w 176"/>
              <a:gd name="T25" fmla="*/ 20 h 160"/>
              <a:gd name="T26" fmla="*/ 152 w 176"/>
              <a:gd name="T27" fmla="*/ 20 h 160"/>
              <a:gd name="T28" fmla="*/ 168 w 176"/>
              <a:gd name="T29" fmla="*/ 0 h 160"/>
              <a:gd name="T30" fmla="*/ 0 w 176"/>
              <a:gd name="T31" fmla="*/ 8 h 160"/>
              <a:gd name="T32" fmla="*/ 8 w 176"/>
              <a:gd name="T33" fmla="*/ 160 h 160"/>
              <a:gd name="T34" fmla="*/ 176 w 176"/>
              <a:gd name="T35" fmla="*/ 152 h 160"/>
              <a:gd name="T36" fmla="*/ 168 w 176"/>
              <a:gd name="T37" fmla="*/ 0 h 160"/>
              <a:gd name="T38" fmla="*/ 8 w 176"/>
              <a:gd name="T39" fmla="*/ 152 h 160"/>
              <a:gd name="T40" fmla="*/ 168 w 176"/>
              <a:gd name="T41" fmla="*/ 8 h 160"/>
              <a:gd name="T42" fmla="*/ 20 w 176"/>
              <a:gd name="T43" fmla="*/ 144 h 160"/>
              <a:gd name="T44" fmla="*/ 20 w 176"/>
              <a:gd name="T45" fmla="*/ 136 h 160"/>
              <a:gd name="T46" fmla="*/ 20 w 176"/>
              <a:gd name="T47" fmla="*/ 144 h 160"/>
              <a:gd name="T48" fmla="*/ 52 w 176"/>
              <a:gd name="T49" fmla="*/ 128 h 160"/>
              <a:gd name="T50" fmla="*/ 80 w 176"/>
              <a:gd name="T51" fmla="*/ 60 h 160"/>
              <a:gd name="T52" fmla="*/ 24 w 176"/>
              <a:gd name="T53" fmla="*/ 60 h 160"/>
              <a:gd name="T54" fmla="*/ 32 w 176"/>
              <a:gd name="T55" fmla="*/ 60 h 160"/>
              <a:gd name="T56" fmla="*/ 72 w 176"/>
              <a:gd name="T57" fmla="*/ 60 h 160"/>
              <a:gd name="T58" fmla="*/ 52 w 176"/>
              <a:gd name="T59" fmla="*/ 120 h 160"/>
              <a:gd name="T60" fmla="*/ 32 w 176"/>
              <a:gd name="T61" fmla="*/ 60 h 160"/>
              <a:gd name="T62" fmla="*/ 24 w 176"/>
              <a:gd name="T63" fmla="*/ 20 h 160"/>
              <a:gd name="T64" fmla="*/ 16 w 176"/>
              <a:gd name="T65" fmla="*/ 20 h 160"/>
              <a:gd name="T66" fmla="*/ 52 w 176"/>
              <a:gd name="T67" fmla="*/ 112 h 160"/>
              <a:gd name="T68" fmla="*/ 52 w 176"/>
              <a:gd name="T69" fmla="*/ 88 h 160"/>
              <a:gd name="T70" fmla="*/ 52 w 176"/>
              <a:gd name="T71" fmla="*/ 11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76" h="160">
                <a:moveTo>
                  <a:pt x="156" y="136"/>
                </a:moveTo>
                <a:cubicBezTo>
                  <a:pt x="154" y="136"/>
                  <a:pt x="152" y="138"/>
                  <a:pt x="152" y="140"/>
                </a:cubicBezTo>
                <a:cubicBezTo>
                  <a:pt x="152" y="142"/>
                  <a:pt x="154" y="144"/>
                  <a:pt x="156" y="144"/>
                </a:cubicBezTo>
                <a:cubicBezTo>
                  <a:pt x="158" y="144"/>
                  <a:pt x="160" y="142"/>
                  <a:pt x="160" y="140"/>
                </a:cubicBezTo>
                <a:cubicBezTo>
                  <a:pt x="160" y="138"/>
                  <a:pt x="158" y="136"/>
                  <a:pt x="156" y="136"/>
                </a:cubicBezTo>
                <a:moveTo>
                  <a:pt x="124" y="72"/>
                </a:moveTo>
                <a:cubicBezTo>
                  <a:pt x="131" y="72"/>
                  <a:pt x="136" y="67"/>
                  <a:pt x="136" y="60"/>
                </a:cubicBezTo>
                <a:cubicBezTo>
                  <a:pt x="136" y="53"/>
                  <a:pt x="131" y="48"/>
                  <a:pt x="124" y="48"/>
                </a:cubicBezTo>
                <a:cubicBezTo>
                  <a:pt x="117" y="48"/>
                  <a:pt x="112" y="53"/>
                  <a:pt x="112" y="60"/>
                </a:cubicBezTo>
                <a:cubicBezTo>
                  <a:pt x="112" y="67"/>
                  <a:pt x="117" y="72"/>
                  <a:pt x="124" y="72"/>
                </a:cubicBezTo>
                <a:moveTo>
                  <a:pt x="124" y="128"/>
                </a:moveTo>
                <a:cubicBezTo>
                  <a:pt x="139" y="128"/>
                  <a:pt x="152" y="115"/>
                  <a:pt x="152" y="100"/>
                </a:cubicBezTo>
                <a:cubicBezTo>
                  <a:pt x="152" y="60"/>
                  <a:pt x="152" y="60"/>
                  <a:pt x="152" y="60"/>
                </a:cubicBezTo>
                <a:cubicBezTo>
                  <a:pt x="152" y="45"/>
                  <a:pt x="139" y="32"/>
                  <a:pt x="124" y="32"/>
                </a:cubicBezTo>
                <a:cubicBezTo>
                  <a:pt x="109" y="32"/>
                  <a:pt x="96" y="45"/>
                  <a:pt x="96" y="60"/>
                </a:cubicBezTo>
                <a:cubicBezTo>
                  <a:pt x="96" y="100"/>
                  <a:pt x="96" y="100"/>
                  <a:pt x="96" y="100"/>
                </a:cubicBezTo>
                <a:cubicBezTo>
                  <a:pt x="96" y="115"/>
                  <a:pt x="109" y="128"/>
                  <a:pt x="124" y="128"/>
                </a:cubicBezTo>
                <a:moveTo>
                  <a:pt x="104" y="60"/>
                </a:moveTo>
                <a:cubicBezTo>
                  <a:pt x="104" y="49"/>
                  <a:pt x="113" y="40"/>
                  <a:pt x="124" y="40"/>
                </a:cubicBezTo>
                <a:cubicBezTo>
                  <a:pt x="135" y="40"/>
                  <a:pt x="144" y="49"/>
                  <a:pt x="144" y="60"/>
                </a:cubicBezTo>
                <a:cubicBezTo>
                  <a:pt x="144" y="100"/>
                  <a:pt x="144" y="100"/>
                  <a:pt x="144" y="100"/>
                </a:cubicBezTo>
                <a:cubicBezTo>
                  <a:pt x="144" y="111"/>
                  <a:pt x="135" y="120"/>
                  <a:pt x="124" y="120"/>
                </a:cubicBezTo>
                <a:cubicBezTo>
                  <a:pt x="113" y="120"/>
                  <a:pt x="104" y="111"/>
                  <a:pt x="104" y="100"/>
                </a:cubicBezTo>
                <a:lnTo>
                  <a:pt x="104" y="60"/>
                </a:lnTo>
                <a:close/>
                <a:moveTo>
                  <a:pt x="156" y="24"/>
                </a:moveTo>
                <a:cubicBezTo>
                  <a:pt x="158" y="24"/>
                  <a:pt x="160" y="22"/>
                  <a:pt x="160" y="20"/>
                </a:cubicBezTo>
                <a:cubicBezTo>
                  <a:pt x="160" y="18"/>
                  <a:pt x="158" y="16"/>
                  <a:pt x="156" y="16"/>
                </a:cubicBezTo>
                <a:cubicBezTo>
                  <a:pt x="154" y="16"/>
                  <a:pt x="152" y="18"/>
                  <a:pt x="152" y="20"/>
                </a:cubicBezTo>
                <a:cubicBezTo>
                  <a:pt x="152" y="22"/>
                  <a:pt x="154" y="24"/>
                  <a:pt x="156" y="24"/>
                </a:cubicBezTo>
                <a:moveTo>
                  <a:pt x="168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56"/>
                  <a:pt x="4" y="160"/>
                  <a:pt x="8" y="160"/>
                </a:cubicBezTo>
                <a:cubicBezTo>
                  <a:pt x="168" y="160"/>
                  <a:pt x="168" y="160"/>
                  <a:pt x="168" y="160"/>
                </a:cubicBezTo>
                <a:cubicBezTo>
                  <a:pt x="172" y="160"/>
                  <a:pt x="176" y="156"/>
                  <a:pt x="176" y="152"/>
                </a:cubicBezTo>
                <a:cubicBezTo>
                  <a:pt x="176" y="8"/>
                  <a:pt x="176" y="8"/>
                  <a:pt x="176" y="8"/>
                </a:cubicBezTo>
                <a:cubicBezTo>
                  <a:pt x="176" y="4"/>
                  <a:pt x="172" y="0"/>
                  <a:pt x="168" y="0"/>
                </a:cubicBezTo>
                <a:moveTo>
                  <a:pt x="168" y="152"/>
                </a:moveTo>
                <a:cubicBezTo>
                  <a:pt x="8" y="152"/>
                  <a:pt x="8" y="152"/>
                  <a:pt x="8" y="152"/>
                </a:cubicBezTo>
                <a:cubicBezTo>
                  <a:pt x="8" y="8"/>
                  <a:pt x="8" y="8"/>
                  <a:pt x="8" y="8"/>
                </a:cubicBezTo>
                <a:cubicBezTo>
                  <a:pt x="168" y="8"/>
                  <a:pt x="168" y="8"/>
                  <a:pt x="168" y="8"/>
                </a:cubicBezTo>
                <a:lnTo>
                  <a:pt x="168" y="152"/>
                </a:lnTo>
                <a:close/>
                <a:moveTo>
                  <a:pt x="20" y="144"/>
                </a:moveTo>
                <a:cubicBezTo>
                  <a:pt x="22" y="144"/>
                  <a:pt x="24" y="142"/>
                  <a:pt x="24" y="140"/>
                </a:cubicBezTo>
                <a:cubicBezTo>
                  <a:pt x="24" y="138"/>
                  <a:pt x="22" y="136"/>
                  <a:pt x="20" y="136"/>
                </a:cubicBezTo>
                <a:cubicBezTo>
                  <a:pt x="18" y="136"/>
                  <a:pt x="16" y="138"/>
                  <a:pt x="16" y="140"/>
                </a:cubicBezTo>
                <a:cubicBezTo>
                  <a:pt x="16" y="142"/>
                  <a:pt x="18" y="144"/>
                  <a:pt x="20" y="144"/>
                </a:cubicBezTo>
                <a:moveTo>
                  <a:pt x="24" y="100"/>
                </a:moveTo>
                <a:cubicBezTo>
                  <a:pt x="24" y="115"/>
                  <a:pt x="37" y="128"/>
                  <a:pt x="52" y="128"/>
                </a:cubicBezTo>
                <a:cubicBezTo>
                  <a:pt x="67" y="128"/>
                  <a:pt x="80" y="115"/>
                  <a:pt x="80" y="100"/>
                </a:cubicBezTo>
                <a:cubicBezTo>
                  <a:pt x="80" y="60"/>
                  <a:pt x="80" y="60"/>
                  <a:pt x="80" y="60"/>
                </a:cubicBezTo>
                <a:cubicBezTo>
                  <a:pt x="80" y="45"/>
                  <a:pt x="67" y="32"/>
                  <a:pt x="52" y="32"/>
                </a:cubicBezTo>
                <a:cubicBezTo>
                  <a:pt x="37" y="32"/>
                  <a:pt x="24" y="45"/>
                  <a:pt x="24" y="60"/>
                </a:cubicBezTo>
                <a:lnTo>
                  <a:pt x="24" y="100"/>
                </a:lnTo>
                <a:close/>
                <a:moveTo>
                  <a:pt x="32" y="60"/>
                </a:moveTo>
                <a:cubicBezTo>
                  <a:pt x="32" y="49"/>
                  <a:pt x="41" y="40"/>
                  <a:pt x="52" y="40"/>
                </a:cubicBezTo>
                <a:cubicBezTo>
                  <a:pt x="63" y="40"/>
                  <a:pt x="72" y="49"/>
                  <a:pt x="72" y="60"/>
                </a:cubicBezTo>
                <a:cubicBezTo>
                  <a:pt x="72" y="100"/>
                  <a:pt x="72" y="100"/>
                  <a:pt x="72" y="100"/>
                </a:cubicBezTo>
                <a:cubicBezTo>
                  <a:pt x="72" y="111"/>
                  <a:pt x="63" y="120"/>
                  <a:pt x="52" y="120"/>
                </a:cubicBezTo>
                <a:cubicBezTo>
                  <a:pt x="41" y="120"/>
                  <a:pt x="32" y="111"/>
                  <a:pt x="32" y="100"/>
                </a:cubicBezTo>
                <a:lnTo>
                  <a:pt x="32" y="60"/>
                </a:lnTo>
                <a:close/>
                <a:moveTo>
                  <a:pt x="20" y="24"/>
                </a:moveTo>
                <a:cubicBezTo>
                  <a:pt x="22" y="24"/>
                  <a:pt x="24" y="22"/>
                  <a:pt x="24" y="20"/>
                </a:cubicBezTo>
                <a:cubicBezTo>
                  <a:pt x="24" y="18"/>
                  <a:pt x="22" y="16"/>
                  <a:pt x="20" y="16"/>
                </a:cubicBezTo>
                <a:cubicBezTo>
                  <a:pt x="18" y="16"/>
                  <a:pt x="16" y="18"/>
                  <a:pt x="16" y="20"/>
                </a:cubicBezTo>
                <a:cubicBezTo>
                  <a:pt x="16" y="22"/>
                  <a:pt x="18" y="24"/>
                  <a:pt x="20" y="24"/>
                </a:cubicBezTo>
                <a:moveTo>
                  <a:pt x="52" y="112"/>
                </a:moveTo>
                <a:cubicBezTo>
                  <a:pt x="59" y="112"/>
                  <a:pt x="64" y="107"/>
                  <a:pt x="64" y="100"/>
                </a:cubicBezTo>
                <a:cubicBezTo>
                  <a:pt x="64" y="93"/>
                  <a:pt x="59" y="88"/>
                  <a:pt x="52" y="88"/>
                </a:cubicBezTo>
                <a:cubicBezTo>
                  <a:pt x="45" y="88"/>
                  <a:pt x="40" y="93"/>
                  <a:pt x="40" y="100"/>
                </a:cubicBezTo>
                <a:cubicBezTo>
                  <a:pt x="40" y="107"/>
                  <a:pt x="45" y="112"/>
                  <a:pt x="52" y="112"/>
                </a:cubicBezTo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Freeform 69"/>
          <p:cNvSpPr>
            <a:spLocks noEditPoints="1"/>
          </p:cNvSpPr>
          <p:nvPr/>
        </p:nvSpPr>
        <p:spPr bwMode="auto">
          <a:xfrm>
            <a:off x="4540250" y="3272749"/>
            <a:ext cx="320675" cy="320675"/>
          </a:xfrm>
          <a:custGeom>
            <a:avLst/>
            <a:gdLst>
              <a:gd name="T0" fmla="*/ 95 w 176"/>
              <a:gd name="T1" fmla="*/ 128 h 176"/>
              <a:gd name="T2" fmla="*/ 65 w 176"/>
              <a:gd name="T3" fmla="*/ 128 h 176"/>
              <a:gd name="T4" fmla="*/ 24 w 176"/>
              <a:gd name="T5" fmla="*/ 132 h 176"/>
              <a:gd name="T6" fmla="*/ 65 w 176"/>
              <a:gd name="T7" fmla="*/ 136 h 176"/>
              <a:gd name="T8" fmla="*/ 95 w 176"/>
              <a:gd name="T9" fmla="*/ 136 h 176"/>
              <a:gd name="T10" fmla="*/ 152 w 176"/>
              <a:gd name="T11" fmla="*/ 132 h 176"/>
              <a:gd name="T12" fmla="*/ 80 w 176"/>
              <a:gd name="T13" fmla="*/ 140 h 176"/>
              <a:gd name="T14" fmla="*/ 80 w 176"/>
              <a:gd name="T15" fmla="*/ 124 h 176"/>
              <a:gd name="T16" fmla="*/ 80 w 176"/>
              <a:gd name="T17" fmla="*/ 140 h 176"/>
              <a:gd name="T18" fmla="*/ 135 w 176"/>
              <a:gd name="T19" fmla="*/ 84 h 176"/>
              <a:gd name="T20" fmla="*/ 105 w 176"/>
              <a:gd name="T21" fmla="*/ 84 h 176"/>
              <a:gd name="T22" fmla="*/ 24 w 176"/>
              <a:gd name="T23" fmla="*/ 88 h 176"/>
              <a:gd name="T24" fmla="*/ 105 w 176"/>
              <a:gd name="T25" fmla="*/ 92 h 176"/>
              <a:gd name="T26" fmla="*/ 135 w 176"/>
              <a:gd name="T27" fmla="*/ 92 h 176"/>
              <a:gd name="T28" fmla="*/ 152 w 176"/>
              <a:gd name="T29" fmla="*/ 88 h 176"/>
              <a:gd name="T30" fmla="*/ 120 w 176"/>
              <a:gd name="T31" fmla="*/ 96 h 176"/>
              <a:gd name="T32" fmla="*/ 120 w 176"/>
              <a:gd name="T33" fmla="*/ 80 h 176"/>
              <a:gd name="T34" fmla="*/ 120 w 176"/>
              <a:gd name="T35" fmla="*/ 96 h 176"/>
              <a:gd name="T36" fmla="*/ 79 w 176"/>
              <a:gd name="T37" fmla="*/ 40 h 176"/>
              <a:gd name="T38" fmla="*/ 49 w 176"/>
              <a:gd name="T39" fmla="*/ 40 h 176"/>
              <a:gd name="T40" fmla="*/ 24 w 176"/>
              <a:gd name="T41" fmla="*/ 44 h 176"/>
              <a:gd name="T42" fmla="*/ 49 w 176"/>
              <a:gd name="T43" fmla="*/ 48 h 176"/>
              <a:gd name="T44" fmla="*/ 79 w 176"/>
              <a:gd name="T45" fmla="*/ 48 h 176"/>
              <a:gd name="T46" fmla="*/ 152 w 176"/>
              <a:gd name="T47" fmla="*/ 44 h 176"/>
              <a:gd name="T48" fmla="*/ 64 w 176"/>
              <a:gd name="T49" fmla="*/ 52 h 176"/>
              <a:gd name="T50" fmla="*/ 64 w 176"/>
              <a:gd name="T51" fmla="*/ 36 h 176"/>
              <a:gd name="T52" fmla="*/ 64 w 176"/>
              <a:gd name="T53" fmla="*/ 52 h 176"/>
              <a:gd name="T54" fmla="*/ 16 w 176"/>
              <a:gd name="T55" fmla="*/ 0 h 176"/>
              <a:gd name="T56" fmla="*/ 0 w 176"/>
              <a:gd name="T57" fmla="*/ 160 h 176"/>
              <a:gd name="T58" fmla="*/ 160 w 176"/>
              <a:gd name="T59" fmla="*/ 176 h 176"/>
              <a:gd name="T60" fmla="*/ 176 w 176"/>
              <a:gd name="T61" fmla="*/ 16 h 176"/>
              <a:gd name="T62" fmla="*/ 168 w 176"/>
              <a:gd name="T63" fmla="*/ 160 h 176"/>
              <a:gd name="T64" fmla="*/ 16 w 176"/>
              <a:gd name="T65" fmla="*/ 168 h 176"/>
              <a:gd name="T66" fmla="*/ 8 w 176"/>
              <a:gd name="T67" fmla="*/ 16 h 176"/>
              <a:gd name="T68" fmla="*/ 160 w 176"/>
              <a:gd name="T69" fmla="*/ 8 h 176"/>
              <a:gd name="T70" fmla="*/ 168 w 176"/>
              <a:gd name="T71" fmla="*/ 16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76" h="176">
                <a:moveTo>
                  <a:pt x="148" y="128"/>
                </a:moveTo>
                <a:cubicBezTo>
                  <a:pt x="95" y="128"/>
                  <a:pt x="95" y="128"/>
                  <a:pt x="95" y="128"/>
                </a:cubicBezTo>
                <a:cubicBezTo>
                  <a:pt x="94" y="121"/>
                  <a:pt x="87" y="116"/>
                  <a:pt x="80" y="116"/>
                </a:cubicBezTo>
                <a:cubicBezTo>
                  <a:pt x="73" y="116"/>
                  <a:pt x="66" y="121"/>
                  <a:pt x="65" y="128"/>
                </a:cubicBezTo>
                <a:cubicBezTo>
                  <a:pt x="28" y="128"/>
                  <a:pt x="28" y="128"/>
                  <a:pt x="28" y="128"/>
                </a:cubicBezTo>
                <a:cubicBezTo>
                  <a:pt x="26" y="128"/>
                  <a:pt x="24" y="130"/>
                  <a:pt x="24" y="132"/>
                </a:cubicBezTo>
                <a:cubicBezTo>
                  <a:pt x="24" y="134"/>
                  <a:pt x="26" y="136"/>
                  <a:pt x="28" y="136"/>
                </a:cubicBezTo>
                <a:cubicBezTo>
                  <a:pt x="65" y="136"/>
                  <a:pt x="65" y="136"/>
                  <a:pt x="65" y="136"/>
                </a:cubicBezTo>
                <a:cubicBezTo>
                  <a:pt x="66" y="143"/>
                  <a:pt x="73" y="148"/>
                  <a:pt x="80" y="148"/>
                </a:cubicBezTo>
                <a:cubicBezTo>
                  <a:pt x="87" y="148"/>
                  <a:pt x="94" y="143"/>
                  <a:pt x="95" y="136"/>
                </a:cubicBezTo>
                <a:cubicBezTo>
                  <a:pt x="148" y="136"/>
                  <a:pt x="148" y="136"/>
                  <a:pt x="148" y="136"/>
                </a:cubicBezTo>
                <a:cubicBezTo>
                  <a:pt x="150" y="136"/>
                  <a:pt x="152" y="134"/>
                  <a:pt x="152" y="132"/>
                </a:cubicBezTo>
                <a:cubicBezTo>
                  <a:pt x="152" y="130"/>
                  <a:pt x="150" y="128"/>
                  <a:pt x="148" y="128"/>
                </a:cubicBezTo>
                <a:moveTo>
                  <a:pt x="80" y="140"/>
                </a:moveTo>
                <a:cubicBezTo>
                  <a:pt x="76" y="140"/>
                  <a:pt x="72" y="136"/>
                  <a:pt x="72" y="132"/>
                </a:cubicBezTo>
                <a:cubicBezTo>
                  <a:pt x="72" y="128"/>
                  <a:pt x="76" y="124"/>
                  <a:pt x="80" y="124"/>
                </a:cubicBezTo>
                <a:cubicBezTo>
                  <a:pt x="84" y="124"/>
                  <a:pt x="88" y="128"/>
                  <a:pt x="88" y="132"/>
                </a:cubicBezTo>
                <a:cubicBezTo>
                  <a:pt x="88" y="136"/>
                  <a:pt x="84" y="140"/>
                  <a:pt x="80" y="140"/>
                </a:cubicBezTo>
                <a:moveTo>
                  <a:pt x="148" y="84"/>
                </a:moveTo>
                <a:cubicBezTo>
                  <a:pt x="135" y="84"/>
                  <a:pt x="135" y="84"/>
                  <a:pt x="135" y="84"/>
                </a:cubicBezTo>
                <a:cubicBezTo>
                  <a:pt x="134" y="77"/>
                  <a:pt x="127" y="72"/>
                  <a:pt x="120" y="72"/>
                </a:cubicBezTo>
                <a:cubicBezTo>
                  <a:pt x="113" y="72"/>
                  <a:pt x="106" y="77"/>
                  <a:pt x="105" y="84"/>
                </a:cubicBezTo>
                <a:cubicBezTo>
                  <a:pt x="28" y="84"/>
                  <a:pt x="28" y="84"/>
                  <a:pt x="28" y="84"/>
                </a:cubicBezTo>
                <a:cubicBezTo>
                  <a:pt x="26" y="84"/>
                  <a:pt x="24" y="86"/>
                  <a:pt x="24" y="88"/>
                </a:cubicBezTo>
                <a:cubicBezTo>
                  <a:pt x="24" y="90"/>
                  <a:pt x="26" y="92"/>
                  <a:pt x="28" y="92"/>
                </a:cubicBezTo>
                <a:cubicBezTo>
                  <a:pt x="105" y="92"/>
                  <a:pt x="105" y="92"/>
                  <a:pt x="105" y="92"/>
                </a:cubicBezTo>
                <a:cubicBezTo>
                  <a:pt x="106" y="99"/>
                  <a:pt x="113" y="104"/>
                  <a:pt x="120" y="104"/>
                </a:cubicBezTo>
                <a:cubicBezTo>
                  <a:pt x="127" y="104"/>
                  <a:pt x="134" y="99"/>
                  <a:pt x="135" y="92"/>
                </a:cubicBezTo>
                <a:cubicBezTo>
                  <a:pt x="148" y="92"/>
                  <a:pt x="148" y="92"/>
                  <a:pt x="148" y="92"/>
                </a:cubicBezTo>
                <a:cubicBezTo>
                  <a:pt x="150" y="92"/>
                  <a:pt x="152" y="90"/>
                  <a:pt x="152" y="88"/>
                </a:cubicBezTo>
                <a:cubicBezTo>
                  <a:pt x="152" y="86"/>
                  <a:pt x="150" y="84"/>
                  <a:pt x="148" y="84"/>
                </a:cubicBezTo>
                <a:moveTo>
                  <a:pt x="120" y="96"/>
                </a:moveTo>
                <a:cubicBezTo>
                  <a:pt x="116" y="96"/>
                  <a:pt x="112" y="92"/>
                  <a:pt x="112" y="88"/>
                </a:cubicBezTo>
                <a:cubicBezTo>
                  <a:pt x="112" y="84"/>
                  <a:pt x="116" y="80"/>
                  <a:pt x="120" y="80"/>
                </a:cubicBezTo>
                <a:cubicBezTo>
                  <a:pt x="124" y="80"/>
                  <a:pt x="128" y="84"/>
                  <a:pt x="128" y="88"/>
                </a:cubicBezTo>
                <a:cubicBezTo>
                  <a:pt x="128" y="92"/>
                  <a:pt x="124" y="96"/>
                  <a:pt x="120" y="96"/>
                </a:cubicBezTo>
                <a:moveTo>
                  <a:pt x="148" y="40"/>
                </a:moveTo>
                <a:cubicBezTo>
                  <a:pt x="79" y="40"/>
                  <a:pt x="79" y="40"/>
                  <a:pt x="79" y="40"/>
                </a:cubicBezTo>
                <a:cubicBezTo>
                  <a:pt x="78" y="33"/>
                  <a:pt x="71" y="28"/>
                  <a:pt x="64" y="28"/>
                </a:cubicBezTo>
                <a:cubicBezTo>
                  <a:pt x="57" y="28"/>
                  <a:pt x="50" y="33"/>
                  <a:pt x="49" y="40"/>
                </a:cubicBezTo>
                <a:cubicBezTo>
                  <a:pt x="28" y="40"/>
                  <a:pt x="28" y="40"/>
                  <a:pt x="28" y="40"/>
                </a:cubicBezTo>
                <a:cubicBezTo>
                  <a:pt x="26" y="40"/>
                  <a:pt x="24" y="42"/>
                  <a:pt x="24" y="44"/>
                </a:cubicBezTo>
                <a:cubicBezTo>
                  <a:pt x="24" y="46"/>
                  <a:pt x="26" y="48"/>
                  <a:pt x="28" y="48"/>
                </a:cubicBezTo>
                <a:cubicBezTo>
                  <a:pt x="49" y="48"/>
                  <a:pt x="49" y="48"/>
                  <a:pt x="49" y="48"/>
                </a:cubicBezTo>
                <a:cubicBezTo>
                  <a:pt x="50" y="55"/>
                  <a:pt x="57" y="60"/>
                  <a:pt x="64" y="60"/>
                </a:cubicBezTo>
                <a:cubicBezTo>
                  <a:pt x="71" y="60"/>
                  <a:pt x="78" y="55"/>
                  <a:pt x="79" y="48"/>
                </a:cubicBezTo>
                <a:cubicBezTo>
                  <a:pt x="148" y="48"/>
                  <a:pt x="148" y="48"/>
                  <a:pt x="148" y="48"/>
                </a:cubicBezTo>
                <a:cubicBezTo>
                  <a:pt x="150" y="48"/>
                  <a:pt x="152" y="46"/>
                  <a:pt x="152" y="44"/>
                </a:cubicBezTo>
                <a:cubicBezTo>
                  <a:pt x="152" y="42"/>
                  <a:pt x="150" y="40"/>
                  <a:pt x="148" y="40"/>
                </a:cubicBezTo>
                <a:moveTo>
                  <a:pt x="64" y="52"/>
                </a:moveTo>
                <a:cubicBezTo>
                  <a:pt x="60" y="52"/>
                  <a:pt x="56" y="48"/>
                  <a:pt x="56" y="44"/>
                </a:cubicBezTo>
                <a:cubicBezTo>
                  <a:pt x="56" y="40"/>
                  <a:pt x="60" y="36"/>
                  <a:pt x="64" y="36"/>
                </a:cubicBezTo>
                <a:cubicBezTo>
                  <a:pt x="68" y="36"/>
                  <a:pt x="72" y="40"/>
                  <a:pt x="72" y="44"/>
                </a:cubicBezTo>
                <a:cubicBezTo>
                  <a:pt x="72" y="48"/>
                  <a:pt x="68" y="52"/>
                  <a:pt x="64" y="52"/>
                </a:cubicBezTo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16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Freeform 70"/>
          <p:cNvSpPr>
            <a:spLocks noEditPoints="1"/>
          </p:cNvSpPr>
          <p:nvPr/>
        </p:nvSpPr>
        <p:spPr bwMode="auto">
          <a:xfrm>
            <a:off x="5905501" y="3272749"/>
            <a:ext cx="320675" cy="320675"/>
          </a:xfrm>
          <a:custGeom>
            <a:avLst/>
            <a:gdLst>
              <a:gd name="T0" fmla="*/ 162 w 176"/>
              <a:gd name="T1" fmla="*/ 68 h 176"/>
              <a:gd name="T2" fmla="*/ 159 w 176"/>
              <a:gd name="T3" fmla="*/ 42 h 176"/>
              <a:gd name="T4" fmla="*/ 142 w 176"/>
              <a:gd name="T5" fmla="*/ 17 h 176"/>
              <a:gd name="T6" fmla="*/ 134 w 176"/>
              <a:gd name="T7" fmla="*/ 17 h 176"/>
              <a:gd name="T8" fmla="*/ 108 w 176"/>
              <a:gd name="T9" fmla="*/ 14 h 176"/>
              <a:gd name="T10" fmla="*/ 100 w 176"/>
              <a:gd name="T11" fmla="*/ 0 h 176"/>
              <a:gd name="T12" fmla="*/ 70 w 176"/>
              <a:gd name="T13" fmla="*/ 6 h 176"/>
              <a:gd name="T14" fmla="*/ 50 w 176"/>
              <a:gd name="T15" fmla="*/ 22 h 176"/>
              <a:gd name="T16" fmla="*/ 38 w 176"/>
              <a:gd name="T17" fmla="*/ 16 h 176"/>
              <a:gd name="T18" fmla="*/ 17 w 176"/>
              <a:gd name="T19" fmla="*/ 34 h 176"/>
              <a:gd name="T20" fmla="*/ 22 w 176"/>
              <a:gd name="T21" fmla="*/ 50 h 176"/>
              <a:gd name="T22" fmla="*/ 6 w 176"/>
              <a:gd name="T23" fmla="*/ 70 h 176"/>
              <a:gd name="T24" fmla="*/ 0 w 176"/>
              <a:gd name="T25" fmla="*/ 100 h 176"/>
              <a:gd name="T26" fmla="*/ 14 w 176"/>
              <a:gd name="T27" fmla="*/ 108 h 176"/>
              <a:gd name="T28" fmla="*/ 17 w 176"/>
              <a:gd name="T29" fmla="*/ 134 h 176"/>
              <a:gd name="T30" fmla="*/ 34 w 176"/>
              <a:gd name="T31" fmla="*/ 159 h 176"/>
              <a:gd name="T32" fmla="*/ 42 w 176"/>
              <a:gd name="T33" fmla="*/ 159 h 176"/>
              <a:gd name="T34" fmla="*/ 68 w 176"/>
              <a:gd name="T35" fmla="*/ 162 h 176"/>
              <a:gd name="T36" fmla="*/ 76 w 176"/>
              <a:gd name="T37" fmla="*/ 176 h 176"/>
              <a:gd name="T38" fmla="*/ 106 w 176"/>
              <a:gd name="T39" fmla="*/ 170 h 176"/>
              <a:gd name="T40" fmla="*/ 126 w 176"/>
              <a:gd name="T41" fmla="*/ 154 h 176"/>
              <a:gd name="T42" fmla="*/ 138 w 176"/>
              <a:gd name="T43" fmla="*/ 160 h 176"/>
              <a:gd name="T44" fmla="*/ 159 w 176"/>
              <a:gd name="T45" fmla="*/ 142 h 176"/>
              <a:gd name="T46" fmla="*/ 154 w 176"/>
              <a:gd name="T47" fmla="*/ 126 h 176"/>
              <a:gd name="T48" fmla="*/ 170 w 176"/>
              <a:gd name="T49" fmla="*/ 106 h 176"/>
              <a:gd name="T50" fmla="*/ 176 w 176"/>
              <a:gd name="T51" fmla="*/ 76 h 176"/>
              <a:gd name="T52" fmla="*/ 168 w 176"/>
              <a:gd name="T53" fmla="*/ 98 h 176"/>
              <a:gd name="T54" fmla="*/ 160 w 176"/>
              <a:gd name="T55" fmla="*/ 100 h 176"/>
              <a:gd name="T56" fmla="*/ 147 w 176"/>
              <a:gd name="T57" fmla="*/ 122 h 176"/>
              <a:gd name="T58" fmla="*/ 152 w 176"/>
              <a:gd name="T59" fmla="*/ 138 h 176"/>
              <a:gd name="T60" fmla="*/ 138 w 176"/>
              <a:gd name="T61" fmla="*/ 152 h 176"/>
              <a:gd name="T62" fmla="*/ 126 w 176"/>
              <a:gd name="T63" fmla="*/ 146 h 176"/>
              <a:gd name="T64" fmla="*/ 106 w 176"/>
              <a:gd name="T65" fmla="*/ 154 h 176"/>
              <a:gd name="T66" fmla="*/ 98 w 176"/>
              <a:gd name="T67" fmla="*/ 168 h 176"/>
              <a:gd name="T68" fmla="*/ 78 w 176"/>
              <a:gd name="T69" fmla="*/ 168 h 176"/>
              <a:gd name="T70" fmla="*/ 70 w 176"/>
              <a:gd name="T71" fmla="*/ 154 h 176"/>
              <a:gd name="T72" fmla="*/ 50 w 176"/>
              <a:gd name="T73" fmla="*/ 146 h 176"/>
              <a:gd name="T74" fmla="*/ 39 w 176"/>
              <a:gd name="T75" fmla="*/ 152 h 176"/>
              <a:gd name="T76" fmla="*/ 24 w 176"/>
              <a:gd name="T77" fmla="*/ 138 h 176"/>
              <a:gd name="T78" fmla="*/ 29 w 176"/>
              <a:gd name="T79" fmla="*/ 122 h 176"/>
              <a:gd name="T80" fmla="*/ 16 w 176"/>
              <a:gd name="T81" fmla="*/ 100 h 176"/>
              <a:gd name="T82" fmla="*/ 8 w 176"/>
              <a:gd name="T83" fmla="*/ 98 h 176"/>
              <a:gd name="T84" fmla="*/ 16 w 176"/>
              <a:gd name="T85" fmla="*/ 76 h 176"/>
              <a:gd name="T86" fmla="*/ 29 w 176"/>
              <a:gd name="T87" fmla="*/ 54 h 176"/>
              <a:gd name="T88" fmla="*/ 24 w 176"/>
              <a:gd name="T89" fmla="*/ 38 h 176"/>
              <a:gd name="T90" fmla="*/ 38 w 176"/>
              <a:gd name="T91" fmla="*/ 24 h 176"/>
              <a:gd name="T92" fmla="*/ 50 w 176"/>
              <a:gd name="T93" fmla="*/ 30 h 176"/>
              <a:gd name="T94" fmla="*/ 70 w 176"/>
              <a:gd name="T95" fmla="*/ 22 h 176"/>
              <a:gd name="T96" fmla="*/ 78 w 176"/>
              <a:gd name="T97" fmla="*/ 8 h 176"/>
              <a:gd name="T98" fmla="*/ 98 w 176"/>
              <a:gd name="T99" fmla="*/ 8 h 176"/>
              <a:gd name="T100" fmla="*/ 106 w 176"/>
              <a:gd name="T101" fmla="*/ 22 h 176"/>
              <a:gd name="T102" fmla="*/ 126 w 176"/>
              <a:gd name="T103" fmla="*/ 30 h 176"/>
              <a:gd name="T104" fmla="*/ 138 w 176"/>
              <a:gd name="T105" fmla="*/ 24 h 176"/>
              <a:gd name="T106" fmla="*/ 152 w 176"/>
              <a:gd name="T107" fmla="*/ 39 h 176"/>
              <a:gd name="T108" fmla="*/ 147 w 176"/>
              <a:gd name="T109" fmla="*/ 54 h 176"/>
              <a:gd name="T110" fmla="*/ 160 w 176"/>
              <a:gd name="T111" fmla="*/ 76 h 176"/>
              <a:gd name="T112" fmla="*/ 168 w 176"/>
              <a:gd name="T113" fmla="*/ 98 h 176"/>
              <a:gd name="T114" fmla="*/ 48 w 176"/>
              <a:gd name="T115" fmla="*/ 88 h 176"/>
              <a:gd name="T116" fmla="*/ 128 w 176"/>
              <a:gd name="T117" fmla="*/ 88 h 176"/>
              <a:gd name="T118" fmla="*/ 88 w 176"/>
              <a:gd name="T119" fmla="*/ 120 h 176"/>
              <a:gd name="T120" fmla="*/ 88 w 176"/>
              <a:gd name="T121" fmla="*/ 56 h 176"/>
              <a:gd name="T122" fmla="*/ 88 w 176"/>
              <a:gd name="T123" fmla="*/ 12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6" h="176">
                <a:moveTo>
                  <a:pt x="170" y="70"/>
                </a:moveTo>
                <a:cubicBezTo>
                  <a:pt x="162" y="68"/>
                  <a:pt x="162" y="68"/>
                  <a:pt x="162" y="68"/>
                </a:cubicBezTo>
                <a:cubicBezTo>
                  <a:pt x="160" y="62"/>
                  <a:pt x="157" y="56"/>
                  <a:pt x="154" y="50"/>
                </a:cubicBezTo>
                <a:cubicBezTo>
                  <a:pt x="159" y="42"/>
                  <a:pt x="159" y="42"/>
                  <a:pt x="159" y="42"/>
                </a:cubicBezTo>
                <a:cubicBezTo>
                  <a:pt x="160" y="40"/>
                  <a:pt x="161" y="36"/>
                  <a:pt x="159" y="34"/>
                </a:cubicBezTo>
                <a:cubicBezTo>
                  <a:pt x="142" y="17"/>
                  <a:pt x="142" y="17"/>
                  <a:pt x="142" y="17"/>
                </a:cubicBezTo>
                <a:cubicBezTo>
                  <a:pt x="141" y="16"/>
                  <a:pt x="140" y="16"/>
                  <a:pt x="138" y="16"/>
                </a:cubicBezTo>
                <a:cubicBezTo>
                  <a:pt x="137" y="16"/>
                  <a:pt x="135" y="17"/>
                  <a:pt x="134" y="17"/>
                </a:cubicBezTo>
                <a:cubicBezTo>
                  <a:pt x="126" y="22"/>
                  <a:pt x="126" y="22"/>
                  <a:pt x="126" y="22"/>
                </a:cubicBezTo>
                <a:cubicBezTo>
                  <a:pt x="120" y="19"/>
                  <a:pt x="114" y="16"/>
                  <a:pt x="108" y="14"/>
                </a:cubicBezTo>
                <a:cubicBezTo>
                  <a:pt x="106" y="6"/>
                  <a:pt x="106" y="6"/>
                  <a:pt x="106" y="6"/>
                </a:cubicBezTo>
                <a:cubicBezTo>
                  <a:pt x="105" y="3"/>
                  <a:pt x="103" y="0"/>
                  <a:pt x="100" y="0"/>
                </a:cubicBezTo>
                <a:cubicBezTo>
                  <a:pt x="76" y="0"/>
                  <a:pt x="76" y="0"/>
                  <a:pt x="76" y="0"/>
                </a:cubicBezTo>
                <a:cubicBezTo>
                  <a:pt x="73" y="0"/>
                  <a:pt x="71" y="3"/>
                  <a:pt x="70" y="6"/>
                </a:cubicBezTo>
                <a:cubicBezTo>
                  <a:pt x="68" y="14"/>
                  <a:pt x="68" y="14"/>
                  <a:pt x="68" y="14"/>
                </a:cubicBezTo>
                <a:cubicBezTo>
                  <a:pt x="62" y="16"/>
                  <a:pt x="56" y="19"/>
                  <a:pt x="50" y="22"/>
                </a:cubicBezTo>
                <a:cubicBezTo>
                  <a:pt x="42" y="17"/>
                  <a:pt x="42" y="17"/>
                  <a:pt x="42" y="17"/>
                </a:cubicBezTo>
                <a:cubicBezTo>
                  <a:pt x="41" y="17"/>
                  <a:pt x="39" y="16"/>
                  <a:pt x="38" y="16"/>
                </a:cubicBezTo>
                <a:cubicBezTo>
                  <a:pt x="36" y="16"/>
                  <a:pt x="35" y="16"/>
                  <a:pt x="34" y="17"/>
                </a:cubicBezTo>
                <a:cubicBezTo>
                  <a:pt x="17" y="34"/>
                  <a:pt x="17" y="34"/>
                  <a:pt x="17" y="34"/>
                </a:cubicBezTo>
                <a:cubicBezTo>
                  <a:pt x="15" y="36"/>
                  <a:pt x="16" y="40"/>
                  <a:pt x="17" y="42"/>
                </a:cubicBezTo>
                <a:cubicBezTo>
                  <a:pt x="22" y="50"/>
                  <a:pt x="22" y="50"/>
                  <a:pt x="22" y="50"/>
                </a:cubicBezTo>
                <a:cubicBezTo>
                  <a:pt x="19" y="56"/>
                  <a:pt x="16" y="62"/>
                  <a:pt x="14" y="68"/>
                </a:cubicBezTo>
                <a:cubicBezTo>
                  <a:pt x="6" y="70"/>
                  <a:pt x="6" y="70"/>
                  <a:pt x="6" y="70"/>
                </a:cubicBezTo>
                <a:cubicBezTo>
                  <a:pt x="3" y="71"/>
                  <a:pt x="0" y="73"/>
                  <a:pt x="0" y="7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3"/>
                  <a:pt x="3" y="105"/>
                  <a:pt x="6" y="106"/>
                </a:cubicBezTo>
                <a:cubicBezTo>
                  <a:pt x="14" y="108"/>
                  <a:pt x="14" y="108"/>
                  <a:pt x="14" y="108"/>
                </a:cubicBezTo>
                <a:cubicBezTo>
                  <a:pt x="16" y="114"/>
                  <a:pt x="19" y="120"/>
                  <a:pt x="22" y="126"/>
                </a:cubicBezTo>
                <a:cubicBezTo>
                  <a:pt x="17" y="134"/>
                  <a:pt x="17" y="134"/>
                  <a:pt x="17" y="134"/>
                </a:cubicBezTo>
                <a:cubicBezTo>
                  <a:pt x="16" y="136"/>
                  <a:pt x="15" y="140"/>
                  <a:pt x="17" y="142"/>
                </a:cubicBezTo>
                <a:cubicBezTo>
                  <a:pt x="34" y="159"/>
                  <a:pt x="34" y="159"/>
                  <a:pt x="34" y="159"/>
                </a:cubicBezTo>
                <a:cubicBezTo>
                  <a:pt x="35" y="160"/>
                  <a:pt x="36" y="160"/>
                  <a:pt x="38" y="160"/>
                </a:cubicBezTo>
                <a:cubicBezTo>
                  <a:pt x="39" y="160"/>
                  <a:pt x="41" y="159"/>
                  <a:pt x="42" y="159"/>
                </a:cubicBezTo>
                <a:cubicBezTo>
                  <a:pt x="50" y="154"/>
                  <a:pt x="50" y="154"/>
                  <a:pt x="50" y="154"/>
                </a:cubicBezTo>
                <a:cubicBezTo>
                  <a:pt x="56" y="157"/>
                  <a:pt x="62" y="160"/>
                  <a:pt x="68" y="162"/>
                </a:cubicBezTo>
                <a:cubicBezTo>
                  <a:pt x="70" y="170"/>
                  <a:pt x="70" y="170"/>
                  <a:pt x="70" y="170"/>
                </a:cubicBezTo>
                <a:cubicBezTo>
                  <a:pt x="71" y="173"/>
                  <a:pt x="73" y="176"/>
                  <a:pt x="76" y="176"/>
                </a:cubicBezTo>
                <a:cubicBezTo>
                  <a:pt x="100" y="176"/>
                  <a:pt x="100" y="176"/>
                  <a:pt x="100" y="176"/>
                </a:cubicBezTo>
                <a:cubicBezTo>
                  <a:pt x="103" y="176"/>
                  <a:pt x="105" y="173"/>
                  <a:pt x="106" y="170"/>
                </a:cubicBezTo>
                <a:cubicBezTo>
                  <a:pt x="108" y="162"/>
                  <a:pt x="108" y="162"/>
                  <a:pt x="108" y="162"/>
                </a:cubicBezTo>
                <a:cubicBezTo>
                  <a:pt x="114" y="160"/>
                  <a:pt x="120" y="157"/>
                  <a:pt x="126" y="154"/>
                </a:cubicBezTo>
                <a:cubicBezTo>
                  <a:pt x="134" y="159"/>
                  <a:pt x="134" y="159"/>
                  <a:pt x="134" y="159"/>
                </a:cubicBezTo>
                <a:cubicBezTo>
                  <a:pt x="135" y="159"/>
                  <a:pt x="137" y="160"/>
                  <a:pt x="138" y="160"/>
                </a:cubicBezTo>
                <a:cubicBezTo>
                  <a:pt x="140" y="160"/>
                  <a:pt x="141" y="160"/>
                  <a:pt x="142" y="159"/>
                </a:cubicBezTo>
                <a:cubicBezTo>
                  <a:pt x="159" y="142"/>
                  <a:pt x="159" y="142"/>
                  <a:pt x="159" y="142"/>
                </a:cubicBezTo>
                <a:cubicBezTo>
                  <a:pt x="161" y="140"/>
                  <a:pt x="160" y="136"/>
                  <a:pt x="159" y="134"/>
                </a:cubicBezTo>
                <a:cubicBezTo>
                  <a:pt x="154" y="126"/>
                  <a:pt x="154" y="126"/>
                  <a:pt x="154" y="126"/>
                </a:cubicBezTo>
                <a:cubicBezTo>
                  <a:pt x="157" y="120"/>
                  <a:pt x="160" y="114"/>
                  <a:pt x="162" y="108"/>
                </a:cubicBezTo>
                <a:cubicBezTo>
                  <a:pt x="170" y="106"/>
                  <a:pt x="170" y="106"/>
                  <a:pt x="170" y="106"/>
                </a:cubicBezTo>
                <a:cubicBezTo>
                  <a:pt x="173" y="105"/>
                  <a:pt x="176" y="103"/>
                  <a:pt x="176" y="100"/>
                </a:cubicBezTo>
                <a:cubicBezTo>
                  <a:pt x="176" y="76"/>
                  <a:pt x="176" y="76"/>
                  <a:pt x="176" y="76"/>
                </a:cubicBezTo>
                <a:cubicBezTo>
                  <a:pt x="176" y="73"/>
                  <a:pt x="173" y="71"/>
                  <a:pt x="170" y="70"/>
                </a:cubicBezTo>
                <a:moveTo>
                  <a:pt x="168" y="98"/>
                </a:moveTo>
                <a:cubicBezTo>
                  <a:pt x="168" y="98"/>
                  <a:pt x="168" y="98"/>
                  <a:pt x="168" y="98"/>
                </a:cubicBezTo>
                <a:cubicBezTo>
                  <a:pt x="160" y="100"/>
                  <a:pt x="160" y="100"/>
                  <a:pt x="160" y="100"/>
                </a:cubicBezTo>
                <a:cubicBezTo>
                  <a:pt x="157" y="101"/>
                  <a:pt x="155" y="103"/>
                  <a:pt x="154" y="106"/>
                </a:cubicBezTo>
                <a:cubicBezTo>
                  <a:pt x="152" y="111"/>
                  <a:pt x="150" y="117"/>
                  <a:pt x="147" y="122"/>
                </a:cubicBezTo>
                <a:cubicBezTo>
                  <a:pt x="146" y="125"/>
                  <a:pt x="146" y="128"/>
                  <a:pt x="147" y="130"/>
                </a:cubicBezTo>
                <a:cubicBezTo>
                  <a:pt x="152" y="138"/>
                  <a:pt x="152" y="138"/>
                  <a:pt x="152" y="138"/>
                </a:cubicBezTo>
                <a:cubicBezTo>
                  <a:pt x="138" y="152"/>
                  <a:pt x="138" y="152"/>
                  <a:pt x="138" y="152"/>
                </a:cubicBezTo>
                <a:cubicBezTo>
                  <a:pt x="138" y="152"/>
                  <a:pt x="138" y="152"/>
                  <a:pt x="138" y="152"/>
                </a:cubicBezTo>
                <a:cubicBezTo>
                  <a:pt x="130" y="147"/>
                  <a:pt x="130" y="147"/>
                  <a:pt x="130" y="147"/>
                </a:cubicBezTo>
                <a:cubicBezTo>
                  <a:pt x="129" y="146"/>
                  <a:pt x="128" y="146"/>
                  <a:pt x="126" y="146"/>
                </a:cubicBezTo>
                <a:cubicBezTo>
                  <a:pt x="125" y="146"/>
                  <a:pt x="123" y="146"/>
                  <a:pt x="122" y="147"/>
                </a:cubicBezTo>
                <a:cubicBezTo>
                  <a:pt x="117" y="150"/>
                  <a:pt x="111" y="152"/>
                  <a:pt x="106" y="154"/>
                </a:cubicBezTo>
                <a:cubicBezTo>
                  <a:pt x="103" y="155"/>
                  <a:pt x="101" y="157"/>
                  <a:pt x="100" y="160"/>
                </a:cubicBezTo>
                <a:cubicBezTo>
                  <a:pt x="98" y="168"/>
                  <a:pt x="98" y="168"/>
                  <a:pt x="98" y="168"/>
                </a:cubicBezTo>
                <a:cubicBezTo>
                  <a:pt x="98" y="168"/>
                  <a:pt x="98" y="168"/>
                  <a:pt x="98" y="168"/>
                </a:cubicBezTo>
                <a:cubicBezTo>
                  <a:pt x="78" y="168"/>
                  <a:pt x="78" y="168"/>
                  <a:pt x="78" y="168"/>
                </a:cubicBezTo>
                <a:cubicBezTo>
                  <a:pt x="76" y="160"/>
                  <a:pt x="76" y="160"/>
                  <a:pt x="76" y="160"/>
                </a:cubicBezTo>
                <a:cubicBezTo>
                  <a:pt x="75" y="157"/>
                  <a:pt x="73" y="155"/>
                  <a:pt x="70" y="154"/>
                </a:cubicBezTo>
                <a:cubicBezTo>
                  <a:pt x="65" y="152"/>
                  <a:pt x="59" y="150"/>
                  <a:pt x="54" y="147"/>
                </a:cubicBezTo>
                <a:cubicBezTo>
                  <a:pt x="53" y="146"/>
                  <a:pt x="51" y="146"/>
                  <a:pt x="50" y="146"/>
                </a:cubicBezTo>
                <a:cubicBezTo>
                  <a:pt x="48" y="146"/>
                  <a:pt x="47" y="146"/>
                  <a:pt x="46" y="147"/>
                </a:cubicBezTo>
                <a:cubicBezTo>
                  <a:pt x="39" y="152"/>
                  <a:pt x="39" y="152"/>
                  <a:pt x="39" y="152"/>
                </a:cubicBezTo>
                <a:cubicBezTo>
                  <a:pt x="38" y="152"/>
                  <a:pt x="38" y="152"/>
                  <a:pt x="38" y="152"/>
                </a:cubicBezTo>
                <a:cubicBezTo>
                  <a:pt x="24" y="138"/>
                  <a:pt x="24" y="138"/>
                  <a:pt x="24" y="138"/>
                </a:cubicBezTo>
                <a:cubicBezTo>
                  <a:pt x="29" y="130"/>
                  <a:pt x="29" y="130"/>
                  <a:pt x="29" y="130"/>
                </a:cubicBezTo>
                <a:cubicBezTo>
                  <a:pt x="30" y="128"/>
                  <a:pt x="30" y="125"/>
                  <a:pt x="29" y="122"/>
                </a:cubicBezTo>
                <a:cubicBezTo>
                  <a:pt x="26" y="117"/>
                  <a:pt x="24" y="111"/>
                  <a:pt x="22" y="106"/>
                </a:cubicBezTo>
                <a:cubicBezTo>
                  <a:pt x="21" y="103"/>
                  <a:pt x="19" y="101"/>
                  <a:pt x="16" y="100"/>
                </a:cubicBezTo>
                <a:cubicBezTo>
                  <a:pt x="8" y="98"/>
                  <a:pt x="8" y="98"/>
                  <a:pt x="8" y="98"/>
                </a:cubicBezTo>
                <a:cubicBezTo>
                  <a:pt x="8" y="98"/>
                  <a:pt x="8" y="98"/>
                  <a:pt x="8" y="98"/>
                </a:cubicBezTo>
                <a:cubicBezTo>
                  <a:pt x="8" y="78"/>
                  <a:pt x="8" y="78"/>
                  <a:pt x="8" y="78"/>
                </a:cubicBezTo>
                <a:cubicBezTo>
                  <a:pt x="16" y="76"/>
                  <a:pt x="16" y="76"/>
                  <a:pt x="16" y="76"/>
                </a:cubicBezTo>
                <a:cubicBezTo>
                  <a:pt x="19" y="75"/>
                  <a:pt x="21" y="73"/>
                  <a:pt x="22" y="70"/>
                </a:cubicBezTo>
                <a:cubicBezTo>
                  <a:pt x="24" y="65"/>
                  <a:pt x="26" y="59"/>
                  <a:pt x="29" y="54"/>
                </a:cubicBezTo>
                <a:cubicBezTo>
                  <a:pt x="30" y="51"/>
                  <a:pt x="30" y="48"/>
                  <a:pt x="29" y="46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38"/>
                  <a:pt x="24" y="38"/>
                  <a:pt x="24" y="38"/>
                </a:cubicBezTo>
                <a:cubicBezTo>
                  <a:pt x="38" y="24"/>
                  <a:pt x="38" y="24"/>
                  <a:pt x="38" y="24"/>
                </a:cubicBezTo>
                <a:cubicBezTo>
                  <a:pt x="46" y="29"/>
                  <a:pt x="46" y="29"/>
                  <a:pt x="46" y="29"/>
                </a:cubicBezTo>
                <a:cubicBezTo>
                  <a:pt x="47" y="30"/>
                  <a:pt x="48" y="30"/>
                  <a:pt x="50" y="30"/>
                </a:cubicBezTo>
                <a:cubicBezTo>
                  <a:pt x="51" y="30"/>
                  <a:pt x="53" y="30"/>
                  <a:pt x="54" y="29"/>
                </a:cubicBezTo>
                <a:cubicBezTo>
                  <a:pt x="59" y="26"/>
                  <a:pt x="65" y="24"/>
                  <a:pt x="70" y="22"/>
                </a:cubicBezTo>
                <a:cubicBezTo>
                  <a:pt x="73" y="21"/>
                  <a:pt x="75" y="19"/>
                  <a:pt x="76" y="16"/>
                </a:cubicBezTo>
                <a:cubicBezTo>
                  <a:pt x="78" y="8"/>
                  <a:pt x="78" y="8"/>
                  <a:pt x="78" y="8"/>
                </a:cubicBezTo>
                <a:cubicBezTo>
                  <a:pt x="98" y="8"/>
                  <a:pt x="98" y="8"/>
                  <a:pt x="98" y="8"/>
                </a:cubicBezTo>
                <a:cubicBezTo>
                  <a:pt x="98" y="8"/>
                  <a:pt x="98" y="8"/>
                  <a:pt x="98" y="8"/>
                </a:cubicBezTo>
                <a:cubicBezTo>
                  <a:pt x="100" y="16"/>
                  <a:pt x="100" y="16"/>
                  <a:pt x="100" y="16"/>
                </a:cubicBezTo>
                <a:cubicBezTo>
                  <a:pt x="101" y="19"/>
                  <a:pt x="103" y="21"/>
                  <a:pt x="106" y="22"/>
                </a:cubicBezTo>
                <a:cubicBezTo>
                  <a:pt x="111" y="24"/>
                  <a:pt x="117" y="26"/>
                  <a:pt x="122" y="29"/>
                </a:cubicBezTo>
                <a:cubicBezTo>
                  <a:pt x="123" y="30"/>
                  <a:pt x="125" y="30"/>
                  <a:pt x="126" y="30"/>
                </a:cubicBezTo>
                <a:cubicBezTo>
                  <a:pt x="128" y="30"/>
                  <a:pt x="129" y="30"/>
                  <a:pt x="130" y="29"/>
                </a:cubicBezTo>
                <a:cubicBezTo>
                  <a:pt x="138" y="24"/>
                  <a:pt x="138" y="24"/>
                  <a:pt x="138" y="24"/>
                </a:cubicBezTo>
                <a:cubicBezTo>
                  <a:pt x="152" y="38"/>
                  <a:pt x="152" y="38"/>
                  <a:pt x="152" y="38"/>
                </a:cubicBezTo>
                <a:cubicBezTo>
                  <a:pt x="152" y="38"/>
                  <a:pt x="152" y="38"/>
                  <a:pt x="152" y="39"/>
                </a:cubicBezTo>
                <a:cubicBezTo>
                  <a:pt x="147" y="46"/>
                  <a:pt x="147" y="46"/>
                  <a:pt x="147" y="46"/>
                </a:cubicBezTo>
                <a:cubicBezTo>
                  <a:pt x="146" y="48"/>
                  <a:pt x="146" y="51"/>
                  <a:pt x="147" y="54"/>
                </a:cubicBezTo>
                <a:cubicBezTo>
                  <a:pt x="150" y="59"/>
                  <a:pt x="152" y="65"/>
                  <a:pt x="154" y="70"/>
                </a:cubicBezTo>
                <a:cubicBezTo>
                  <a:pt x="155" y="73"/>
                  <a:pt x="157" y="75"/>
                  <a:pt x="160" y="76"/>
                </a:cubicBezTo>
                <a:cubicBezTo>
                  <a:pt x="168" y="78"/>
                  <a:pt x="168" y="78"/>
                  <a:pt x="168" y="78"/>
                </a:cubicBezTo>
                <a:lnTo>
                  <a:pt x="168" y="98"/>
                </a:lnTo>
                <a:close/>
                <a:moveTo>
                  <a:pt x="88" y="48"/>
                </a:moveTo>
                <a:cubicBezTo>
                  <a:pt x="66" y="48"/>
                  <a:pt x="48" y="66"/>
                  <a:pt x="48" y="88"/>
                </a:cubicBezTo>
                <a:cubicBezTo>
                  <a:pt x="48" y="110"/>
                  <a:pt x="66" y="128"/>
                  <a:pt x="88" y="128"/>
                </a:cubicBezTo>
                <a:cubicBezTo>
                  <a:pt x="110" y="128"/>
                  <a:pt x="128" y="110"/>
                  <a:pt x="128" y="88"/>
                </a:cubicBezTo>
                <a:cubicBezTo>
                  <a:pt x="128" y="66"/>
                  <a:pt x="110" y="48"/>
                  <a:pt x="88" y="48"/>
                </a:cubicBezTo>
                <a:moveTo>
                  <a:pt x="88" y="120"/>
                </a:moveTo>
                <a:cubicBezTo>
                  <a:pt x="70" y="120"/>
                  <a:pt x="56" y="106"/>
                  <a:pt x="56" y="88"/>
                </a:cubicBezTo>
                <a:cubicBezTo>
                  <a:pt x="56" y="70"/>
                  <a:pt x="70" y="56"/>
                  <a:pt x="88" y="56"/>
                </a:cubicBezTo>
                <a:cubicBezTo>
                  <a:pt x="106" y="56"/>
                  <a:pt x="120" y="70"/>
                  <a:pt x="120" y="88"/>
                </a:cubicBezTo>
                <a:cubicBezTo>
                  <a:pt x="120" y="106"/>
                  <a:pt x="106" y="120"/>
                  <a:pt x="88" y="120"/>
                </a:cubicBezTo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Freeform 72"/>
          <p:cNvSpPr>
            <a:spLocks noEditPoints="1"/>
          </p:cNvSpPr>
          <p:nvPr/>
        </p:nvSpPr>
        <p:spPr bwMode="auto">
          <a:xfrm>
            <a:off x="8634412" y="3272749"/>
            <a:ext cx="320675" cy="320675"/>
          </a:xfrm>
          <a:custGeom>
            <a:avLst/>
            <a:gdLst>
              <a:gd name="T0" fmla="*/ 0 w 176"/>
              <a:gd name="T1" fmla="*/ 16 h 176"/>
              <a:gd name="T2" fmla="*/ 160 w 176"/>
              <a:gd name="T3" fmla="*/ 176 h 176"/>
              <a:gd name="T4" fmla="*/ 160 w 176"/>
              <a:gd name="T5" fmla="*/ 0 h 176"/>
              <a:gd name="T6" fmla="*/ 36 w 176"/>
              <a:gd name="T7" fmla="*/ 8 h 176"/>
              <a:gd name="T8" fmla="*/ 8 w 176"/>
              <a:gd name="T9" fmla="*/ 44 h 176"/>
              <a:gd name="T10" fmla="*/ 84 w 176"/>
              <a:gd name="T11" fmla="*/ 14 h 176"/>
              <a:gd name="T12" fmla="*/ 70 w 176"/>
              <a:gd name="T13" fmla="*/ 22 h 176"/>
              <a:gd name="T14" fmla="*/ 68 w 176"/>
              <a:gd name="T15" fmla="*/ 54 h 176"/>
              <a:gd name="T16" fmla="*/ 46 w 176"/>
              <a:gd name="T17" fmla="*/ 63 h 176"/>
              <a:gd name="T18" fmla="*/ 22 w 176"/>
              <a:gd name="T19" fmla="*/ 70 h 176"/>
              <a:gd name="T20" fmla="*/ 14 w 176"/>
              <a:gd name="T21" fmla="*/ 84 h 176"/>
              <a:gd name="T22" fmla="*/ 140 w 176"/>
              <a:gd name="T23" fmla="*/ 168 h 176"/>
              <a:gd name="T24" fmla="*/ 107 w 176"/>
              <a:gd name="T25" fmla="*/ 128 h 176"/>
              <a:gd name="T26" fmla="*/ 140 w 176"/>
              <a:gd name="T27" fmla="*/ 159 h 176"/>
              <a:gd name="T28" fmla="*/ 144 w 176"/>
              <a:gd name="T29" fmla="*/ 136 h 176"/>
              <a:gd name="T30" fmla="*/ 136 w 176"/>
              <a:gd name="T31" fmla="*/ 144 h 176"/>
              <a:gd name="T32" fmla="*/ 148 w 176"/>
              <a:gd name="T33" fmla="*/ 168 h 176"/>
              <a:gd name="T34" fmla="*/ 159 w 176"/>
              <a:gd name="T35" fmla="*/ 140 h 176"/>
              <a:gd name="T36" fmla="*/ 168 w 176"/>
              <a:gd name="T37" fmla="*/ 126 h 176"/>
              <a:gd name="T38" fmla="*/ 132 w 176"/>
              <a:gd name="T39" fmla="*/ 133 h 176"/>
              <a:gd name="T40" fmla="*/ 168 w 176"/>
              <a:gd name="T41" fmla="*/ 112 h 176"/>
              <a:gd name="T42" fmla="*/ 144 w 176"/>
              <a:gd name="T43" fmla="*/ 96 h 176"/>
              <a:gd name="T44" fmla="*/ 68 w 176"/>
              <a:gd name="T45" fmla="*/ 168 h 176"/>
              <a:gd name="T46" fmla="*/ 76 w 176"/>
              <a:gd name="T47" fmla="*/ 144 h 176"/>
              <a:gd name="T48" fmla="*/ 70 w 176"/>
              <a:gd name="T49" fmla="*/ 113 h 176"/>
              <a:gd name="T50" fmla="*/ 88 w 176"/>
              <a:gd name="T51" fmla="*/ 98 h 176"/>
              <a:gd name="T52" fmla="*/ 114 w 176"/>
              <a:gd name="T53" fmla="*/ 78 h 176"/>
              <a:gd name="T54" fmla="*/ 133 w 176"/>
              <a:gd name="T55" fmla="*/ 64 h 176"/>
              <a:gd name="T56" fmla="*/ 144 w 176"/>
              <a:gd name="T57" fmla="*/ 76 h 176"/>
              <a:gd name="T58" fmla="*/ 168 w 176"/>
              <a:gd name="T59" fmla="*/ 103 h 176"/>
              <a:gd name="T60" fmla="*/ 144 w 176"/>
              <a:gd name="T61" fmla="*/ 68 h 176"/>
              <a:gd name="T62" fmla="*/ 133 w 176"/>
              <a:gd name="T63" fmla="*/ 56 h 176"/>
              <a:gd name="T64" fmla="*/ 106 w 176"/>
              <a:gd name="T65" fmla="*/ 78 h 176"/>
              <a:gd name="T66" fmla="*/ 74 w 176"/>
              <a:gd name="T67" fmla="*/ 90 h 176"/>
              <a:gd name="T68" fmla="*/ 70 w 176"/>
              <a:gd name="T69" fmla="*/ 124 h 176"/>
              <a:gd name="T70" fmla="*/ 56 w 176"/>
              <a:gd name="T71" fmla="*/ 155 h 176"/>
              <a:gd name="T72" fmla="*/ 8 w 176"/>
              <a:gd name="T73" fmla="*/ 160 h 176"/>
              <a:gd name="T74" fmla="*/ 22 w 176"/>
              <a:gd name="T75" fmla="*/ 86 h 176"/>
              <a:gd name="T76" fmla="*/ 50 w 176"/>
              <a:gd name="T77" fmla="*/ 75 h 176"/>
              <a:gd name="T78" fmla="*/ 75 w 176"/>
              <a:gd name="T79" fmla="*/ 58 h 176"/>
              <a:gd name="T80" fmla="*/ 78 w 176"/>
              <a:gd name="T81" fmla="*/ 24 h 176"/>
              <a:gd name="T82" fmla="*/ 92 w 176"/>
              <a:gd name="T83" fmla="*/ 8 h 176"/>
              <a:gd name="T84" fmla="*/ 168 w 176"/>
              <a:gd name="T85" fmla="*/ 6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76" h="176"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8" y="16"/>
                </a:moveTo>
                <a:cubicBezTo>
                  <a:pt x="8" y="12"/>
                  <a:pt x="12" y="8"/>
                  <a:pt x="16" y="8"/>
                </a:cubicBezTo>
                <a:cubicBezTo>
                  <a:pt x="36" y="8"/>
                  <a:pt x="36" y="8"/>
                  <a:pt x="36" y="8"/>
                </a:cubicBezTo>
                <a:cubicBezTo>
                  <a:pt x="34" y="22"/>
                  <a:pt x="22" y="34"/>
                  <a:pt x="8" y="36"/>
                </a:cubicBezTo>
                <a:lnTo>
                  <a:pt x="8" y="16"/>
                </a:lnTo>
                <a:close/>
                <a:moveTo>
                  <a:pt x="8" y="44"/>
                </a:moveTo>
                <a:cubicBezTo>
                  <a:pt x="27" y="42"/>
                  <a:pt x="42" y="27"/>
                  <a:pt x="44" y="8"/>
                </a:cubicBezTo>
                <a:cubicBezTo>
                  <a:pt x="84" y="8"/>
                  <a:pt x="84" y="8"/>
                  <a:pt x="84" y="8"/>
                </a:cubicBezTo>
                <a:cubicBezTo>
                  <a:pt x="84" y="14"/>
                  <a:pt x="84" y="14"/>
                  <a:pt x="84" y="14"/>
                </a:cubicBezTo>
                <a:cubicBezTo>
                  <a:pt x="84" y="14"/>
                  <a:pt x="84" y="14"/>
                  <a:pt x="84" y="14"/>
                </a:cubicBezTo>
                <a:cubicBezTo>
                  <a:pt x="76" y="16"/>
                  <a:pt x="76" y="16"/>
                  <a:pt x="76" y="16"/>
                </a:cubicBezTo>
                <a:cubicBezTo>
                  <a:pt x="73" y="17"/>
                  <a:pt x="71" y="19"/>
                  <a:pt x="70" y="22"/>
                </a:cubicBezTo>
                <a:cubicBezTo>
                  <a:pt x="68" y="27"/>
                  <a:pt x="66" y="33"/>
                  <a:pt x="63" y="38"/>
                </a:cubicBezTo>
                <a:cubicBezTo>
                  <a:pt x="62" y="41"/>
                  <a:pt x="62" y="44"/>
                  <a:pt x="63" y="46"/>
                </a:cubicBezTo>
                <a:cubicBezTo>
                  <a:pt x="68" y="54"/>
                  <a:pt x="68" y="54"/>
                  <a:pt x="68" y="54"/>
                </a:cubicBezTo>
                <a:cubicBezTo>
                  <a:pt x="54" y="68"/>
                  <a:pt x="54" y="68"/>
                  <a:pt x="54" y="68"/>
                </a:cubicBezTo>
                <a:cubicBezTo>
                  <a:pt x="54" y="68"/>
                  <a:pt x="54" y="68"/>
                  <a:pt x="54" y="68"/>
                </a:cubicBezTo>
                <a:cubicBezTo>
                  <a:pt x="46" y="63"/>
                  <a:pt x="46" y="63"/>
                  <a:pt x="46" y="63"/>
                </a:cubicBezTo>
                <a:cubicBezTo>
                  <a:pt x="45" y="62"/>
                  <a:pt x="44" y="62"/>
                  <a:pt x="42" y="62"/>
                </a:cubicBezTo>
                <a:cubicBezTo>
                  <a:pt x="41" y="62"/>
                  <a:pt x="39" y="62"/>
                  <a:pt x="38" y="63"/>
                </a:cubicBezTo>
                <a:cubicBezTo>
                  <a:pt x="33" y="66"/>
                  <a:pt x="27" y="68"/>
                  <a:pt x="22" y="70"/>
                </a:cubicBezTo>
                <a:cubicBezTo>
                  <a:pt x="19" y="71"/>
                  <a:pt x="17" y="73"/>
                  <a:pt x="16" y="76"/>
                </a:cubicBezTo>
                <a:cubicBezTo>
                  <a:pt x="14" y="84"/>
                  <a:pt x="14" y="84"/>
                  <a:pt x="14" y="84"/>
                </a:cubicBezTo>
                <a:cubicBezTo>
                  <a:pt x="14" y="84"/>
                  <a:pt x="14" y="84"/>
                  <a:pt x="14" y="84"/>
                </a:cubicBezTo>
                <a:cubicBezTo>
                  <a:pt x="8" y="84"/>
                  <a:pt x="8" y="84"/>
                  <a:pt x="8" y="84"/>
                </a:cubicBezTo>
                <a:lnTo>
                  <a:pt x="8" y="44"/>
                </a:lnTo>
                <a:close/>
                <a:moveTo>
                  <a:pt x="140" y="168"/>
                </a:moveTo>
                <a:cubicBezTo>
                  <a:pt x="112" y="168"/>
                  <a:pt x="112" y="168"/>
                  <a:pt x="112" y="168"/>
                </a:cubicBezTo>
                <a:cubicBezTo>
                  <a:pt x="107" y="161"/>
                  <a:pt x="104" y="153"/>
                  <a:pt x="104" y="144"/>
                </a:cubicBezTo>
                <a:cubicBezTo>
                  <a:pt x="104" y="138"/>
                  <a:pt x="105" y="133"/>
                  <a:pt x="107" y="128"/>
                </a:cubicBezTo>
                <a:cubicBezTo>
                  <a:pt x="129" y="140"/>
                  <a:pt x="129" y="140"/>
                  <a:pt x="129" y="140"/>
                </a:cubicBezTo>
                <a:cubicBezTo>
                  <a:pt x="128" y="141"/>
                  <a:pt x="128" y="143"/>
                  <a:pt x="128" y="144"/>
                </a:cubicBezTo>
                <a:cubicBezTo>
                  <a:pt x="128" y="151"/>
                  <a:pt x="133" y="158"/>
                  <a:pt x="140" y="159"/>
                </a:cubicBezTo>
                <a:lnTo>
                  <a:pt x="140" y="168"/>
                </a:lnTo>
                <a:close/>
                <a:moveTo>
                  <a:pt x="136" y="144"/>
                </a:moveTo>
                <a:cubicBezTo>
                  <a:pt x="136" y="140"/>
                  <a:pt x="140" y="136"/>
                  <a:pt x="144" y="136"/>
                </a:cubicBezTo>
                <a:cubicBezTo>
                  <a:pt x="148" y="136"/>
                  <a:pt x="152" y="140"/>
                  <a:pt x="152" y="144"/>
                </a:cubicBezTo>
                <a:cubicBezTo>
                  <a:pt x="152" y="148"/>
                  <a:pt x="148" y="152"/>
                  <a:pt x="144" y="152"/>
                </a:cubicBezTo>
                <a:cubicBezTo>
                  <a:pt x="140" y="152"/>
                  <a:pt x="136" y="148"/>
                  <a:pt x="136" y="144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48" y="168"/>
                  <a:pt x="148" y="168"/>
                  <a:pt x="148" y="168"/>
                </a:cubicBezTo>
                <a:cubicBezTo>
                  <a:pt x="148" y="159"/>
                  <a:pt x="148" y="159"/>
                  <a:pt x="148" y="159"/>
                </a:cubicBezTo>
                <a:cubicBezTo>
                  <a:pt x="155" y="158"/>
                  <a:pt x="160" y="151"/>
                  <a:pt x="160" y="144"/>
                </a:cubicBezTo>
                <a:cubicBezTo>
                  <a:pt x="160" y="143"/>
                  <a:pt x="160" y="141"/>
                  <a:pt x="159" y="140"/>
                </a:cubicBezTo>
                <a:cubicBezTo>
                  <a:pt x="168" y="135"/>
                  <a:pt x="168" y="135"/>
                  <a:pt x="168" y="135"/>
                </a:cubicBezTo>
                <a:lnTo>
                  <a:pt x="168" y="160"/>
                </a:lnTo>
                <a:close/>
                <a:moveTo>
                  <a:pt x="168" y="126"/>
                </a:moveTo>
                <a:cubicBezTo>
                  <a:pt x="156" y="133"/>
                  <a:pt x="156" y="133"/>
                  <a:pt x="156" y="133"/>
                </a:cubicBezTo>
                <a:cubicBezTo>
                  <a:pt x="153" y="130"/>
                  <a:pt x="149" y="128"/>
                  <a:pt x="144" y="128"/>
                </a:cubicBezTo>
                <a:cubicBezTo>
                  <a:pt x="139" y="128"/>
                  <a:pt x="135" y="130"/>
                  <a:pt x="132" y="133"/>
                </a:cubicBezTo>
                <a:cubicBezTo>
                  <a:pt x="111" y="121"/>
                  <a:pt x="111" y="121"/>
                  <a:pt x="111" y="121"/>
                </a:cubicBezTo>
                <a:cubicBezTo>
                  <a:pt x="118" y="111"/>
                  <a:pt x="130" y="104"/>
                  <a:pt x="144" y="104"/>
                </a:cubicBezTo>
                <a:cubicBezTo>
                  <a:pt x="153" y="104"/>
                  <a:pt x="161" y="107"/>
                  <a:pt x="168" y="112"/>
                </a:cubicBezTo>
                <a:lnTo>
                  <a:pt x="168" y="126"/>
                </a:lnTo>
                <a:close/>
                <a:moveTo>
                  <a:pt x="168" y="103"/>
                </a:moveTo>
                <a:cubicBezTo>
                  <a:pt x="161" y="98"/>
                  <a:pt x="153" y="96"/>
                  <a:pt x="144" y="96"/>
                </a:cubicBezTo>
                <a:cubicBezTo>
                  <a:pt x="117" y="96"/>
                  <a:pt x="96" y="117"/>
                  <a:pt x="96" y="144"/>
                </a:cubicBezTo>
                <a:cubicBezTo>
                  <a:pt x="96" y="153"/>
                  <a:pt x="98" y="161"/>
                  <a:pt x="103" y="168"/>
                </a:cubicBezTo>
                <a:cubicBezTo>
                  <a:pt x="68" y="168"/>
                  <a:pt x="68" y="168"/>
                  <a:pt x="68" y="168"/>
                </a:cubicBezTo>
                <a:cubicBezTo>
                  <a:pt x="64" y="155"/>
                  <a:pt x="64" y="155"/>
                  <a:pt x="64" y="155"/>
                </a:cubicBezTo>
                <a:cubicBezTo>
                  <a:pt x="72" y="151"/>
                  <a:pt x="72" y="151"/>
                  <a:pt x="72" y="151"/>
                </a:cubicBezTo>
                <a:cubicBezTo>
                  <a:pt x="74" y="150"/>
                  <a:pt x="76" y="147"/>
                  <a:pt x="76" y="144"/>
                </a:cubicBezTo>
                <a:cubicBezTo>
                  <a:pt x="76" y="138"/>
                  <a:pt x="77" y="132"/>
                  <a:pt x="78" y="126"/>
                </a:cubicBezTo>
                <a:cubicBezTo>
                  <a:pt x="79" y="124"/>
                  <a:pt x="78" y="121"/>
                  <a:pt x="76" y="118"/>
                </a:cubicBezTo>
                <a:cubicBezTo>
                  <a:pt x="70" y="113"/>
                  <a:pt x="70" y="113"/>
                  <a:pt x="70" y="113"/>
                </a:cubicBezTo>
                <a:cubicBezTo>
                  <a:pt x="70" y="113"/>
                  <a:pt x="70" y="113"/>
                  <a:pt x="70" y="113"/>
                </a:cubicBezTo>
                <a:cubicBezTo>
                  <a:pt x="80" y="95"/>
                  <a:pt x="80" y="95"/>
                  <a:pt x="80" y="95"/>
                </a:cubicBezTo>
                <a:cubicBezTo>
                  <a:pt x="88" y="98"/>
                  <a:pt x="88" y="98"/>
                  <a:pt x="88" y="98"/>
                </a:cubicBezTo>
                <a:cubicBezTo>
                  <a:pt x="91" y="99"/>
                  <a:pt x="94" y="98"/>
                  <a:pt x="96" y="96"/>
                </a:cubicBezTo>
                <a:cubicBezTo>
                  <a:pt x="100" y="92"/>
                  <a:pt x="105" y="88"/>
                  <a:pt x="110" y="85"/>
                </a:cubicBezTo>
                <a:cubicBezTo>
                  <a:pt x="112" y="83"/>
                  <a:pt x="114" y="81"/>
                  <a:pt x="114" y="78"/>
                </a:cubicBezTo>
                <a:cubicBezTo>
                  <a:pt x="114" y="69"/>
                  <a:pt x="114" y="69"/>
                  <a:pt x="114" y="69"/>
                </a:cubicBezTo>
                <a:cubicBezTo>
                  <a:pt x="114" y="69"/>
                  <a:pt x="114" y="69"/>
                  <a:pt x="114" y="69"/>
                </a:cubicBezTo>
                <a:cubicBezTo>
                  <a:pt x="133" y="64"/>
                  <a:pt x="133" y="64"/>
                  <a:pt x="133" y="64"/>
                </a:cubicBezTo>
                <a:cubicBezTo>
                  <a:pt x="137" y="72"/>
                  <a:pt x="137" y="72"/>
                  <a:pt x="137" y="72"/>
                </a:cubicBezTo>
                <a:cubicBezTo>
                  <a:pt x="138" y="73"/>
                  <a:pt x="139" y="74"/>
                  <a:pt x="140" y="75"/>
                </a:cubicBezTo>
                <a:cubicBezTo>
                  <a:pt x="141" y="75"/>
                  <a:pt x="143" y="76"/>
                  <a:pt x="144" y="76"/>
                </a:cubicBezTo>
                <a:cubicBezTo>
                  <a:pt x="150" y="76"/>
                  <a:pt x="156" y="77"/>
                  <a:pt x="162" y="78"/>
                </a:cubicBezTo>
                <a:cubicBezTo>
                  <a:pt x="164" y="79"/>
                  <a:pt x="166" y="78"/>
                  <a:pt x="168" y="77"/>
                </a:cubicBezTo>
                <a:lnTo>
                  <a:pt x="168" y="103"/>
                </a:lnTo>
                <a:close/>
                <a:moveTo>
                  <a:pt x="168" y="66"/>
                </a:moveTo>
                <a:cubicBezTo>
                  <a:pt x="164" y="70"/>
                  <a:pt x="164" y="70"/>
                  <a:pt x="164" y="70"/>
                </a:cubicBezTo>
                <a:cubicBezTo>
                  <a:pt x="157" y="69"/>
                  <a:pt x="151" y="68"/>
                  <a:pt x="144" y="68"/>
                </a:cubicBezTo>
                <a:cubicBezTo>
                  <a:pt x="140" y="60"/>
                  <a:pt x="140" y="60"/>
                  <a:pt x="140" y="60"/>
                </a:cubicBezTo>
                <a:cubicBezTo>
                  <a:pt x="139" y="59"/>
                  <a:pt x="138" y="57"/>
                  <a:pt x="136" y="57"/>
                </a:cubicBezTo>
                <a:cubicBezTo>
                  <a:pt x="135" y="56"/>
                  <a:pt x="134" y="56"/>
                  <a:pt x="133" y="56"/>
                </a:cubicBezTo>
                <a:cubicBezTo>
                  <a:pt x="110" y="62"/>
                  <a:pt x="110" y="62"/>
                  <a:pt x="110" y="62"/>
                </a:cubicBezTo>
                <a:cubicBezTo>
                  <a:pt x="107" y="63"/>
                  <a:pt x="106" y="66"/>
                  <a:pt x="106" y="69"/>
                </a:cubicBezTo>
                <a:cubicBezTo>
                  <a:pt x="106" y="78"/>
                  <a:pt x="106" y="78"/>
                  <a:pt x="106" y="78"/>
                </a:cubicBezTo>
                <a:cubicBezTo>
                  <a:pt x="100" y="81"/>
                  <a:pt x="95" y="85"/>
                  <a:pt x="90" y="90"/>
                </a:cubicBezTo>
                <a:cubicBezTo>
                  <a:pt x="82" y="88"/>
                  <a:pt x="82" y="88"/>
                  <a:pt x="82" y="88"/>
                </a:cubicBezTo>
                <a:cubicBezTo>
                  <a:pt x="79" y="87"/>
                  <a:pt x="75" y="87"/>
                  <a:pt x="74" y="90"/>
                </a:cubicBezTo>
                <a:cubicBezTo>
                  <a:pt x="62" y="110"/>
                  <a:pt x="62" y="110"/>
                  <a:pt x="62" y="110"/>
                </a:cubicBezTo>
                <a:cubicBezTo>
                  <a:pt x="60" y="113"/>
                  <a:pt x="62" y="116"/>
                  <a:pt x="64" y="118"/>
                </a:cubicBezTo>
                <a:cubicBezTo>
                  <a:pt x="70" y="124"/>
                  <a:pt x="70" y="124"/>
                  <a:pt x="70" y="124"/>
                </a:cubicBezTo>
                <a:cubicBezTo>
                  <a:pt x="69" y="131"/>
                  <a:pt x="68" y="137"/>
                  <a:pt x="68" y="144"/>
                </a:cubicBezTo>
                <a:cubicBezTo>
                  <a:pt x="60" y="148"/>
                  <a:pt x="60" y="148"/>
                  <a:pt x="60" y="148"/>
                </a:cubicBezTo>
                <a:cubicBezTo>
                  <a:pt x="58" y="150"/>
                  <a:pt x="55" y="152"/>
                  <a:pt x="56" y="155"/>
                </a:cubicBezTo>
                <a:cubicBezTo>
                  <a:pt x="59" y="168"/>
                  <a:pt x="59" y="168"/>
                  <a:pt x="59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92"/>
                  <a:pt x="8" y="92"/>
                  <a:pt x="8" y="92"/>
                </a:cubicBezTo>
                <a:cubicBezTo>
                  <a:pt x="16" y="92"/>
                  <a:pt x="16" y="92"/>
                  <a:pt x="16" y="92"/>
                </a:cubicBezTo>
                <a:cubicBezTo>
                  <a:pt x="19" y="92"/>
                  <a:pt x="21" y="89"/>
                  <a:pt x="22" y="86"/>
                </a:cubicBezTo>
                <a:cubicBezTo>
                  <a:pt x="24" y="78"/>
                  <a:pt x="24" y="78"/>
                  <a:pt x="24" y="78"/>
                </a:cubicBezTo>
                <a:cubicBezTo>
                  <a:pt x="30" y="76"/>
                  <a:pt x="36" y="73"/>
                  <a:pt x="42" y="70"/>
                </a:cubicBezTo>
                <a:cubicBezTo>
                  <a:pt x="50" y="75"/>
                  <a:pt x="50" y="75"/>
                  <a:pt x="50" y="75"/>
                </a:cubicBezTo>
                <a:cubicBezTo>
                  <a:pt x="51" y="75"/>
                  <a:pt x="53" y="76"/>
                  <a:pt x="54" y="76"/>
                </a:cubicBezTo>
                <a:cubicBezTo>
                  <a:pt x="56" y="76"/>
                  <a:pt x="57" y="76"/>
                  <a:pt x="58" y="75"/>
                </a:cubicBezTo>
                <a:cubicBezTo>
                  <a:pt x="75" y="58"/>
                  <a:pt x="75" y="58"/>
                  <a:pt x="75" y="58"/>
                </a:cubicBezTo>
                <a:cubicBezTo>
                  <a:pt x="77" y="56"/>
                  <a:pt x="76" y="52"/>
                  <a:pt x="75" y="50"/>
                </a:cubicBezTo>
                <a:cubicBezTo>
                  <a:pt x="70" y="42"/>
                  <a:pt x="70" y="42"/>
                  <a:pt x="70" y="42"/>
                </a:cubicBezTo>
                <a:cubicBezTo>
                  <a:pt x="73" y="36"/>
                  <a:pt x="76" y="30"/>
                  <a:pt x="78" y="24"/>
                </a:cubicBezTo>
                <a:cubicBezTo>
                  <a:pt x="86" y="22"/>
                  <a:pt x="86" y="22"/>
                  <a:pt x="86" y="22"/>
                </a:cubicBezTo>
                <a:cubicBezTo>
                  <a:pt x="89" y="21"/>
                  <a:pt x="92" y="19"/>
                  <a:pt x="92" y="16"/>
                </a:cubicBezTo>
                <a:cubicBezTo>
                  <a:pt x="92" y="8"/>
                  <a:pt x="92" y="8"/>
                  <a:pt x="92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Rectangle 71"/>
          <p:cNvSpPr/>
          <p:nvPr/>
        </p:nvSpPr>
        <p:spPr>
          <a:xfrm>
            <a:off x="1288585" y="5078053"/>
            <a:ext cx="96148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arcu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imperdiet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malesuada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Fusce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wisi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Nullam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arcu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est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sollicitudin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euismod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In convallis.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Nullam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fermentum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ipsum.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erat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Excepteur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sint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occaecat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cupidatat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non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provident Maecenas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accumsan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leo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11780032" y="258631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74" name="Rectangle 73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5" name="Rectangle 74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6" name="Rectangle 75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7" name="Rectangle 76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82449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5" name="TextBox 1364"/>
          <p:cNvSpPr txBox="1"/>
          <p:nvPr/>
        </p:nvSpPr>
        <p:spPr>
          <a:xfrm>
            <a:off x="1778815" y="920294"/>
            <a:ext cx="86343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Chart Infographic</a:t>
            </a:r>
            <a:endParaRPr lang="en-US" sz="4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727089" y="2250576"/>
            <a:ext cx="2290888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01. AMAZING TITLE HERE</a:t>
            </a:r>
          </a:p>
          <a:p>
            <a:pPr algn="r">
              <a:lnSpc>
                <a:spcPct val="150000"/>
              </a:lnSpc>
            </a:pPr>
            <a:r>
              <a:rPr 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sp>
        <p:nvSpPr>
          <p:cNvPr id="143" name="TextBox 142"/>
          <p:cNvSpPr txBox="1"/>
          <p:nvPr/>
        </p:nvSpPr>
        <p:spPr>
          <a:xfrm>
            <a:off x="727089" y="4320007"/>
            <a:ext cx="2290888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03. AMAZING TITLE HERE</a:t>
            </a:r>
          </a:p>
          <a:p>
            <a:pPr algn="r">
              <a:lnSpc>
                <a:spcPct val="150000"/>
              </a:lnSpc>
            </a:pPr>
            <a:r>
              <a:rPr 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sp>
        <p:nvSpPr>
          <p:cNvPr id="144" name="TextBox 143"/>
          <p:cNvSpPr txBox="1"/>
          <p:nvPr/>
        </p:nvSpPr>
        <p:spPr>
          <a:xfrm>
            <a:off x="8881345" y="2250576"/>
            <a:ext cx="2290888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02. AMAZING TITLE HERE</a:t>
            </a:r>
          </a:p>
          <a:p>
            <a:pPr>
              <a:lnSpc>
                <a:spcPct val="150000"/>
              </a:lnSpc>
            </a:pPr>
            <a:r>
              <a:rPr 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sp>
        <p:nvSpPr>
          <p:cNvPr id="145" name="TextBox 144"/>
          <p:cNvSpPr txBox="1"/>
          <p:nvPr/>
        </p:nvSpPr>
        <p:spPr>
          <a:xfrm>
            <a:off x="8881345" y="4320007"/>
            <a:ext cx="2290888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04. AMAZING TITLE HERE</a:t>
            </a:r>
          </a:p>
          <a:p>
            <a:pPr>
              <a:lnSpc>
                <a:spcPct val="150000"/>
              </a:lnSpc>
            </a:pPr>
            <a:r>
              <a:rPr 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sp>
        <p:nvSpPr>
          <p:cNvPr id="1419" name="Freeform 5"/>
          <p:cNvSpPr>
            <a:spLocks/>
          </p:cNvSpPr>
          <p:nvPr/>
        </p:nvSpPr>
        <p:spPr bwMode="auto">
          <a:xfrm>
            <a:off x="6010276" y="2565400"/>
            <a:ext cx="684213" cy="1851025"/>
          </a:xfrm>
          <a:custGeom>
            <a:avLst/>
            <a:gdLst>
              <a:gd name="T0" fmla="*/ 0 w 431"/>
              <a:gd name="T1" fmla="*/ 641 h 1166"/>
              <a:gd name="T2" fmla="*/ 0 w 431"/>
              <a:gd name="T3" fmla="*/ 1166 h 1166"/>
              <a:gd name="T4" fmla="*/ 431 w 431"/>
              <a:gd name="T5" fmla="*/ 525 h 1166"/>
              <a:gd name="T6" fmla="*/ 431 w 431"/>
              <a:gd name="T7" fmla="*/ 0 h 1166"/>
              <a:gd name="T8" fmla="*/ 0 w 431"/>
              <a:gd name="T9" fmla="*/ 641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1" h="1166">
                <a:moveTo>
                  <a:pt x="0" y="641"/>
                </a:moveTo>
                <a:lnTo>
                  <a:pt x="0" y="1166"/>
                </a:lnTo>
                <a:lnTo>
                  <a:pt x="431" y="525"/>
                </a:lnTo>
                <a:lnTo>
                  <a:pt x="431" y="0"/>
                </a:lnTo>
                <a:lnTo>
                  <a:pt x="0" y="641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0" name="Freeform 6"/>
          <p:cNvSpPr>
            <a:spLocks/>
          </p:cNvSpPr>
          <p:nvPr/>
        </p:nvSpPr>
        <p:spPr bwMode="auto">
          <a:xfrm>
            <a:off x="6453982" y="2392513"/>
            <a:ext cx="2219325" cy="944562"/>
          </a:xfrm>
          <a:custGeom>
            <a:avLst/>
            <a:gdLst>
              <a:gd name="T0" fmla="*/ 479 w 1670"/>
              <a:gd name="T1" fmla="*/ 0 h 711"/>
              <a:gd name="T2" fmla="*/ 1358 w 1670"/>
              <a:gd name="T3" fmla="*/ 253 h 711"/>
              <a:gd name="T4" fmla="*/ 1670 w 1670"/>
              <a:gd name="T5" fmla="*/ 486 h 711"/>
              <a:gd name="T6" fmla="*/ 0 w 1670"/>
              <a:gd name="T7" fmla="*/ 711 h 711"/>
              <a:gd name="T8" fmla="*/ 479 w 1670"/>
              <a:gd name="T9" fmla="*/ 0 h 7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70" h="711">
                <a:moveTo>
                  <a:pt x="479" y="0"/>
                </a:moveTo>
                <a:cubicBezTo>
                  <a:pt x="812" y="45"/>
                  <a:pt x="1120" y="130"/>
                  <a:pt x="1358" y="253"/>
                </a:cubicBezTo>
                <a:cubicBezTo>
                  <a:pt x="1496" y="325"/>
                  <a:pt x="1600" y="404"/>
                  <a:pt x="1670" y="486"/>
                </a:cubicBezTo>
                <a:cubicBezTo>
                  <a:pt x="0" y="711"/>
                  <a:pt x="0" y="711"/>
                  <a:pt x="0" y="711"/>
                </a:cubicBezTo>
                <a:lnTo>
                  <a:pt x="479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1" name="Freeform 7"/>
          <p:cNvSpPr>
            <a:spLocks/>
          </p:cNvSpPr>
          <p:nvPr/>
        </p:nvSpPr>
        <p:spPr bwMode="auto">
          <a:xfrm>
            <a:off x="6453982" y="3038626"/>
            <a:ext cx="2219325" cy="950912"/>
          </a:xfrm>
          <a:custGeom>
            <a:avLst/>
            <a:gdLst>
              <a:gd name="T0" fmla="*/ 0 w 1398"/>
              <a:gd name="T1" fmla="*/ 188 h 599"/>
              <a:gd name="T2" fmla="*/ 0 w 1398"/>
              <a:gd name="T3" fmla="*/ 599 h 599"/>
              <a:gd name="T4" fmla="*/ 1398 w 1398"/>
              <a:gd name="T5" fmla="*/ 411 h 599"/>
              <a:gd name="T6" fmla="*/ 1398 w 1398"/>
              <a:gd name="T7" fmla="*/ 0 h 599"/>
              <a:gd name="T8" fmla="*/ 0 w 1398"/>
              <a:gd name="T9" fmla="*/ 188 h 5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8" h="599">
                <a:moveTo>
                  <a:pt x="0" y="188"/>
                </a:moveTo>
                <a:lnTo>
                  <a:pt x="0" y="599"/>
                </a:lnTo>
                <a:lnTo>
                  <a:pt x="1398" y="411"/>
                </a:lnTo>
                <a:lnTo>
                  <a:pt x="1398" y="0"/>
                </a:lnTo>
                <a:lnTo>
                  <a:pt x="0" y="188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2" name="Freeform 8"/>
          <p:cNvSpPr>
            <a:spLocks/>
          </p:cNvSpPr>
          <p:nvPr/>
        </p:nvSpPr>
        <p:spPr bwMode="auto">
          <a:xfrm>
            <a:off x="8023226" y="3960813"/>
            <a:ext cx="560388" cy="1122362"/>
          </a:xfrm>
          <a:custGeom>
            <a:avLst/>
            <a:gdLst>
              <a:gd name="T0" fmla="*/ 421 w 422"/>
              <a:gd name="T1" fmla="*/ 20 h 844"/>
              <a:gd name="T2" fmla="*/ 420 w 422"/>
              <a:gd name="T3" fmla="*/ 36 h 844"/>
              <a:gd name="T4" fmla="*/ 418 w 422"/>
              <a:gd name="T5" fmla="*/ 52 h 844"/>
              <a:gd name="T6" fmla="*/ 415 w 422"/>
              <a:gd name="T7" fmla="*/ 68 h 844"/>
              <a:gd name="T8" fmla="*/ 408 w 422"/>
              <a:gd name="T9" fmla="*/ 96 h 844"/>
              <a:gd name="T10" fmla="*/ 398 w 422"/>
              <a:gd name="T11" fmla="*/ 124 h 844"/>
              <a:gd name="T12" fmla="*/ 386 w 422"/>
              <a:gd name="T13" fmla="*/ 153 h 844"/>
              <a:gd name="T14" fmla="*/ 371 w 422"/>
              <a:gd name="T15" fmla="*/ 183 h 844"/>
              <a:gd name="T16" fmla="*/ 356 w 422"/>
              <a:gd name="T17" fmla="*/ 208 h 844"/>
              <a:gd name="T18" fmla="*/ 337 w 422"/>
              <a:gd name="T19" fmla="*/ 235 h 844"/>
              <a:gd name="T20" fmla="*/ 314 w 422"/>
              <a:gd name="T21" fmla="*/ 264 h 844"/>
              <a:gd name="T22" fmla="*/ 291 w 422"/>
              <a:gd name="T23" fmla="*/ 290 h 844"/>
              <a:gd name="T24" fmla="*/ 283 w 422"/>
              <a:gd name="T25" fmla="*/ 299 h 844"/>
              <a:gd name="T26" fmla="*/ 268 w 422"/>
              <a:gd name="T27" fmla="*/ 314 h 844"/>
              <a:gd name="T28" fmla="*/ 252 w 422"/>
              <a:gd name="T29" fmla="*/ 329 h 844"/>
              <a:gd name="T30" fmla="*/ 236 w 422"/>
              <a:gd name="T31" fmla="*/ 344 h 844"/>
              <a:gd name="T32" fmla="*/ 218 w 422"/>
              <a:gd name="T33" fmla="*/ 359 h 844"/>
              <a:gd name="T34" fmla="*/ 200 w 422"/>
              <a:gd name="T35" fmla="*/ 374 h 844"/>
              <a:gd name="T36" fmla="*/ 181 w 422"/>
              <a:gd name="T37" fmla="*/ 388 h 844"/>
              <a:gd name="T38" fmla="*/ 161 w 422"/>
              <a:gd name="T39" fmla="*/ 403 h 844"/>
              <a:gd name="T40" fmla="*/ 139 w 422"/>
              <a:gd name="T41" fmla="*/ 418 h 844"/>
              <a:gd name="T42" fmla="*/ 116 w 422"/>
              <a:gd name="T43" fmla="*/ 433 h 844"/>
              <a:gd name="T44" fmla="*/ 93 w 422"/>
              <a:gd name="T45" fmla="*/ 448 h 844"/>
              <a:gd name="T46" fmla="*/ 68 w 422"/>
              <a:gd name="T47" fmla="*/ 462 h 844"/>
              <a:gd name="T48" fmla="*/ 38 w 422"/>
              <a:gd name="T49" fmla="*/ 479 h 844"/>
              <a:gd name="T50" fmla="*/ 0 w 422"/>
              <a:gd name="T51" fmla="*/ 500 h 844"/>
              <a:gd name="T52" fmla="*/ 29 w 422"/>
              <a:gd name="T53" fmla="*/ 828 h 844"/>
              <a:gd name="T54" fmla="*/ 58 w 422"/>
              <a:gd name="T55" fmla="*/ 812 h 844"/>
              <a:gd name="T56" fmla="*/ 68 w 422"/>
              <a:gd name="T57" fmla="*/ 806 h 844"/>
              <a:gd name="T58" fmla="*/ 93 w 422"/>
              <a:gd name="T59" fmla="*/ 791 h 844"/>
              <a:gd name="T60" fmla="*/ 116 w 422"/>
              <a:gd name="T61" fmla="*/ 777 h 844"/>
              <a:gd name="T62" fmla="*/ 139 w 422"/>
              <a:gd name="T63" fmla="*/ 762 h 844"/>
              <a:gd name="T64" fmla="*/ 159 w 422"/>
              <a:gd name="T65" fmla="*/ 748 h 844"/>
              <a:gd name="T66" fmla="*/ 170 w 422"/>
              <a:gd name="T67" fmla="*/ 740 h 844"/>
              <a:gd name="T68" fmla="*/ 189 w 422"/>
              <a:gd name="T69" fmla="*/ 725 h 844"/>
              <a:gd name="T70" fmla="*/ 208 w 422"/>
              <a:gd name="T71" fmla="*/ 711 h 844"/>
              <a:gd name="T72" fmla="*/ 226 w 422"/>
              <a:gd name="T73" fmla="*/ 696 h 844"/>
              <a:gd name="T74" fmla="*/ 235 w 422"/>
              <a:gd name="T75" fmla="*/ 688 h 844"/>
              <a:gd name="T76" fmla="*/ 252 w 422"/>
              <a:gd name="T77" fmla="*/ 673 h 844"/>
              <a:gd name="T78" fmla="*/ 267 w 422"/>
              <a:gd name="T79" fmla="*/ 658 h 844"/>
              <a:gd name="T80" fmla="*/ 283 w 422"/>
              <a:gd name="T81" fmla="*/ 643 h 844"/>
              <a:gd name="T82" fmla="*/ 289 w 422"/>
              <a:gd name="T83" fmla="*/ 636 h 844"/>
              <a:gd name="T84" fmla="*/ 312 w 422"/>
              <a:gd name="T85" fmla="*/ 610 h 844"/>
              <a:gd name="T86" fmla="*/ 333 w 422"/>
              <a:gd name="T87" fmla="*/ 584 h 844"/>
              <a:gd name="T88" fmla="*/ 337 w 422"/>
              <a:gd name="T89" fmla="*/ 579 h 844"/>
              <a:gd name="T90" fmla="*/ 356 w 422"/>
              <a:gd name="T91" fmla="*/ 551 h 844"/>
              <a:gd name="T92" fmla="*/ 371 w 422"/>
              <a:gd name="T93" fmla="*/ 527 h 844"/>
              <a:gd name="T94" fmla="*/ 384 w 422"/>
              <a:gd name="T95" fmla="*/ 501 h 844"/>
              <a:gd name="T96" fmla="*/ 396 w 422"/>
              <a:gd name="T97" fmla="*/ 473 h 844"/>
              <a:gd name="T98" fmla="*/ 398 w 422"/>
              <a:gd name="T99" fmla="*/ 468 h 844"/>
              <a:gd name="T100" fmla="*/ 407 w 422"/>
              <a:gd name="T101" fmla="*/ 440 h 844"/>
              <a:gd name="T102" fmla="*/ 414 w 422"/>
              <a:gd name="T103" fmla="*/ 413 h 844"/>
              <a:gd name="T104" fmla="*/ 416 w 422"/>
              <a:gd name="T105" fmla="*/ 406 h 844"/>
              <a:gd name="T106" fmla="*/ 418 w 422"/>
              <a:gd name="T107" fmla="*/ 389 h 844"/>
              <a:gd name="T108" fmla="*/ 420 w 422"/>
              <a:gd name="T109" fmla="*/ 373 h 844"/>
              <a:gd name="T110" fmla="*/ 421 w 422"/>
              <a:gd name="T111" fmla="*/ 357 h 844"/>
              <a:gd name="T112" fmla="*/ 421 w 422"/>
              <a:gd name="T113" fmla="*/ 344 h 844"/>
              <a:gd name="T114" fmla="*/ 421 w 422"/>
              <a:gd name="T115" fmla="*/ 13 h 8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22" h="844">
                <a:moveTo>
                  <a:pt x="421" y="13"/>
                </a:moveTo>
                <a:cubicBezTo>
                  <a:pt x="421" y="15"/>
                  <a:pt x="421" y="18"/>
                  <a:pt x="421" y="20"/>
                </a:cubicBezTo>
                <a:cubicBezTo>
                  <a:pt x="421" y="23"/>
                  <a:pt x="421" y="26"/>
                  <a:pt x="420" y="29"/>
                </a:cubicBezTo>
                <a:cubicBezTo>
                  <a:pt x="420" y="31"/>
                  <a:pt x="420" y="34"/>
                  <a:pt x="420" y="36"/>
                </a:cubicBezTo>
                <a:cubicBezTo>
                  <a:pt x="419" y="39"/>
                  <a:pt x="419" y="42"/>
                  <a:pt x="418" y="45"/>
                </a:cubicBezTo>
                <a:cubicBezTo>
                  <a:pt x="418" y="48"/>
                  <a:pt x="418" y="50"/>
                  <a:pt x="418" y="52"/>
                </a:cubicBezTo>
                <a:cubicBezTo>
                  <a:pt x="417" y="55"/>
                  <a:pt x="416" y="59"/>
                  <a:pt x="416" y="62"/>
                </a:cubicBezTo>
                <a:cubicBezTo>
                  <a:pt x="415" y="64"/>
                  <a:pt x="415" y="66"/>
                  <a:pt x="415" y="68"/>
                </a:cubicBezTo>
                <a:cubicBezTo>
                  <a:pt x="414" y="69"/>
                  <a:pt x="414" y="70"/>
                  <a:pt x="414" y="71"/>
                </a:cubicBezTo>
                <a:cubicBezTo>
                  <a:pt x="412" y="79"/>
                  <a:pt x="410" y="88"/>
                  <a:pt x="408" y="96"/>
                </a:cubicBezTo>
                <a:cubicBezTo>
                  <a:pt x="407" y="97"/>
                  <a:pt x="407" y="98"/>
                  <a:pt x="407" y="99"/>
                </a:cubicBezTo>
                <a:cubicBezTo>
                  <a:pt x="404" y="107"/>
                  <a:pt x="401" y="116"/>
                  <a:pt x="398" y="124"/>
                </a:cubicBezTo>
                <a:cubicBezTo>
                  <a:pt x="398" y="126"/>
                  <a:pt x="397" y="127"/>
                  <a:pt x="397" y="129"/>
                </a:cubicBezTo>
                <a:cubicBezTo>
                  <a:pt x="393" y="137"/>
                  <a:pt x="390" y="145"/>
                  <a:pt x="386" y="153"/>
                </a:cubicBezTo>
                <a:cubicBezTo>
                  <a:pt x="385" y="155"/>
                  <a:pt x="385" y="156"/>
                  <a:pt x="384" y="158"/>
                </a:cubicBezTo>
                <a:cubicBezTo>
                  <a:pt x="380" y="166"/>
                  <a:pt x="376" y="174"/>
                  <a:pt x="371" y="183"/>
                </a:cubicBezTo>
                <a:cubicBezTo>
                  <a:pt x="371" y="183"/>
                  <a:pt x="371" y="183"/>
                  <a:pt x="371" y="183"/>
                </a:cubicBezTo>
                <a:cubicBezTo>
                  <a:pt x="366" y="191"/>
                  <a:pt x="361" y="199"/>
                  <a:pt x="356" y="208"/>
                </a:cubicBezTo>
                <a:cubicBezTo>
                  <a:pt x="355" y="209"/>
                  <a:pt x="354" y="210"/>
                  <a:pt x="353" y="212"/>
                </a:cubicBezTo>
                <a:cubicBezTo>
                  <a:pt x="348" y="220"/>
                  <a:pt x="343" y="228"/>
                  <a:pt x="337" y="235"/>
                </a:cubicBezTo>
                <a:cubicBezTo>
                  <a:pt x="336" y="237"/>
                  <a:pt x="335" y="238"/>
                  <a:pt x="333" y="240"/>
                </a:cubicBezTo>
                <a:cubicBezTo>
                  <a:pt x="327" y="248"/>
                  <a:pt x="321" y="256"/>
                  <a:pt x="314" y="264"/>
                </a:cubicBezTo>
                <a:cubicBezTo>
                  <a:pt x="314" y="265"/>
                  <a:pt x="313" y="266"/>
                  <a:pt x="312" y="267"/>
                </a:cubicBezTo>
                <a:cubicBezTo>
                  <a:pt x="306" y="274"/>
                  <a:pt x="299" y="282"/>
                  <a:pt x="291" y="290"/>
                </a:cubicBezTo>
                <a:cubicBezTo>
                  <a:pt x="290" y="291"/>
                  <a:pt x="289" y="292"/>
                  <a:pt x="288" y="293"/>
                </a:cubicBezTo>
                <a:cubicBezTo>
                  <a:pt x="286" y="295"/>
                  <a:pt x="285" y="297"/>
                  <a:pt x="283" y="299"/>
                </a:cubicBezTo>
                <a:cubicBezTo>
                  <a:pt x="280" y="302"/>
                  <a:pt x="277" y="305"/>
                  <a:pt x="274" y="308"/>
                </a:cubicBezTo>
                <a:cubicBezTo>
                  <a:pt x="272" y="310"/>
                  <a:pt x="270" y="312"/>
                  <a:pt x="268" y="314"/>
                </a:cubicBezTo>
                <a:cubicBezTo>
                  <a:pt x="265" y="317"/>
                  <a:pt x="262" y="320"/>
                  <a:pt x="258" y="323"/>
                </a:cubicBezTo>
                <a:cubicBezTo>
                  <a:pt x="256" y="325"/>
                  <a:pt x="254" y="327"/>
                  <a:pt x="252" y="329"/>
                </a:cubicBezTo>
                <a:cubicBezTo>
                  <a:pt x="249" y="332"/>
                  <a:pt x="246" y="335"/>
                  <a:pt x="242" y="338"/>
                </a:cubicBezTo>
                <a:cubicBezTo>
                  <a:pt x="240" y="340"/>
                  <a:pt x="238" y="342"/>
                  <a:pt x="236" y="344"/>
                </a:cubicBezTo>
                <a:cubicBezTo>
                  <a:pt x="232" y="347"/>
                  <a:pt x="229" y="349"/>
                  <a:pt x="226" y="352"/>
                </a:cubicBezTo>
                <a:cubicBezTo>
                  <a:pt x="223" y="354"/>
                  <a:pt x="221" y="357"/>
                  <a:pt x="218" y="359"/>
                </a:cubicBezTo>
                <a:cubicBezTo>
                  <a:pt x="215" y="361"/>
                  <a:pt x="211" y="364"/>
                  <a:pt x="208" y="367"/>
                </a:cubicBezTo>
                <a:cubicBezTo>
                  <a:pt x="205" y="369"/>
                  <a:pt x="203" y="371"/>
                  <a:pt x="200" y="374"/>
                </a:cubicBezTo>
                <a:cubicBezTo>
                  <a:pt x="196" y="376"/>
                  <a:pt x="193" y="379"/>
                  <a:pt x="189" y="381"/>
                </a:cubicBezTo>
                <a:cubicBezTo>
                  <a:pt x="187" y="384"/>
                  <a:pt x="184" y="386"/>
                  <a:pt x="181" y="388"/>
                </a:cubicBezTo>
                <a:cubicBezTo>
                  <a:pt x="177" y="391"/>
                  <a:pt x="173" y="393"/>
                  <a:pt x="170" y="396"/>
                </a:cubicBezTo>
                <a:cubicBezTo>
                  <a:pt x="167" y="398"/>
                  <a:pt x="164" y="400"/>
                  <a:pt x="161" y="403"/>
                </a:cubicBezTo>
                <a:cubicBezTo>
                  <a:pt x="158" y="405"/>
                  <a:pt x="155" y="407"/>
                  <a:pt x="152" y="409"/>
                </a:cubicBezTo>
                <a:cubicBezTo>
                  <a:pt x="148" y="412"/>
                  <a:pt x="143" y="415"/>
                  <a:pt x="139" y="418"/>
                </a:cubicBezTo>
                <a:cubicBezTo>
                  <a:pt x="136" y="420"/>
                  <a:pt x="132" y="422"/>
                  <a:pt x="129" y="424"/>
                </a:cubicBezTo>
                <a:cubicBezTo>
                  <a:pt x="125" y="427"/>
                  <a:pt x="121" y="430"/>
                  <a:pt x="116" y="433"/>
                </a:cubicBezTo>
                <a:cubicBezTo>
                  <a:pt x="113" y="435"/>
                  <a:pt x="109" y="437"/>
                  <a:pt x="106" y="439"/>
                </a:cubicBezTo>
                <a:cubicBezTo>
                  <a:pt x="102" y="442"/>
                  <a:pt x="97" y="445"/>
                  <a:pt x="93" y="448"/>
                </a:cubicBezTo>
                <a:cubicBezTo>
                  <a:pt x="89" y="450"/>
                  <a:pt x="85" y="452"/>
                  <a:pt x="82" y="454"/>
                </a:cubicBezTo>
                <a:cubicBezTo>
                  <a:pt x="77" y="457"/>
                  <a:pt x="73" y="460"/>
                  <a:pt x="68" y="462"/>
                </a:cubicBezTo>
                <a:cubicBezTo>
                  <a:pt x="65" y="464"/>
                  <a:pt x="61" y="466"/>
                  <a:pt x="58" y="468"/>
                </a:cubicBezTo>
                <a:cubicBezTo>
                  <a:pt x="51" y="472"/>
                  <a:pt x="45" y="476"/>
                  <a:pt x="38" y="479"/>
                </a:cubicBezTo>
                <a:cubicBezTo>
                  <a:pt x="35" y="481"/>
                  <a:pt x="32" y="483"/>
                  <a:pt x="29" y="484"/>
                </a:cubicBezTo>
                <a:cubicBezTo>
                  <a:pt x="20" y="489"/>
                  <a:pt x="10" y="495"/>
                  <a:pt x="0" y="500"/>
                </a:cubicBezTo>
                <a:cubicBezTo>
                  <a:pt x="0" y="844"/>
                  <a:pt x="0" y="844"/>
                  <a:pt x="0" y="844"/>
                </a:cubicBezTo>
                <a:cubicBezTo>
                  <a:pt x="10" y="838"/>
                  <a:pt x="19" y="833"/>
                  <a:pt x="29" y="828"/>
                </a:cubicBezTo>
                <a:cubicBezTo>
                  <a:pt x="32" y="826"/>
                  <a:pt x="35" y="825"/>
                  <a:pt x="38" y="823"/>
                </a:cubicBezTo>
                <a:cubicBezTo>
                  <a:pt x="45" y="820"/>
                  <a:pt x="51" y="816"/>
                  <a:pt x="58" y="812"/>
                </a:cubicBezTo>
                <a:cubicBezTo>
                  <a:pt x="59" y="811"/>
                  <a:pt x="61" y="810"/>
                  <a:pt x="63" y="809"/>
                </a:cubicBezTo>
                <a:cubicBezTo>
                  <a:pt x="64" y="808"/>
                  <a:pt x="66" y="807"/>
                  <a:pt x="68" y="806"/>
                </a:cubicBezTo>
                <a:cubicBezTo>
                  <a:pt x="73" y="803"/>
                  <a:pt x="77" y="801"/>
                  <a:pt x="82" y="798"/>
                </a:cubicBezTo>
                <a:cubicBezTo>
                  <a:pt x="85" y="796"/>
                  <a:pt x="89" y="794"/>
                  <a:pt x="93" y="791"/>
                </a:cubicBezTo>
                <a:cubicBezTo>
                  <a:pt x="97" y="789"/>
                  <a:pt x="101" y="786"/>
                  <a:pt x="106" y="783"/>
                </a:cubicBezTo>
                <a:cubicBezTo>
                  <a:pt x="109" y="781"/>
                  <a:pt x="113" y="779"/>
                  <a:pt x="116" y="777"/>
                </a:cubicBezTo>
                <a:cubicBezTo>
                  <a:pt x="120" y="774"/>
                  <a:pt x="125" y="771"/>
                  <a:pt x="129" y="768"/>
                </a:cubicBezTo>
                <a:cubicBezTo>
                  <a:pt x="132" y="766"/>
                  <a:pt x="136" y="764"/>
                  <a:pt x="139" y="762"/>
                </a:cubicBezTo>
                <a:cubicBezTo>
                  <a:pt x="143" y="759"/>
                  <a:pt x="147" y="756"/>
                  <a:pt x="152" y="753"/>
                </a:cubicBezTo>
                <a:cubicBezTo>
                  <a:pt x="154" y="751"/>
                  <a:pt x="156" y="750"/>
                  <a:pt x="159" y="748"/>
                </a:cubicBezTo>
                <a:cubicBezTo>
                  <a:pt x="159" y="747"/>
                  <a:pt x="160" y="747"/>
                  <a:pt x="161" y="746"/>
                </a:cubicBezTo>
                <a:cubicBezTo>
                  <a:pt x="164" y="744"/>
                  <a:pt x="167" y="742"/>
                  <a:pt x="170" y="740"/>
                </a:cubicBezTo>
                <a:cubicBezTo>
                  <a:pt x="173" y="737"/>
                  <a:pt x="177" y="735"/>
                  <a:pt x="181" y="732"/>
                </a:cubicBezTo>
                <a:cubicBezTo>
                  <a:pt x="183" y="730"/>
                  <a:pt x="186" y="728"/>
                  <a:pt x="189" y="725"/>
                </a:cubicBezTo>
                <a:cubicBezTo>
                  <a:pt x="193" y="723"/>
                  <a:pt x="196" y="720"/>
                  <a:pt x="200" y="717"/>
                </a:cubicBezTo>
                <a:cubicBezTo>
                  <a:pt x="202" y="715"/>
                  <a:pt x="205" y="713"/>
                  <a:pt x="208" y="711"/>
                </a:cubicBezTo>
                <a:cubicBezTo>
                  <a:pt x="211" y="708"/>
                  <a:pt x="215" y="705"/>
                  <a:pt x="218" y="703"/>
                </a:cubicBezTo>
                <a:cubicBezTo>
                  <a:pt x="220" y="700"/>
                  <a:pt x="223" y="698"/>
                  <a:pt x="226" y="696"/>
                </a:cubicBezTo>
                <a:cubicBezTo>
                  <a:pt x="228" y="694"/>
                  <a:pt x="230" y="693"/>
                  <a:pt x="232" y="691"/>
                </a:cubicBezTo>
                <a:cubicBezTo>
                  <a:pt x="233" y="690"/>
                  <a:pt x="234" y="689"/>
                  <a:pt x="235" y="688"/>
                </a:cubicBezTo>
                <a:cubicBezTo>
                  <a:pt x="238" y="686"/>
                  <a:pt x="240" y="684"/>
                  <a:pt x="242" y="682"/>
                </a:cubicBezTo>
                <a:cubicBezTo>
                  <a:pt x="245" y="679"/>
                  <a:pt x="249" y="676"/>
                  <a:pt x="252" y="673"/>
                </a:cubicBezTo>
                <a:cubicBezTo>
                  <a:pt x="254" y="671"/>
                  <a:pt x="256" y="669"/>
                  <a:pt x="258" y="667"/>
                </a:cubicBezTo>
                <a:cubicBezTo>
                  <a:pt x="261" y="664"/>
                  <a:pt x="264" y="661"/>
                  <a:pt x="267" y="658"/>
                </a:cubicBezTo>
                <a:cubicBezTo>
                  <a:pt x="269" y="656"/>
                  <a:pt x="272" y="654"/>
                  <a:pt x="274" y="652"/>
                </a:cubicBezTo>
                <a:cubicBezTo>
                  <a:pt x="277" y="649"/>
                  <a:pt x="280" y="646"/>
                  <a:pt x="283" y="643"/>
                </a:cubicBezTo>
                <a:cubicBezTo>
                  <a:pt x="284" y="641"/>
                  <a:pt x="286" y="639"/>
                  <a:pt x="288" y="637"/>
                </a:cubicBezTo>
                <a:cubicBezTo>
                  <a:pt x="288" y="637"/>
                  <a:pt x="289" y="636"/>
                  <a:pt x="289" y="636"/>
                </a:cubicBezTo>
                <a:cubicBezTo>
                  <a:pt x="290" y="635"/>
                  <a:pt x="291" y="634"/>
                  <a:pt x="291" y="634"/>
                </a:cubicBezTo>
                <a:cubicBezTo>
                  <a:pt x="298" y="626"/>
                  <a:pt x="305" y="618"/>
                  <a:pt x="312" y="610"/>
                </a:cubicBezTo>
                <a:cubicBezTo>
                  <a:pt x="313" y="610"/>
                  <a:pt x="313" y="609"/>
                  <a:pt x="314" y="608"/>
                </a:cubicBezTo>
                <a:cubicBezTo>
                  <a:pt x="321" y="600"/>
                  <a:pt x="327" y="592"/>
                  <a:pt x="333" y="584"/>
                </a:cubicBezTo>
                <a:cubicBezTo>
                  <a:pt x="334" y="583"/>
                  <a:pt x="335" y="582"/>
                  <a:pt x="335" y="581"/>
                </a:cubicBezTo>
                <a:cubicBezTo>
                  <a:pt x="336" y="581"/>
                  <a:pt x="336" y="580"/>
                  <a:pt x="337" y="579"/>
                </a:cubicBezTo>
                <a:cubicBezTo>
                  <a:pt x="342" y="571"/>
                  <a:pt x="348" y="564"/>
                  <a:pt x="353" y="556"/>
                </a:cubicBezTo>
                <a:cubicBezTo>
                  <a:pt x="354" y="554"/>
                  <a:pt x="355" y="553"/>
                  <a:pt x="356" y="551"/>
                </a:cubicBezTo>
                <a:cubicBezTo>
                  <a:pt x="361" y="543"/>
                  <a:pt x="366" y="535"/>
                  <a:pt x="371" y="527"/>
                </a:cubicBezTo>
                <a:cubicBezTo>
                  <a:pt x="371" y="527"/>
                  <a:pt x="371" y="527"/>
                  <a:pt x="371" y="527"/>
                </a:cubicBezTo>
                <a:cubicBezTo>
                  <a:pt x="371" y="526"/>
                  <a:pt x="371" y="526"/>
                  <a:pt x="371" y="526"/>
                </a:cubicBezTo>
                <a:cubicBezTo>
                  <a:pt x="376" y="518"/>
                  <a:pt x="380" y="510"/>
                  <a:pt x="384" y="501"/>
                </a:cubicBezTo>
                <a:cubicBezTo>
                  <a:pt x="385" y="500"/>
                  <a:pt x="385" y="498"/>
                  <a:pt x="386" y="497"/>
                </a:cubicBezTo>
                <a:cubicBezTo>
                  <a:pt x="390" y="489"/>
                  <a:pt x="393" y="481"/>
                  <a:pt x="396" y="473"/>
                </a:cubicBezTo>
                <a:cubicBezTo>
                  <a:pt x="397" y="472"/>
                  <a:pt x="397" y="471"/>
                  <a:pt x="397" y="471"/>
                </a:cubicBezTo>
                <a:cubicBezTo>
                  <a:pt x="398" y="470"/>
                  <a:pt x="398" y="469"/>
                  <a:pt x="398" y="468"/>
                </a:cubicBezTo>
                <a:cubicBezTo>
                  <a:pt x="401" y="460"/>
                  <a:pt x="404" y="451"/>
                  <a:pt x="407" y="443"/>
                </a:cubicBezTo>
                <a:cubicBezTo>
                  <a:pt x="407" y="442"/>
                  <a:pt x="407" y="441"/>
                  <a:pt x="407" y="440"/>
                </a:cubicBezTo>
                <a:cubicBezTo>
                  <a:pt x="410" y="432"/>
                  <a:pt x="412" y="423"/>
                  <a:pt x="414" y="415"/>
                </a:cubicBezTo>
                <a:cubicBezTo>
                  <a:pt x="414" y="414"/>
                  <a:pt x="414" y="414"/>
                  <a:pt x="414" y="413"/>
                </a:cubicBezTo>
                <a:cubicBezTo>
                  <a:pt x="414" y="413"/>
                  <a:pt x="414" y="412"/>
                  <a:pt x="414" y="412"/>
                </a:cubicBezTo>
                <a:cubicBezTo>
                  <a:pt x="415" y="410"/>
                  <a:pt x="415" y="408"/>
                  <a:pt x="416" y="406"/>
                </a:cubicBezTo>
                <a:cubicBezTo>
                  <a:pt x="416" y="403"/>
                  <a:pt x="417" y="399"/>
                  <a:pt x="417" y="396"/>
                </a:cubicBezTo>
                <a:cubicBezTo>
                  <a:pt x="418" y="394"/>
                  <a:pt x="418" y="391"/>
                  <a:pt x="418" y="389"/>
                </a:cubicBezTo>
                <a:cubicBezTo>
                  <a:pt x="419" y="386"/>
                  <a:pt x="419" y="383"/>
                  <a:pt x="419" y="380"/>
                </a:cubicBezTo>
                <a:cubicBezTo>
                  <a:pt x="420" y="377"/>
                  <a:pt x="420" y="375"/>
                  <a:pt x="420" y="373"/>
                </a:cubicBezTo>
                <a:cubicBezTo>
                  <a:pt x="420" y="370"/>
                  <a:pt x="421" y="367"/>
                  <a:pt x="421" y="364"/>
                </a:cubicBezTo>
                <a:cubicBezTo>
                  <a:pt x="421" y="361"/>
                  <a:pt x="421" y="359"/>
                  <a:pt x="421" y="357"/>
                </a:cubicBezTo>
                <a:cubicBezTo>
                  <a:pt x="421" y="355"/>
                  <a:pt x="421" y="354"/>
                  <a:pt x="421" y="352"/>
                </a:cubicBezTo>
                <a:cubicBezTo>
                  <a:pt x="421" y="349"/>
                  <a:pt x="421" y="347"/>
                  <a:pt x="421" y="344"/>
                </a:cubicBezTo>
                <a:cubicBezTo>
                  <a:pt x="422" y="0"/>
                  <a:pt x="422" y="0"/>
                  <a:pt x="422" y="0"/>
                </a:cubicBezTo>
                <a:cubicBezTo>
                  <a:pt x="422" y="4"/>
                  <a:pt x="421" y="9"/>
                  <a:pt x="421" y="13"/>
                </a:cubicBezTo>
              </a:path>
            </a:pathLst>
          </a:custGeom>
          <a:solidFill>
            <a:schemeClr val="accent1">
              <a:lumMod val="50000"/>
              <a:alpha val="81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3" name="Freeform 9"/>
          <p:cNvSpPr>
            <a:spLocks/>
          </p:cNvSpPr>
          <p:nvPr/>
        </p:nvSpPr>
        <p:spPr bwMode="auto">
          <a:xfrm>
            <a:off x="6265863" y="3973513"/>
            <a:ext cx="1757363" cy="1109662"/>
          </a:xfrm>
          <a:custGeom>
            <a:avLst/>
            <a:gdLst>
              <a:gd name="T0" fmla="*/ 1 w 1107"/>
              <a:gd name="T1" fmla="*/ 0 h 699"/>
              <a:gd name="T2" fmla="*/ 0 w 1107"/>
              <a:gd name="T3" fmla="*/ 288 h 699"/>
              <a:gd name="T4" fmla="*/ 1107 w 1107"/>
              <a:gd name="T5" fmla="*/ 699 h 699"/>
              <a:gd name="T6" fmla="*/ 1107 w 1107"/>
              <a:gd name="T7" fmla="*/ 411 h 699"/>
              <a:gd name="T8" fmla="*/ 1 w 1107"/>
              <a:gd name="T9" fmla="*/ 0 h 6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07" h="699">
                <a:moveTo>
                  <a:pt x="1" y="0"/>
                </a:moveTo>
                <a:lnTo>
                  <a:pt x="0" y="288"/>
                </a:lnTo>
                <a:lnTo>
                  <a:pt x="1107" y="699"/>
                </a:lnTo>
                <a:lnTo>
                  <a:pt x="1107" y="411"/>
                </a:lnTo>
                <a:lnTo>
                  <a:pt x="1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4" name="Freeform 10"/>
          <p:cNvSpPr>
            <a:spLocks/>
          </p:cNvSpPr>
          <p:nvPr/>
        </p:nvSpPr>
        <p:spPr bwMode="auto">
          <a:xfrm>
            <a:off x="6265863" y="3973513"/>
            <a:ext cx="1757363" cy="1109662"/>
          </a:xfrm>
          <a:custGeom>
            <a:avLst/>
            <a:gdLst>
              <a:gd name="T0" fmla="*/ 1 w 1107"/>
              <a:gd name="T1" fmla="*/ 0 h 699"/>
              <a:gd name="T2" fmla="*/ 0 w 1107"/>
              <a:gd name="T3" fmla="*/ 288 h 699"/>
              <a:gd name="T4" fmla="*/ 1107 w 1107"/>
              <a:gd name="T5" fmla="*/ 699 h 699"/>
              <a:gd name="T6" fmla="*/ 1107 w 1107"/>
              <a:gd name="T7" fmla="*/ 411 h 699"/>
              <a:gd name="T8" fmla="*/ 1 w 1107"/>
              <a:gd name="T9" fmla="*/ 0 h 6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07" h="699">
                <a:moveTo>
                  <a:pt x="1" y="0"/>
                </a:moveTo>
                <a:lnTo>
                  <a:pt x="0" y="288"/>
                </a:lnTo>
                <a:lnTo>
                  <a:pt x="1107" y="699"/>
                </a:lnTo>
                <a:lnTo>
                  <a:pt x="1107" y="411"/>
                </a:lnTo>
                <a:lnTo>
                  <a:pt x="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5" name="Freeform 11"/>
          <p:cNvSpPr>
            <a:spLocks/>
          </p:cNvSpPr>
          <p:nvPr/>
        </p:nvSpPr>
        <p:spPr bwMode="auto">
          <a:xfrm>
            <a:off x="6267451" y="3673475"/>
            <a:ext cx="2441575" cy="952500"/>
          </a:xfrm>
          <a:custGeom>
            <a:avLst/>
            <a:gdLst>
              <a:gd name="T0" fmla="*/ 0 w 1837"/>
              <a:gd name="T1" fmla="*/ 225 h 716"/>
              <a:gd name="T2" fmla="*/ 1671 w 1837"/>
              <a:gd name="T3" fmla="*/ 0 h 716"/>
              <a:gd name="T4" fmla="*/ 1321 w 1837"/>
              <a:gd name="T5" fmla="*/ 716 h 716"/>
              <a:gd name="T6" fmla="*/ 0 w 1837"/>
              <a:gd name="T7" fmla="*/ 225 h 7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37" h="716">
                <a:moveTo>
                  <a:pt x="0" y="225"/>
                </a:moveTo>
                <a:cubicBezTo>
                  <a:pt x="1671" y="0"/>
                  <a:pt x="1671" y="0"/>
                  <a:pt x="1671" y="0"/>
                </a:cubicBezTo>
                <a:cubicBezTo>
                  <a:pt x="1837" y="245"/>
                  <a:pt x="1712" y="514"/>
                  <a:pt x="1321" y="716"/>
                </a:cubicBezTo>
                <a:cubicBezTo>
                  <a:pt x="0" y="225"/>
                  <a:pt x="0" y="225"/>
                  <a:pt x="0" y="225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6" name="Freeform 12"/>
          <p:cNvSpPr>
            <a:spLocks/>
          </p:cNvSpPr>
          <p:nvPr/>
        </p:nvSpPr>
        <p:spPr bwMode="auto">
          <a:xfrm>
            <a:off x="6229351" y="4187825"/>
            <a:ext cx="488950" cy="1247775"/>
          </a:xfrm>
          <a:custGeom>
            <a:avLst/>
            <a:gdLst>
              <a:gd name="T0" fmla="*/ 308 w 308"/>
              <a:gd name="T1" fmla="*/ 583 h 786"/>
              <a:gd name="T2" fmla="*/ 308 w 308"/>
              <a:gd name="T3" fmla="*/ 786 h 786"/>
              <a:gd name="T4" fmla="*/ 0 w 308"/>
              <a:gd name="T5" fmla="*/ 202 h 786"/>
              <a:gd name="T6" fmla="*/ 0 w 308"/>
              <a:gd name="T7" fmla="*/ 0 h 786"/>
              <a:gd name="T8" fmla="*/ 308 w 308"/>
              <a:gd name="T9" fmla="*/ 583 h 7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8" h="786">
                <a:moveTo>
                  <a:pt x="308" y="583"/>
                </a:moveTo>
                <a:lnTo>
                  <a:pt x="308" y="786"/>
                </a:lnTo>
                <a:lnTo>
                  <a:pt x="0" y="202"/>
                </a:lnTo>
                <a:lnTo>
                  <a:pt x="0" y="0"/>
                </a:lnTo>
                <a:lnTo>
                  <a:pt x="308" y="583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7" name="Freeform 13"/>
          <p:cNvSpPr>
            <a:spLocks/>
          </p:cNvSpPr>
          <p:nvPr/>
        </p:nvSpPr>
        <p:spPr bwMode="auto">
          <a:xfrm>
            <a:off x="6229351" y="4187825"/>
            <a:ext cx="488950" cy="1247775"/>
          </a:xfrm>
          <a:custGeom>
            <a:avLst/>
            <a:gdLst>
              <a:gd name="T0" fmla="*/ 308 w 308"/>
              <a:gd name="T1" fmla="*/ 583 h 786"/>
              <a:gd name="T2" fmla="*/ 308 w 308"/>
              <a:gd name="T3" fmla="*/ 786 h 786"/>
              <a:gd name="T4" fmla="*/ 0 w 308"/>
              <a:gd name="T5" fmla="*/ 202 h 786"/>
              <a:gd name="T6" fmla="*/ 0 w 308"/>
              <a:gd name="T7" fmla="*/ 0 h 786"/>
              <a:gd name="T8" fmla="*/ 308 w 308"/>
              <a:gd name="T9" fmla="*/ 583 h 7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8" h="786">
                <a:moveTo>
                  <a:pt x="308" y="583"/>
                </a:moveTo>
                <a:lnTo>
                  <a:pt x="308" y="786"/>
                </a:lnTo>
                <a:lnTo>
                  <a:pt x="0" y="202"/>
                </a:lnTo>
                <a:lnTo>
                  <a:pt x="0" y="0"/>
                </a:lnTo>
                <a:lnTo>
                  <a:pt x="308" y="58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8" name="Freeform 14"/>
          <p:cNvSpPr>
            <a:spLocks/>
          </p:cNvSpPr>
          <p:nvPr/>
        </p:nvSpPr>
        <p:spPr bwMode="auto">
          <a:xfrm>
            <a:off x="6718301" y="4813300"/>
            <a:ext cx="1195388" cy="622300"/>
          </a:xfrm>
          <a:custGeom>
            <a:avLst/>
            <a:gdLst>
              <a:gd name="T0" fmla="*/ 716 w 900"/>
              <a:gd name="T1" fmla="*/ 73 h 468"/>
              <a:gd name="T2" fmla="*/ 652 w 900"/>
              <a:gd name="T3" fmla="*/ 94 h 468"/>
              <a:gd name="T4" fmla="*/ 641 w 900"/>
              <a:gd name="T5" fmla="*/ 97 h 468"/>
              <a:gd name="T6" fmla="*/ 579 w 900"/>
              <a:gd name="T7" fmla="*/ 116 h 468"/>
              <a:gd name="T8" fmla="*/ 567 w 900"/>
              <a:gd name="T9" fmla="*/ 119 h 468"/>
              <a:gd name="T10" fmla="*/ 500 w 900"/>
              <a:gd name="T11" fmla="*/ 137 h 468"/>
              <a:gd name="T12" fmla="*/ 492 w 900"/>
              <a:gd name="T13" fmla="*/ 139 h 468"/>
              <a:gd name="T14" fmla="*/ 424 w 900"/>
              <a:gd name="T15" fmla="*/ 156 h 468"/>
              <a:gd name="T16" fmla="*/ 419 w 900"/>
              <a:gd name="T17" fmla="*/ 157 h 468"/>
              <a:gd name="T18" fmla="*/ 326 w 900"/>
              <a:gd name="T19" fmla="*/ 176 h 468"/>
              <a:gd name="T20" fmla="*/ 325 w 900"/>
              <a:gd name="T21" fmla="*/ 177 h 468"/>
              <a:gd name="T22" fmla="*/ 231 w 900"/>
              <a:gd name="T23" fmla="*/ 194 h 468"/>
              <a:gd name="T24" fmla="*/ 226 w 900"/>
              <a:gd name="T25" fmla="*/ 195 h 468"/>
              <a:gd name="T26" fmla="*/ 135 w 900"/>
              <a:gd name="T27" fmla="*/ 209 h 468"/>
              <a:gd name="T28" fmla="*/ 127 w 900"/>
              <a:gd name="T29" fmla="*/ 210 h 468"/>
              <a:gd name="T30" fmla="*/ 37 w 900"/>
              <a:gd name="T31" fmla="*/ 222 h 468"/>
              <a:gd name="T32" fmla="*/ 0 w 900"/>
              <a:gd name="T33" fmla="*/ 226 h 468"/>
              <a:gd name="T34" fmla="*/ 0 w 900"/>
              <a:gd name="T35" fmla="*/ 468 h 468"/>
              <a:gd name="T36" fmla="*/ 33 w 900"/>
              <a:gd name="T37" fmla="*/ 464 h 468"/>
              <a:gd name="T38" fmla="*/ 37 w 900"/>
              <a:gd name="T39" fmla="*/ 463 h 468"/>
              <a:gd name="T40" fmla="*/ 127 w 900"/>
              <a:gd name="T41" fmla="*/ 452 h 468"/>
              <a:gd name="T42" fmla="*/ 135 w 900"/>
              <a:gd name="T43" fmla="*/ 451 h 468"/>
              <a:gd name="T44" fmla="*/ 226 w 900"/>
              <a:gd name="T45" fmla="*/ 436 h 468"/>
              <a:gd name="T46" fmla="*/ 231 w 900"/>
              <a:gd name="T47" fmla="*/ 436 h 468"/>
              <a:gd name="T48" fmla="*/ 325 w 900"/>
              <a:gd name="T49" fmla="*/ 418 h 468"/>
              <a:gd name="T50" fmla="*/ 326 w 900"/>
              <a:gd name="T51" fmla="*/ 418 h 468"/>
              <a:gd name="T52" fmla="*/ 419 w 900"/>
              <a:gd name="T53" fmla="*/ 398 h 468"/>
              <a:gd name="T54" fmla="*/ 420 w 900"/>
              <a:gd name="T55" fmla="*/ 398 h 468"/>
              <a:gd name="T56" fmla="*/ 423 w 900"/>
              <a:gd name="T57" fmla="*/ 397 h 468"/>
              <a:gd name="T58" fmla="*/ 492 w 900"/>
              <a:gd name="T59" fmla="*/ 381 h 468"/>
              <a:gd name="T60" fmla="*/ 500 w 900"/>
              <a:gd name="T61" fmla="*/ 379 h 468"/>
              <a:gd name="T62" fmla="*/ 567 w 900"/>
              <a:gd name="T63" fmla="*/ 361 h 468"/>
              <a:gd name="T64" fmla="*/ 573 w 900"/>
              <a:gd name="T65" fmla="*/ 359 h 468"/>
              <a:gd name="T66" fmla="*/ 579 w 900"/>
              <a:gd name="T67" fmla="*/ 357 h 468"/>
              <a:gd name="T68" fmla="*/ 641 w 900"/>
              <a:gd name="T69" fmla="*/ 339 h 468"/>
              <a:gd name="T70" fmla="*/ 652 w 900"/>
              <a:gd name="T71" fmla="*/ 335 h 468"/>
              <a:gd name="T72" fmla="*/ 716 w 900"/>
              <a:gd name="T73" fmla="*/ 315 h 468"/>
              <a:gd name="T74" fmla="*/ 899 w 900"/>
              <a:gd name="T75" fmla="*/ 242 h 468"/>
              <a:gd name="T76" fmla="*/ 900 w 900"/>
              <a:gd name="T77" fmla="*/ 0 h 468"/>
              <a:gd name="T78" fmla="*/ 716 w 900"/>
              <a:gd name="T79" fmla="*/ 73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00" h="468">
                <a:moveTo>
                  <a:pt x="716" y="73"/>
                </a:moveTo>
                <a:cubicBezTo>
                  <a:pt x="695" y="80"/>
                  <a:pt x="674" y="87"/>
                  <a:pt x="652" y="94"/>
                </a:cubicBezTo>
                <a:cubicBezTo>
                  <a:pt x="649" y="95"/>
                  <a:pt x="645" y="96"/>
                  <a:pt x="641" y="97"/>
                </a:cubicBezTo>
                <a:cubicBezTo>
                  <a:pt x="621" y="104"/>
                  <a:pt x="600" y="110"/>
                  <a:pt x="579" y="116"/>
                </a:cubicBezTo>
                <a:cubicBezTo>
                  <a:pt x="575" y="117"/>
                  <a:pt x="571" y="118"/>
                  <a:pt x="567" y="119"/>
                </a:cubicBezTo>
                <a:cubicBezTo>
                  <a:pt x="545" y="125"/>
                  <a:pt x="523" y="131"/>
                  <a:pt x="500" y="137"/>
                </a:cubicBezTo>
                <a:cubicBezTo>
                  <a:pt x="497" y="138"/>
                  <a:pt x="495" y="138"/>
                  <a:pt x="492" y="139"/>
                </a:cubicBezTo>
                <a:cubicBezTo>
                  <a:pt x="469" y="145"/>
                  <a:pt x="447" y="150"/>
                  <a:pt x="424" y="156"/>
                </a:cubicBezTo>
                <a:cubicBezTo>
                  <a:pt x="422" y="156"/>
                  <a:pt x="421" y="156"/>
                  <a:pt x="419" y="157"/>
                </a:cubicBezTo>
                <a:cubicBezTo>
                  <a:pt x="388" y="164"/>
                  <a:pt x="357" y="170"/>
                  <a:pt x="326" y="176"/>
                </a:cubicBezTo>
                <a:cubicBezTo>
                  <a:pt x="325" y="177"/>
                  <a:pt x="325" y="177"/>
                  <a:pt x="325" y="177"/>
                </a:cubicBezTo>
                <a:cubicBezTo>
                  <a:pt x="294" y="183"/>
                  <a:pt x="263" y="188"/>
                  <a:pt x="231" y="194"/>
                </a:cubicBezTo>
                <a:cubicBezTo>
                  <a:pt x="230" y="194"/>
                  <a:pt x="228" y="194"/>
                  <a:pt x="226" y="195"/>
                </a:cubicBezTo>
                <a:cubicBezTo>
                  <a:pt x="196" y="200"/>
                  <a:pt x="165" y="204"/>
                  <a:pt x="135" y="209"/>
                </a:cubicBezTo>
                <a:cubicBezTo>
                  <a:pt x="132" y="209"/>
                  <a:pt x="129" y="210"/>
                  <a:pt x="127" y="210"/>
                </a:cubicBezTo>
                <a:cubicBezTo>
                  <a:pt x="97" y="214"/>
                  <a:pt x="67" y="218"/>
                  <a:pt x="37" y="222"/>
                </a:cubicBezTo>
                <a:cubicBezTo>
                  <a:pt x="24" y="223"/>
                  <a:pt x="12" y="225"/>
                  <a:pt x="0" y="226"/>
                </a:cubicBezTo>
                <a:cubicBezTo>
                  <a:pt x="0" y="468"/>
                  <a:pt x="0" y="468"/>
                  <a:pt x="0" y="468"/>
                </a:cubicBezTo>
                <a:cubicBezTo>
                  <a:pt x="11" y="466"/>
                  <a:pt x="22" y="465"/>
                  <a:pt x="33" y="464"/>
                </a:cubicBezTo>
                <a:cubicBezTo>
                  <a:pt x="34" y="464"/>
                  <a:pt x="35" y="464"/>
                  <a:pt x="37" y="463"/>
                </a:cubicBezTo>
                <a:cubicBezTo>
                  <a:pt x="67" y="460"/>
                  <a:pt x="97" y="456"/>
                  <a:pt x="127" y="452"/>
                </a:cubicBezTo>
                <a:cubicBezTo>
                  <a:pt x="129" y="451"/>
                  <a:pt x="132" y="451"/>
                  <a:pt x="135" y="451"/>
                </a:cubicBezTo>
                <a:cubicBezTo>
                  <a:pt x="165" y="446"/>
                  <a:pt x="196" y="441"/>
                  <a:pt x="226" y="436"/>
                </a:cubicBezTo>
                <a:cubicBezTo>
                  <a:pt x="228" y="436"/>
                  <a:pt x="229" y="436"/>
                  <a:pt x="231" y="436"/>
                </a:cubicBezTo>
                <a:cubicBezTo>
                  <a:pt x="263" y="430"/>
                  <a:pt x="294" y="424"/>
                  <a:pt x="325" y="418"/>
                </a:cubicBezTo>
                <a:cubicBezTo>
                  <a:pt x="326" y="418"/>
                  <a:pt x="326" y="418"/>
                  <a:pt x="326" y="418"/>
                </a:cubicBezTo>
                <a:cubicBezTo>
                  <a:pt x="357" y="412"/>
                  <a:pt x="388" y="405"/>
                  <a:pt x="419" y="398"/>
                </a:cubicBezTo>
                <a:cubicBezTo>
                  <a:pt x="419" y="398"/>
                  <a:pt x="420" y="398"/>
                  <a:pt x="420" y="398"/>
                </a:cubicBezTo>
                <a:cubicBezTo>
                  <a:pt x="421" y="398"/>
                  <a:pt x="422" y="398"/>
                  <a:pt x="423" y="397"/>
                </a:cubicBezTo>
                <a:cubicBezTo>
                  <a:pt x="446" y="392"/>
                  <a:pt x="469" y="387"/>
                  <a:pt x="492" y="381"/>
                </a:cubicBezTo>
                <a:cubicBezTo>
                  <a:pt x="495" y="380"/>
                  <a:pt x="497" y="379"/>
                  <a:pt x="500" y="379"/>
                </a:cubicBezTo>
                <a:cubicBezTo>
                  <a:pt x="522" y="373"/>
                  <a:pt x="545" y="367"/>
                  <a:pt x="567" y="361"/>
                </a:cubicBezTo>
                <a:cubicBezTo>
                  <a:pt x="569" y="360"/>
                  <a:pt x="571" y="360"/>
                  <a:pt x="573" y="359"/>
                </a:cubicBezTo>
                <a:cubicBezTo>
                  <a:pt x="575" y="359"/>
                  <a:pt x="577" y="358"/>
                  <a:pt x="579" y="357"/>
                </a:cubicBezTo>
                <a:cubicBezTo>
                  <a:pt x="600" y="351"/>
                  <a:pt x="621" y="345"/>
                  <a:pt x="641" y="339"/>
                </a:cubicBezTo>
                <a:cubicBezTo>
                  <a:pt x="645" y="338"/>
                  <a:pt x="648" y="337"/>
                  <a:pt x="652" y="335"/>
                </a:cubicBezTo>
                <a:cubicBezTo>
                  <a:pt x="673" y="329"/>
                  <a:pt x="695" y="322"/>
                  <a:pt x="716" y="315"/>
                </a:cubicBezTo>
                <a:cubicBezTo>
                  <a:pt x="781" y="292"/>
                  <a:pt x="843" y="268"/>
                  <a:pt x="899" y="242"/>
                </a:cubicBezTo>
                <a:cubicBezTo>
                  <a:pt x="900" y="0"/>
                  <a:pt x="900" y="0"/>
                  <a:pt x="900" y="0"/>
                </a:cubicBezTo>
                <a:cubicBezTo>
                  <a:pt x="843" y="26"/>
                  <a:pt x="782" y="50"/>
                  <a:pt x="716" y="73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9" name="Freeform 15"/>
          <p:cNvSpPr>
            <a:spLocks/>
          </p:cNvSpPr>
          <p:nvPr/>
        </p:nvSpPr>
        <p:spPr bwMode="auto">
          <a:xfrm>
            <a:off x="6229351" y="4187825"/>
            <a:ext cx="1684338" cy="925512"/>
          </a:xfrm>
          <a:custGeom>
            <a:avLst/>
            <a:gdLst>
              <a:gd name="T0" fmla="*/ 0 w 1268"/>
              <a:gd name="T1" fmla="*/ 0 h 696"/>
              <a:gd name="T2" fmla="*/ 1268 w 1268"/>
              <a:gd name="T3" fmla="*/ 470 h 696"/>
              <a:gd name="T4" fmla="*/ 1084 w 1268"/>
              <a:gd name="T5" fmla="*/ 543 h 696"/>
              <a:gd name="T6" fmla="*/ 368 w 1268"/>
              <a:gd name="T7" fmla="*/ 696 h 696"/>
              <a:gd name="T8" fmla="*/ 0 w 1268"/>
              <a:gd name="T9" fmla="*/ 0 h 6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68" h="696">
                <a:moveTo>
                  <a:pt x="0" y="0"/>
                </a:moveTo>
                <a:cubicBezTo>
                  <a:pt x="1268" y="470"/>
                  <a:pt x="1268" y="470"/>
                  <a:pt x="1268" y="470"/>
                </a:cubicBezTo>
                <a:cubicBezTo>
                  <a:pt x="1211" y="496"/>
                  <a:pt x="1150" y="520"/>
                  <a:pt x="1084" y="543"/>
                </a:cubicBezTo>
                <a:cubicBezTo>
                  <a:pt x="867" y="618"/>
                  <a:pt x="622" y="668"/>
                  <a:pt x="368" y="696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0" name="Freeform 16"/>
          <p:cNvSpPr>
            <a:spLocks/>
          </p:cNvSpPr>
          <p:nvPr/>
        </p:nvSpPr>
        <p:spPr bwMode="auto">
          <a:xfrm>
            <a:off x="3606801" y="3582988"/>
            <a:ext cx="2949575" cy="1884362"/>
          </a:xfrm>
          <a:custGeom>
            <a:avLst/>
            <a:gdLst>
              <a:gd name="T0" fmla="*/ 2076 w 2219"/>
              <a:gd name="T1" fmla="*/ 785 h 1417"/>
              <a:gd name="T2" fmla="*/ 1943 w 2219"/>
              <a:gd name="T3" fmla="*/ 789 h 1417"/>
              <a:gd name="T4" fmla="*/ 1853 w 2219"/>
              <a:gd name="T5" fmla="*/ 790 h 1417"/>
              <a:gd name="T6" fmla="*/ 1763 w 2219"/>
              <a:gd name="T7" fmla="*/ 788 h 1417"/>
              <a:gd name="T8" fmla="*/ 1652 w 2219"/>
              <a:gd name="T9" fmla="*/ 784 h 1417"/>
              <a:gd name="T10" fmla="*/ 1559 w 2219"/>
              <a:gd name="T11" fmla="*/ 779 h 1417"/>
              <a:gd name="T12" fmla="*/ 1459 w 2219"/>
              <a:gd name="T13" fmla="*/ 770 h 1417"/>
              <a:gd name="T14" fmla="*/ 1369 w 2219"/>
              <a:gd name="T15" fmla="*/ 761 h 1417"/>
              <a:gd name="T16" fmla="*/ 1251 w 2219"/>
              <a:gd name="T17" fmla="*/ 745 h 1417"/>
              <a:gd name="T18" fmla="*/ 1167 w 2219"/>
              <a:gd name="T19" fmla="*/ 732 h 1417"/>
              <a:gd name="T20" fmla="*/ 1060 w 2219"/>
              <a:gd name="T21" fmla="*/ 712 h 1417"/>
              <a:gd name="T22" fmla="*/ 973 w 2219"/>
              <a:gd name="T23" fmla="*/ 693 h 1417"/>
              <a:gd name="T24" fmla="*/ 846 w 2219"/>
              <a:gd name="T25" fmla="*/ 661 h 1417"/>
              <a:gd name="T26" fmla="*/ 758 w 2219"/>
              <a:gd name="T27" fmla="*/ 635 h 1417"/>
              <a:gd name="T28" fmla="*/ 692 w 2219"/>
              <a:gd name="T29" fmla="*/ 613 h 1417"/>
              <a:gd name="T30" fmla="*/ 608 w 2219"/>
              <a:gd name="T31" fmla="*/ 582 h 1417"/>
              <a:gd name="T32" fmla="*/ 555 w 2219"/>
              <a:gd name="T33" fmla="*/ 561 h 1417"/>
              <a:gd name="T34" fmla="*/ 481 w 2219"/>
              <a:gd name="T35" fmla="*/ 528 h 1417"/>
              <a:gd name="T36" fmla="*/ 0 w 2219"/>
              <a:gd name="T37" fmla="*/ 0 h 1417"/>
              <a:gd name="T38" fmla="*/ 465 w 2219"/>
              <a:gd name="T39" fmla="*/ 1148 h 1417"/>
              <a:gd name="T40" fmla="*/ 527 w 2219"/>
              <a:gd name="T41" fmla="*/ 1176 h 1417"/>
              <a:gd name="T42" fmla="*/ 600 w 2219"/>
              <a:gd name="T43" fmla="*/ 1207 h 1417"/>
              <a:gd name="T44" fmla="*/ 646 w 2219"/>
              <a:gd name="T45" fmla="*/ 1224 h 1417"/>
              <a:gd name="T46" fmla="*/ 710 w 2219"/>
              <a:gd name="T47" fmla="*/ 1247 h 1417"/>
              <a:gd name="T48" fmla="*/ 769 w 2219"/>
              <a:gd name="T49" fmla="*/ 1266 h 1417"/>
              <a:gd name="T50" fmla="*/ 846 w 2219"/>
              <a:gd name="T51" fmla="*/ 1288 h 1417"/>
              <a:gd name="T52" fmla="*/ 928 w 2219"/>
              <a:gd name="T53" fmla="*/ 1309 h 1417"/>
              <a:gd name="T54" fmla="*/ 1037 w 2219"/>
              <a:gd name="T55" fmla="*/ 1334 h 1417"/>
              <a:gd name="T56" fmla="*/ 1099 w 2219"/>
              <a:gd name="T57" fmla="*/ 1347 h 1417"/>
              <a:gd name="T58" fmla="*/ 1181 w 2219"/>
              <a:gd name="T59" fmla="*/ 1362 h 1417"/>
              <a:gd name="T60" fmla="*/ 1251 w 2219"/>
              <a:gd name="T61" fmla="*/ 1373 h 1417"/>
              <a:gd name="T62" fmla="*/ 1329 w 2219"/>
              <a:gd name="T63" fmla="*/ 1383 h 1417"/>
              <a:gd name="T64" fmla="*/ 1432 w 2219"/>
              <a:gd name="T65" fmla="*/ 1395 h 1417"/>
              <a:gd name="T66" fmla="*/ 1495 w 2219"/>
              <a:gd name="T67" fmla="*/ 1401 h 1417"/>
              <a:gd name="T68" fmla="*/ 1572 w 2219"/>
              <a:gd name="T69" fmla="*/ 1407 h 1417"/>
              <a:gd name="T70" fmla="*/ 1651 w 2219"/>
              <a:gd name="T71" fmla="*/ 1412 h 1417"/>
              <a:gd name="T72" fmla="*/ 1716 w 2219"/>
              <a:gd name="T73" fmla="*/ 1415 h 1417"/>
              <a:gd name="T74" fmla="*/ 1850 w 2219"/>
              <a:gd name="T75" fmla="*/ 1417 h 1417"/>
              <a:gd name="T76" fmla="*/ 1855 w 2219"/>
              <a:gd name="T77" fmla="*/ 1417 h 1417"/>
              <a:gd name="T78" fmla="*/ 1990 w 2219"/>
              <a:gd name="T79" fmla="*/ 1416 h 1417"/>
              <a:gd name="T80" fmla="*/ 2076 w 2219"/>
              <a:gd name="T81" fmla="*/ 1413 h 1417"/>
              <a:gd name="T82" fmla="*/ 2171 w 2219"/>
              <a:gd name="T83" fmla="*/ 1407 h 1417"/>
              <a:gd name="T84" fmla="*/ 2166 w 2219"/>
              <a:gd name="T85" fmla="*/ 780 h 1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219" h="1417">
                <a:moveTo>
                  <a:pt x="2166" y="780"/>
                </a:moveTo>
                <a:cubicBezTo>
                  <a:pt x="2141" y="782"/>
                  <a:pt x="2116" y="783"/>
                  <a:pt x="2091" y="785"/>
                </a:cubicBezTo>
                <a:cubicBezTo>
                  <a:pt x="2086" y="785"/>
                  <a:pt x="2081" y="785"/>
                  <a:pt x="2076" y="785"/>
                </a:cubicBezTo>
                <a:cubicBezTo>
                  <a:pt x="2055" y="786"/>
                  <a:pt x="2035" y="787"/>
                  <a:pt x="2014" y="788"/>
                </a:cubicBezTo>
                <a:cubicBezTo>
                  <a:pt x="2006" y="788"/>
                  <a:pt x="1998" y="788"/>
                  <a:pt x="1990" y="788"/>
                </a:cubicBezTo>
                <a:cubicBezTo>
                  <a:pt x="1974" y="789"/>
                  <a:pt x="1958" y="789"/>
                  <a:pt x="1943" y="789"/>
                </a:cubicBezTo>
                <a:cubicBezTo>
                  <a:pt x="1935" y="789"/>
                  <a:pt x="1928" y="790"/>
                  <a:pt x="1920" y="790"/>
                </a:cubicBezTo>
                <a:cubicBezTo>
                  <a:pt x="1898" y="790"/>
                  <a:pt x="1877" y="790"/>
                  <a:pt x="1855" y="790"/>
                </a:cubicBezTo>
                <a:cubicBezTo>
                  <a:pt x="1855" y="790"/>
                  <a:pt x="1854" y="790"/>
                  <a:pt x="1853" y="790"/>
                </a:cubicBezTo>
                <a:cubicBezTo>
                  <a:pt x="1852" y="790"/>
                  <a:pt x="1851" y="790"/>
                  <a:pt x="1850" y="790"/>
                </a:cubicBezTo>
                <a:cubicBezTo>
                  <a:pt x="1828" y="790"/>
                  <a:pt x="1806" y="789"/>
                  <a:pt x="1783" y="789"/>
                </a:cubicBezTo>
                <a:cubicBezTo>
                  <a:pt x="1776" y="789"/>
                  <a:pt x="1770" y="789"/>
                  <a:pt x="1763" y="788"/>
                </a:cubicBezTo>
                <a:cubicBezTo>
                  <a:pt x="1747" y="788"/>
                  <a:pt x="1732" y="788"/>
                  <a:pt x="1717" y="787"/>
                </a:cubicBezTo>
                <a:cubicBezTo>
                  <a:pt x="1708" y="787"/>
                  <a:pt x="1699" y="786"/>
                  <a:pt x="1690" y="786"/>
                </a:cubicBezTo>
                <a:cubicBezTo>
                  <a:pt x="1677" y="785"/>
                  <a:pt x="1665" y="785"/>
                  <a:pt x="1652" y="784"/>
                </a:cubicBezTo>
                <a:cubicBezTo>
                  <a:pt x="1643" y="784"/>
                  <a:pt x="1633" y="783"/>
                  <a:pt x="1624" y="783"/>
                </a:cubicBezTo>
                <a:cubicBezTo>
                  <a:pt x="1612" y="782"/>
                  <a:pt x="1599" y="781"/>
                  <a:pt x="1587" y="780"/>
                </a:cubicBezTo>
                <a:cubicBezTo>
                  <a:pt x="1577" y="780"/>
                  <a:pt x="1568" y="779"/>
                  <a:pt x="1559" y="779"/>
                </a:cubicBezTo>
                <a:cubicBezTo>
                  <a:pt x="1547" y="778"/>
                  <a:pt x="1535" y="777"/>
                  <a:pt x="1523" y="776"/>
                </a:cubicBezTo>
                <a:cubicBezTo>
                  <a:pt x="1514" y="775"/>
                  <a:pt x="1504" y="774"/>
                  <a:pt x="1495" y="774"/>
                </a:cubicBezTo>
                <a:cubicBezTo>
                  <a:pt x="1483" y="773"/>
                  <a:pt x="1471" y="771"/>
                  <a:pt x="1459" y="770"/>
                </a:cubicBezTo>
                <a:cubicBezTo>
                  <a:pt x="1450" y="769"/>
                  <a:pt x="1441" y="769"/>
                  <a:pt x="1432" y="768"/>
                </a:cubicBezTo>
                <a:cubicBezTo>
                  <a:pt x="1420" y="766"/>
                  <a:pt x="1407" y="765"/>
                  <a:pt x="1395" y="764"/>
                </a:cubicBezTo>
                <a:cubicBezTo>
                  <a:pt x="1386" y="763"/>
                  <a:pt x="1378" y="762"/>
                  <a:pt x="1369" y="761"/>
                </a:cubicBezTo>
                <a:cubicBezTo>
                  <a:pt x="1356" y="759"/>
                  <a:pt x="1343" y="757"/>
                  <a:pt x="1330" y="756"/>
                </a:cubicBezTo>
                <a:cubicBezTo>
                  <a:pt x="1322" y="755"/>
                  <a:pt x="1315" y="754"/>
                  <a:pt x="1307" y="753"/>
                </a:cubicBezTo>
                <a:cubicBezTo>
                  <a:pt x="1288" y="750"/>
                  <a:pt x="1270" y="748"/>
                  <a:pt x="1251" y="745"/>
                </a:cubicBezTo>
                <a:cubicBezTo>
                  <a:pt x="1249" y="745"/>
                  <a:pt x="1247" y="745"/>
                  <a:pt x="1245" y="744"/>
                </a:cubicBezTo>
                <a:cubicBezTo>
                  <a:pt x="1225" y="741"/>
                  <a:pt x="1204" y="738"/>
                  <a:pt x="1184" y="734"/>
                </a:cubicBezTo>
                <a:cubicBezTo>
                  <a:pt x="1178" y="734"/>
                  <a:pt x="1172" y="733"/>
                  <a:pt x="1167" y="732"/>
                </a:cubicBezTo>
                <a:cubicBezTo>
                  <a:pt x="1152" y="729"/>
                  <a:pt x="1137" y="726"/>
                  <a:pt x="1122" y="724"/>
                </a:cubicBezTo>
                <a:cubicBezTo>
                  <a:pt x="1114" y="722"/>
                  <a:pt x="1107" y="721"/>
                  <a:pt x="1099" y="719"/>
                </a:cubicBezTo>
                <a:cubicBezTo>
                  <a:pt x="1086" y="717"/>
                  <a:pt x="1073" y="714"/>
                  <a:pt x="1060" y="712"/>
                </a:cubicBezTo>
                <a:cubicBezTo>
                  <a:pt x="1053" y="710"/>
                  <a:pt x="1045" y="708"/>
                  <a:pt x="1037" y="707"/>
                </a:cubicBezTo>
                <a:cubicBezTo>
                  <a:pt x="1023" y="704"/>
                  <a:pt x="1009" y="701"/>
                  <a:pt x="995" y="698"/>
                </a:cubicBezTo>
                <a:cubicBezTo>
                  <a:pt x="988" y="696"/>
                  <a:pt x="981" y="694"/>
                  <a:pt x="973" y="693"/>
                </a:cubicBezTo>
                <a:cubicBezTo>
                  <a:pt x="958" y="689"/>
                  <a:pt x="943" y="686"/>
                  <a:pt x="928" y="682"/>
                </a:cubicBezTo>
                <a:cubicBezTo>
                  <a:pt x="922" y="681"/>
                  <a:pt x="917" y="679"/>
                  <a:pt x="912" y="678"/>
                </a:cubicBezTo>
                <a:cubicBezTo>
                  <a:pt x="890" y="672"/>
                  <a:pt x="868" y="667"/>
                  <a:pt x="846" y="661"/>
                </a:cubicBezTo>
                <a:cubicBezTo>
                  <a:pt x="841" y="659"/>
                  <a:pt x="835" y="658"/>
                  <a:pt x="830" y="656"/>
                </a:cubicBezTo>
                <a:cubicBezTo>
                  <a:pt x="813" y="651"/>
                  <a:pt x="797" y="646"/>
                  <a:pt x="780" y="641"/>
                </a:cubicBezTo>
                <a:cubicBezTo>
                  <a:pt x="773" y="639"/>
                  <a:pt x="765" y="637"/>
                  <a:pt x="758" y="635"/>
                </a:cubicBezTo>
                <a:cubicBezTo>
                  <a:pt x="752" y="633"/>
                  <a:pt x="746" y="631"/>
                  <a:pt x="740" y="629"/>
                </a:cubicBezTo>
                <a:cubicBezTo>
                  <a:pt x="730" y="626"/>
                  <a:pt x="720" y="622"/>
                  <a:pt x="710" y="619"/>
                </a:cubicBezTo>
                <a:cubicBezTo>
                  <a:pt x="704" y="617"/>
                  <a:pt x="698" y="615"/>
                  <a:pt x="692" y="613"/>
                </a:cubicBezTo>
                <a:cubicBezTo>
                  <a:pt x="682" y="609"/>
                  <a:pt x="672" y="606"/>
                  <a:pt x="662" y="602"/>
                </a:cubicBezTo>
                <a:cubicBezTo>
                  <a:pt x="657" y="600"/>
                  <a:pt x="651" y="599"/>
                  <a:pt x="646" y="597"/>
                </a:cubicBezTo>
                <a:cubicBezTo>
                  <a:pt x="633" y="592"/>
                  <a:pt x="621" y="587"/>
                  <a:pt x="608" y="582"/>
                </a:cubicBezTo>
                <a:cubicBezTo>
                  <a:pt x="606" y="581"/>
                  <a:pt x="604" y="581"/>
                  <a:pt x="601" y="580"/>
                </a:cubicBezTo>
                <a:cubicBezTo>
                  <a:pt x="592" y="576"/>
                  <a:pt x="583" y="572"/>
                  <a:pt x="574" y="569"/>
                </a:cubicBezTo>
                <a:cubicBezTo>
                  <a:pt x="568" y="566"/>
                  <a:pt x="561" y="563"/>
                  <a:pt x="555" y="561"/>
                </a:cubicBezTo>
                <a:cubicBezTo>
                  <a:pt x="545" y="557"/>
                  <a:pt x="536" y="553"/>
                  <a:pt x="527" y="549"/>
                </a:cubicBezTo>
                <a:cubicBezTo>
                  <a:pt x="521" y="546"/>
                  <a:pt x="515" y="544"/>
                  <a:pt x="509" y="541"/>
                </a:cubicBezTo>
                <a:cubicBezTo>
                  <a:pt x="500" y="537"/>
                  <a:pt x="490" y="532"/>
                  <a:pt x="481" y="528"/>
                </a:cubicBezTo>
                <a:cubicBezTo>
                  <a:pt x="476" y="526"/>
                  <a:pt x="470" y="523"/>
                  <a:pt x="465" y="521"/>
                </a:cubicBezTo>
                <a:cubicBezTo>
                  <a:pt x="451" y="514"/>
                  <a:pt x="437" y="507"/>
                  <a:pt x="423" y="499"/>
                </a:cubicBezTo>
                <a:cubicBezTo>
                  <a:pt x="139" y="353"/>
                  <a:pt x="0" y="176"/>
                  <a:pt x="0" y="0"/>
                </a:cubicBezTo>
                <a:cubicBezTo>
                  <a:pt x="0" y="628"/>
                  <a:pt x="0" y="628"/>
                  <a:pt x="0" y="628"/>
                </a:cubicBezTo>
                <a:cubicBezTo>
                  <a:pt x="0" y="803"/>
                  <a:pt x="139" y="980"/>
                  <a:pt x="422" y="1127"/>
                </a:cubicBezTo>
                <a:cubicBezTo>
                  <a:pt x="436" y="1134"/>
                  <a:pt x="451" y="1141"/>
                  <a:pt x="465" y="1148"/>
                </a:cubicBezTo>
                <a:cubicBezTo>
                  <a:pt x="470" y="1151"/>
                  <a:pt x="475" y="1153"/>
                  <a:pt x="481" y="1155"/>
                </a:cubicBezTo>
                <a:cubicBezTo>
                  <a:pt x="490" y="1160"/>
                  <a:pt x="499" y="1164"/>
                  <a:pt x="509" y="1169"/>
                </a:cubicBezTo>
                <a:cubicBezTo>
                  <a:pt x="515" y="1171"/>
                  <a:pt x="521" y="1174"/>
                  <a:pt x="527" y="1176"/>
                </a:cubicBezTo>
                <a:cubicBezTo>
                  <a:pt x="536" y="1180"/>
                  <a:pt x="545" y="1184"/>
                  <a:pt x="554" y="1188"/>
                </a:cubicBezTo>
                <a:cubicBezTo>
                  <a:pt x="561" y="1191"/>
                  <a:pt x="567" y="1194"/>
                  <a:pt x="574" y="1196"/>
                </a:cubicBezTo>
                <a:cubicBezTo>
                  <a:pt x="583" y="1200"/>
                  <a:pt x="591" y="1203"/>
                  <a:pt x="600" y="1207"/>
                </a:cubicBezTo>
                <a:cubicBezTo>
                  <a:pt x="601" y="1207"/>
                  <a:pt x="601" y="1207"/>
                  <a:pt x="601" y="1207"/>
                </a:cubicBezTo>
                <a:cubicBezTo>
                  <a:pt x="603" y="1208"/>
                  <a:pt x="606" y="1209"/>
                  <a:pt x="608" y="1210"/>
                </a:cubicBezTo>
                <a:cubicBezTo>
                  <a:pt x="621" y="1215"/>
                  <a:pt x="633" y="1219"/>
                  <a:pt x="646" y="1224"/>
                </a:cubicBezTo>
                <a:cubicBezTo>
                  <a:pt x="651" y="1226"/>
                  <a:pt x="656" y="1228"/>
                  <a:pt x="662" y="1230"/>
                </a:cubicBezTo>
                <a:cubicBezTo>
                  <a:pt x="672" y="1233"/>
                  <a:pt x="682" y="1237"/>
                  <a:pt x="692" y="1241"/>
                </a:cubicBezTo>
                <a:cubicBezTo>
                  <a:pt x="698" y="1243"/>
                  <a:pt x="704" y="1245"/>
                  <a:pt x="710" y="1247"/>
                </a:cubicBezTo>
                <a:cubicBezTo>
                  <a:pt x="720" y="1250"/>
                  <a:pt x="730" y="1253"/>
                  <a:pt x="739" y="1256"/>
                </a:cubicBezTo>
                <a:cubicBezTo>
                  <a:pt x="746" y="1258"/>
                  <a:pt x="752" y="1260"/>
                  <a:pt x="758" y="1262"/>
                </a:cubicBezTo>
                <a:cubicBezTo>
                  <a:pt x="762" y="1263"/>
                  <a:pt x="765" y="1265"/>
                  <a:pt x="769" y="1266"/>
                </a:cubicBezTo>
                <a:cubicBezTo>
                  <a:pt x="773" y="1267"/>
                  <a:pt x="776" y="1268"/>
                  <a:pt x="780" y="1269"/>
                </a:cubicBezTo>
                <a:cubicBezTo>
                  <a:pt x="796" y="1274"/>
                  <a:pt x="813" y="1279"/>
                  <a:pt x="830" y="1284"/>
                </a:cubicBezTo>
                <a:cubicBezTo>
                  <a:pt x="835" y="1285"/>
                  <a:pt x="841" y="1287"/>
                  <a:pt x="846" y="1288"/>
                </a:cubicBezTo>
                <a:cubicBezTo>
                  <a:pt x="868" y="1294"/>
                  <a:pt x="889" y="1300"/>
                  <a:pt x="911" y="1305"/>
                </a:cubicBezTo>
                <a:cubicBezTo>
                  <a:pt x="913" y="1306"/>
                  <a:pt x="914" y="1306"/>
                  <a:pt x="915" y="1306"/>
                </a:cubicBezTo>
                <a:cubicBezTo>
                  <a:pt x="919" y="1307"/>
                  <a:pt x="923" y="1308"/>
                  <a:pt x="928" y="1309"/>
                </a:cubicBezTo>
                <a:cubicBezTo>
                  <a:pt x="943" y="1313"/>
                  <a:pt x="958" y="1317"/>
                  <a:pt x="973" y="1320"/>
                </a:cubicBezTo>
                <a:cubicBezTo>
                  <a:pt x="980" y="1322"/>
                  <a:pt x="988" y="1324"/>
                  <a:pt x="995" y="1325"/>
                </a:cubicBezTo>
                <a:cubicBezTo>
                  <a:pt x="1009" y="1328"/>
                  <a:pt x="1023" y="1331"/>
                  <a:pt x="1037" y="1334"/>
                </a:cubicBezTo>
                <a:cubicBezTo>
                  <a:pt x="1042" y="1335"/>
                  <a:pt x="1046" y="1336"/>
                  <a:pt x="1050" y="1337"/>
                </a:cubicBezTo>
                <a:cubicBezTo>
                  <a:pt x="1054" y="1338"/>
                  <a:pt x="1057" y="1338"/>
                  <a:pt x="1060" y="1339"/>
                </a:cubicBezTo>
                <a:cubicBezTo>
                  <a:pt x="1073" y="1342"/>
                  <a:pt x="1086" y="1344"/>
                  <a:pt x="1099" y="1347"/>
                </a:cubicBezTo>
                <a:cubicBezTo>
                  <a:pt x="1106" y="1348"/>
                  <a:pt x="1114" y="1350"/>
                  <a:pt x="1122" y="1351"/>
                </a:cubicBezTo>
                <a:cubicBezTo>
                  <a:pt x="1136" y="1354"/>
                  <a:pt x="1152" y="1356"/>
                  <a:pt x="1167" y="1359"/>
                </a:cubicBezTo>
                <a:cubicBezTo>
                  <a:pt x="1171" y="1360"/>
                  <a:pt x="1176" y="1361"/>
                  <a:pt x="1181" y="1362"/>
                </a:cubicBezTo>
                <a:cubicBezTo>
                  <a:pt x="1182" y="1362"/>
                  <a:pt x="1183" y="1362"/>
                  <a:pt x="1184" y="1362"/>
                </a:cubicBezTo>
                <a:cubicBezTo>
                  <a:pt x="1204" y="1365"/>
                  <a:pt x="1224" y="1369"/>
                  <a:pt x="1245" y="1372"/>
                </a:cubicBezTo>
                <a:cubicBezTo>
                  <a:pt x="1247" y="1372"/>
                  <a:pt x="1249" y="1372"/>
                  <a:pt x="1251" y="1373"/>
                </a:cubicBezTo>
                <a:cubicBezTo>
                  <a:pt x="1270" y="1375"/>
                  <a:pt x="1288" y="1378"/>
                  <a:pt x="1307" y="1380"/>
                </a:cubicBezTo>
                <a:cubicBezTo>
                  <a:pt x="1308" y="1381"/>
                  <a:pt x="1309" y="1381"/>
                  <a:pt x="1310" y="1381"/>
                </a:cubicBezTo>
                <a:cubicBezTo>
                  <a:pt x="1317" y="1382"/>
                  <a:pt x="1323" y="1382"/>
                  <a:pt x="1329" y="1383"/>
                </a:cubicBezTo>
                <a:cubicBezTo>
                  <a:pt x="1343" y="1385"/>
                  <a:pt x="1356" y="1387"/>
                  <a:pt x="1369" y="1388"/>
                </a:cubicBezTo>
                <a:cubicBezTo>
                  <a:pt x="1378" y="1389"/>
                  <a:pt x="1386" y="1390"/>
                  <a:pt x="1394" y="1391"/>
                </a:cubicBezTo>
                <a:cubicBezTo>
                  <a:pt x="1407" y="1392"/>
                  <a:pt x="1419" y="1394"/>
                  <a:pt x="1432" y="1395"/>
                </a:cubicBezTo>
                <a:cubicBezTo>
                  <a:pt x="1435" y="1395"/>
                  <a:pt x="1437" y="1396"/>
                  <a:pt x="1440" y="1396"/>
                </a:cubicBezTo>
                <a:cubicBezTo>
                  <a:pt x="1446" y="1397"/>
                  <a:pt x="1452" y="1397"/>
                  <a:pt x="1459" y="1398"/>
                </a:cubicBezTo>
                <a:cubicBezTo>
                  <a:pt x="1471" y="1399"/>
                  <a:pt x="1483" y="1400"/>
                  <a:pt x="1495" y="1401"/>
                </a:cubicBezTo>
                <a:cubicBezTo>
                  <a:pt x="1504" y="1402"/>
                  <a:pt x="1513" y="1403"/>
                  <a:pt x="1523" y="1403"/>
                </a:cubicBezTo>
                <a:cubicBezTo>
                  <a:pt x="1535" y="1404"/>
                  <a:pt x="1547" y="1405"/>
                  <a:pt x="1559" y="1406"/>
                </a:cubicBezTo>
                <a:cubicBezTo>
                  <a:pt x="1563" y="1406"/>
                  <a:pt x="1568" y="1407"/>
                  <a:pt x="1572" y="1407"/>
                </a:cubicBezTo>
                <a:cubicBezTo>
                  <a:pt x="1577" y="1407"/>
                  <a:pt x="1582" y="1408"/>
                  <a:pt x="1586" y="1408"/>
                </a:cubicBezTo>
                <a:cubicBezTo>
                  <a:pt x="1599" y="1409"/>
                  <a:pt x="1612" y="1410"/>
                  <a:pt x="1624" y="1410"/>
                </a:cubicBezTo>
                <a:cubicBezTo>
                  <a:pt x="1633" y="1411"/>
                  <a:pt x="1642" y="1411"/>
                  <a:pt x="1651" y="1412"/>
                </a:cubicBezTo>
                <a:cubicBezTo>
                  <a:pt x="1664" y="1412"/>
                  <a:pt x="1677" y="1413"/>
                  <a:pt x="1690" y="1414"/>
                </a:cubicBezTo>
                <a:cubicBezTo>
                  <a:pt x="1696" y="1414"/>
                  <a:pt x="1702" y="1414"/>
                  <a:pt x="1708" y="1414"/>
                </a:cubicBezTo>
                <a:cubicBezTo>
                  <a:pt x="1711" y="1414"/>
                  <a:pt x="1714" y="1414"/>
                  <a:pt x="1716" y="1415"/>
                </a:cubicBezTo>
                <a:cubicBezTo>
                  <a:pt x="1732" y="1415"/>
                  <a:pt x="1747" y="1416"/>
                  <a:pt x="1762" y="1416"/>
                </a:cubicBezTo>
                <a:cubicBezTo>
                  <a:pt x="1769" y="1416"/>
                  <a:pt x="1776" y="1416"/>
                  <a:pt x="1783" y="1416"/>
                </a:cubicBezTo>
                <a:cubicBezTo>
                  <a:pt x="1806" y="1417"/>
                  <a:pt x="1828" y="1417"/>
                  <a:pt x="1850" y="1417"/>
                </a:cubicBezTo>
                <a:cubicBezTo>
                  <a:pt x="1851" y="1417"/>
                  <a:pt x="1851" y="1417"/>
                  <a:pt x="1851" y="1417"/>
                </a:cubicBezTo>
                <a:cubicBezTo>
                  <a:pt x="1851" y="1417"/>
                  <a:pt x="1852" y="1417"/>
                  <a:pt x="1853" y="1417"/>
                </a:cubicBezTo>
                <a:cubicBezTo>
                  <a:pt x="1854" y="1417"/>
                  <a:pt x="1854" y="1417"/>
                  <a:pt x="1855" y="1417"/>
                </a:cubicBezTo>
                <a:cubicBezTo>
                  <a:pt x="1877" y="1417"/>
                  <a:pt x="1898" y="1417"/>
                  <a:pt x="1920" y="1417"/>
                </a:cubicBezTo>
                <a:cubicBezTo>
                  <a:pt x="1927" y="1417"/>
                  <a:pt x="1935" y="1417"/>
                  <a:pt x="1942" y="1417"/>
                </a:cubicBezTo>
                <a:cubicBezTo>
                  <a:pt x="1958" y="1417"/>
                  <a:pt x="1974" y="1416"/>
                  <a:pt x="1990" y="1416"/>
                </a:cubicBezTo>
                <a:cubicBezTo>
                  <a:pt x="1994" y="1416"/>
                  <a:pt x="1998" y="1416"/>
                  <a:pt x="2002" y="1416"/>
                </a:cubicBezTo>
                <a:cubicBezTo>
                  <a:pt x="2006" y="1416"/>
                  <a:pt x="2010" y="1415"/>
                  <a:pt x="2014" y="1415"/>
                </a:cubicBezTo>
                <a:cubicBezTo>
                  <a:pt x="2034" y="1415"/>
                  <a:pt x="2055" y="1414"/>
                  <a:pt x="2076" y="1413"/>
                </a:cubicBezTo>
                <a:cubicBezTo>
                  <a:pt x="2081" y="1413"/>
                  <a:pt x="2086" y="1412"/>
                  <a:pt x="2091" y="1412"/>
                </a:cubicBezTo>
                <a:cubicBezTo>
                  <a:pt x="2116" y="1411"/>
                  <a:pt x="2141" y="1409"/>
                  <a:pt x="2166" y="1408"/>
                </a:cubicBezTo>
                <a:cubicBezTo>
                  <a:pt x="2168" y="1408"/>
                  <a:pt x="2169" y="1408"/>
                  <a:pt x="2171" y="1407"/>
                </a:cubicBezTo>
                <a:cubicBezTo>
                  <a:pt x="2187" y="1406"/>
                  <a:pt x="2203" y="1405"/>
                  <a:pt x="2219" y="1404"/>
                </a:cubicBezTo>
                <a:cubicBezTo>
                  <a:pt x="2219" y="777"/>
                  <a:pt x="2219" y="777"/>
                  <a:pt x="2219" y="777"/>
                </a:cubicBezTo>
                <a:cubicBezTo>
                  <a:pt x="2201" y="778"/>
                  <a:pt x="2184" y="779"/>
                  <a:pt x="2166" y="78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1" name="Freeform 17"/>
          <p:cNvSpPr>
            <a:spLocks/>
          </p:cNvSpPr>
          <p:nvPr/>
        </p:nvSpPr>
        <p:spPr bwMode="auto">
          <a:xfrm>
            <a:off x="3300413" y="2487613"/>
            <a:ext cx="3394075" cy="2197100"/>
          </a:xfrm>
          <a:custGeom>
            <a:avLst/>
            <a:gdLst>
              <a:gd name="T0" fmla="*/ 2554 w 2554"/>
              <a:gd name="T1" fmla="*/ 58 h 1652"/>
              <a:gd name="T2" fmla="*/ 919 w 2554"/>
              <a:gd name="T3" fmla="*/ 212 h 1652"/>
              <a:gd name="T4" fmla="*/ 654 w 2554"/>
              <a:gd name="T5" fmla="*/ 1323 h 1652"/>
              <a:gd name="T6" fmla="*/ 2450 w 2554"/>
              <a:gd name="T7" fmla="*/ 1601 h 1652"/>
              <a:gd name="T8" fmla="*/ 2039 w 2554"/>
              <a:gd name="T9" fmla="*/ 823 h 1652"/>
              <a:gd name="T10" fmla="*/ 2554 w 2554"/>
              <a:gd name="T11" fmla="*/ 58 h 16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54" h="1652">
                <a:moveTo>
                  <a:pt x="2554" y="58"/>
                </a:moveTo>
                <a:cubicBezTo>
                  <a:pt x="2002" y="0"/>
                  <a:pt x="1394" y="49"/>
                  <a:pt x="919" y="212"/>
                </a:cubicBezTo>
                <a:cubicBezTo>
                  <a:pt x="119" y="488"/>
                  <a:pt x="0" y="985"/>
                  <a:pt x="654" y="1323"/>
                </a:cubicBezTo>
                <a:cubicBezTo>
                  <a:pt x="1102" y="1555"/>
                  <a:pt x="1798" y="1652"/>
                  <a:pt x="2450" y="1601"/>
                </a:cubicBezTo>
                <a:cubicBezTo>
                  <a:pt x="2039" y="823"/>
                  <a:pt x="2039" y="823"/>
                  <a:pt x="2039" y="823"/>
                </a:cubicBezTo>
                <a:cubicBezTo>
                  <a:pt x="2554" y="58"/>
                  <a:pt x="2554" y="58"/>
                  <a:pt x="2554" y="58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2" name="Freeform 18"/>
          <p:cNvSpPr>
            <a:spLocks/>
          </p:cNvSpPr>
          <p:nvPr/>
        </p:nvSpPr>
        <p:spPr bwMode="auto">
          <a:xfrm>
            <a:off x="3606801" y="3584575"/>
            <a:ext cx="2949575" cy="1074737"/>
          </a:xfrm>
          <a:custGeom>
            <a:avLst/>
            <a:gdLst>
              <a:gd name="T0" fmla="*/ 423 w 2219"/>
              <a:gd name="T1" fmla="*/ 517 h 808"/>
              <a:gd name="T2" fmla="*/ 509 w 2219"/>
              <a:gd name="T3" fmla="*/ 559 h 808"/>
              <a:gd name="T4" fmla="*/ 574 w 2219"/>
              <a:gd name="T5" fmla="*/ 587 h 808"/>
              <a:gd name="T6" fmla="*/ 646 w 2219"/>
              <a:gd name="T7" fmla="*/ 615 h 808"/>
              <a:gd name="T8" fmla="*/ 710 w 2219"/>
              <a:gd name="T9" fmla="*/ 637 h 808"/>
              <a:gd name="T10" fmla="*/ 780 w 2219"/>
              <a:gd name="T11" fmla="*/ 659 h 808"/>
              <a:gd name="T12" fmla="*/ 912 w 2219"/>
              <a:gd name="T13" fmla="*/ 696 h 808"/>
              <a:gd name="T14" fmla="*/ 995 w 2219"/>
              <a:gd name="T15" fmla="*/ 716 h 808"/>
              <a:gd name="T16" fmla="*/ 1099 w 2219"/>
              <a:gd name="T17" fmla="*/ 737 h 808"/>
              <a:gd name="T18" fmla="*/ 1184 w 2219"/>
              <a:gd name="T19" fmla="*/ 752 h 808"/>
              <a:gd name="T20" fmla="*/ 1307 w 2219"/>
              <a:gd name="T21" fmla="*/ 771 h 808"/>
              <a:gd name="T22" fmla="*/ 1395 w 2219"/>
              <a:gd name="T23" fmla="*/ 782 h 808"/>
              <a:gd name="T24" fmla="*/ 1495 w 2219"/>
              <a:gd name="T25" fmla="*/ 791 h 808"/>
              <a:gd name="T26" fmla="*/ 1587 w 2219"/>
              <a:gd name="T27" fmla="*/ 798 h 808"/>
              <a:gd name="T28" fmla="*/ 1690 w 2219"/>
              <a:gd name="T29" fmla="*/ 804 h 808"/>
              <a:gd name="T30" fmla="*/ 1783 w 2219"/>
              <a:gd name="T31" fmla="*/ 807 h 808"/>
              <a:gd name="T32" fmla="*/ 1853 w 2219"/>
              <a:gd name="T33" fmla="*/ 808 h 808"/>
              <a:gd name="T34" fmla="*/ 1873 w 2219"/>
              <a:gd name="T35" fmla="*/ 808 h 808"/>
              <a:gd name="T36" fmla="*/ 1990 w 2219"/>
              <a:gd name="T37" fmla="*/ 806 h 808"/>
              <a:gd name="T38" fmla="*/ 2091 w 2219"/>
              <a:gd name="T39" fmla="*/ 803 h 808"/>
              <a:gd name="T40" fmla="*/ 2219 w 2219"/>
              <a:gd name="T41" fmla="*/ 776 h 808"/>
              <a:gd name="T42" fmla="*/ 1245 w 2219"/>
              <a:gd name="T43" fmla="*/ 743 h 808"/>
              <a:gd name="T44" fmla="*/ 423 w 2219"/>
              <a:gd name="T45" fmla="*/ 498 h 808"/>
              <a:gd name="T46" fmla="*/ 421 w 2219"/>
              <a:gd name="T47" fmla="*/ 497 h 808"/>
              <a:gd name="T48" fmla="*/ 420 w 2219"/>
              <a:gd name="T49" fmla="*/ 497 h 808"/>
              <a:gd name="T50" fmla="*/ 418 w 2219"/>
              <a:gd name="T51" fmla="*/ 496 h 808"/>
              <a:gd name="T52" fmla="*/ 415 w 2219"/>
              <a:gd name="T53" fmla="*/ 494 h 808"/>
              <a:gd name="T54" fmla="*/ 413 w 2219"/>
              <a:gd name="T55" fmla="*/ 493 h 808"/>
              <a:gd name="T56" fmla="*/ 58 w 2219"/>
              <a:gd name="T57" fmla="*/ 194 h 808"/>
              <a:gd name="T58" fmla="*/ 58 w 2219"/>
              <a:gd name="T59" fmla="*/ 193 h 808"/>
              <a:gd name="T60" fmla="*/ 57 w 2219"/>
              <a:gd name="T61" fmla="*/ 191 h 808"/>
              <a:gd name="T62" fmla="*/ 56 w 2219"/>
              <a:gd name="T63" fmla="*/ 190 h 808"/>
              <a:gd name="T64" fmla="*/ 56 w 2219"/>
              <a:gd name="T65" fmla="*/ 190 h 808"/>
              <a:gd name="T66" fmla="*/ 55 w 2219"/>
              <a:gd name="T67" fmla="*/ 188 h 808"/>
              <a:gd name="T68" fmla="*/ 55 w 2219"/>
              <a:gd name="T69" fmla="*/ 188 h 808"/>
              <a:gd name="T70" fmla="*/ 54 w 2219"/>
              <a:gd name="T71" fmla="*/ 187 h 808"/>
              <a:gd name="T72" fmla="*/ 54 w 2219"/>
              <a:gd name="T73" fmla="*/ 186 h 808"/>
              <a:gd name="T74" fmla="*/ 53 w 2219"/>
              <a:gd name="T75" fmla="*/ 185 h 808"/>
              <a:gd name="T76" fmla="*/ 52 w 2219"/>
              <a:gd name="T77" fmla="*/ 184 h 808"/>
              <a:gd name="T78" fmla="*/ 52 w 2219"/>
              <a:gd name="T79" fmla="*/ 183 h 808"/>
              <a:gd name="T80" fmla="*/ 52 w 2219"/>
              <a:gd name="T81" fmla="*/ 183 h 808"/>
              <a:gd name="T82" fmla="*/ 51 w 2219"/>
              <a:gd name="T83" fmla="*/ 182 h 808"/>
              <a:gd name="T84" fmla="*/ 50 w 2219"/>
              <a:gd name="T85" fmla="*/ 180 h 808"/>
              <a:gd name="T86" fmla="*/ 50 w 2219"/>
              <a:gd name="T87" fmla="*/ 179 h 808"/>
              <a:gd name="T88" fmla="*/ 49 w 2219"/>
              <a:gd name="T89" fmla="*/ 178 h 808"/>
              <a:gd name="T90" fmla="*/ 49 w 2219"/>
              <a:gd name="T91" fmla="*/ 178 h 808"/>
              <a:gd name="T92" fmla="*/ 48 w 2219"/>
              <a:gd name="T93" fmla="*/ 176 h 808"/>
              <a:gd name="T94" fmla="*/ 48 w 2219"/>
              <a:gd name="T95" fmla="*/ 175 h 808"/>
              <a:gd name="T96" fmla="*/ 45 w 2219"/>
              <a:gd name="T97" fmla="*/ 171 h 8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219" h="808">
                <a:moveTo>
                  <a:pt x="0" y="0"/>
                </a:moveTo>
                <a:cubicBezTo>
                  <a:pt x="0" y="18"/>
                  <a:pt x="0" y="18"/>
                  <a:pt x="0" y="18"/>
                </a:cubicBezTo>
                <a:cubicBezTo>
                  <a:pt x="0" y="194"/>
                  <a:pt x="139" y="371"/>
                  <a:pt x="423" y="517"/>
                </a:cubicBezTo>
                <a:cubicBezTo>
                  <a:pt x="437" y="525"/>
                  <a:pt x="451" y="532"/>
                  <a:pt x="465" y="539"/>
                </a:cubicBezTo>
                <a:cubicBezTo>
                  <a:pt x="470" y="541"/>
                  <a:pt x="476" y="543"/>
                  <a:pt x="481" y="546"/>
                </a:cubicBezTo>
                <a:cubicBezTo>
                  <a:pt x="490" y="550"/>
                  <a:pt x="500" y="555"/>
                  <a:pt x="509" y="559"/>
                </a:cubicBezTo>
                <a:cubicBezTo>
                  <a:pt x="515" y="562"/>
                  <a:pt x="521" y="564"/>
                  <a:pt x="527" y="567"/>
                </a:cubicBezTo>
                <a:cubicBezTo>
                  <a:pt x="536" y="571"/>
                  <a:pt x="545" y="575"/>
                  <a:pt x="555" y="579"/>
                </a:cubicBezTo>
                <a:cubicBezTo>
                  <a:pt x="561" y="581"/>
                  <a:pt x="568" y="584"/>
                  <a:pt x="574" y="587"/>
                </a:cubicBezTo>
                <a:cubicBezTo>
                  <a:pt x="583" y="590"/>
                  <a:pt x="592" y="594"/>
                  <a:pt x="601" y="598"/>
                </a:cubicBezTo>
                <a:cubicBezTo>
                  <a:pt x="604" y="598"/>
                  <a:pt x="606" y="599"/>
                  <a:pt x="608" y="600"/>
                </a:cubicBezTo>
                <a:cubicBezTo>
                  <a:pt x="621" y="605"/>
                  <a:pt x="633" y="610"/>
                  <a:pt x="646" y="615"/>
                </a:cubicBezTo>
                <a:cubicBezTo>
                  <a:pt x="651" y="616"/>
                  <a:pt x="657" y="618"/>
                  <a:pt x="662" y="620"/>
                </a:cubicBezTo>
                <a:cubicBezTo>
                  <a:pt x="672" y="624"/>
                  <a:pt x="682" y="627"/>
                  <a:pt x="692" y="631"/>
                </a:cubicBezTo>
                <a:cubicBezTo>
                  <a:pt x="698" y="633"/>
                  <a:pt x="704" y="635"/>
                  <a:pt x="710" y="637"/>
                </a:cubicBezTo>
                <a:cubicBezTo>
                  <a:pt x="720" y="640"/>
                  <a:pt x="730" y="643"/>
                  <a:pt x="740" y="647"/>
                </a:cubicBezTo>
                <a:cubicBezTo>
                  <a:pt x="746" y="649"/>
                  <a:pt x="752" y="651"/>
                  <a:pt x="758" y="653"/>
                </a:cubicBezTo>
                <a:cubicBezTo>
                  <a:pt x="765" y="655"/>
                  <a:pt x="773" y="657"/>
                  <a:pt x="780" y="659"/>
                </a:cubicBezTo>
                <a:cubicBezTo>
                  <a:pt x="797" y="664"/>
                  <a:pt x="813" y="669"/>
                  <a:pt x="830" y="674"/>
                </a:cubicBezTo>
                <a:cubicBezTo>
                  <a:pt x="835" y="675"/>
                  <a:pt x="841" y="677"/>
                  <a:pt x="846" y="678"/>
                </a:cubicBezTo>
                <a:cubicBezTo>
                  <a:pt x="868" y="684"/>
                  <a:pt x="890" y="690"/>
                  <a:pt x="912" y="696"/>
                </a:cubicBezTo>
                <a:cubicBezTo>
                  <a:pt x="917" y="697"/>
                  <a:pt x="922" y="698"/>
                  <a:pt x="928" y="700"/>
                </a:cubicBezTo>
                <a:cubicBezTo>
                  <a:pt x="943" y="704"/>
                  <a:pt x="958" y="707"/>
                  <a:pt x="973" y="711"/>
                </a:cubicBezTo>
                <a:cubicBezTo>
                  <a:pt x="981" y="712"/>
                  <a:pt x="988" y="714"/>
                  <a:pt x="995" y="716"/>
                </a:cubicBezTo>
                <a:cubicBezTo>
                  <a:pt x="1009" y="719"/>
                  <a:pt x="1023" y="722"/>
                  <a:pt x="1037" y="725"/>
                </a:cubicBezTo>
                <a:cubicBezTo>
                  <a:pt x="1045" y="726"/>
                  <a:pt x="1053" y="728"/>
                  <a:pt x="1060" y="730"/>
                </a:cubicBezTo>
                <a:cubicBezTo>
                  <a:pt x="1073" y="732"/>
                  <a:pt x="1086" y="735"/>
                  <a:pt x="1099" y="737"/>
                </a:cubicBezTo>
                <a:cubicBezTo>
                  <a:pt x="1107" y="739"/>
                  <a:pt x="1114" y="740"/>
                  <a:pt x="1122" y="741"/>
                </a:cubicBezTo>
                <a:cubicBezTo>
                  <a:pt x="1137" y="744"/>
                  <a:pt x="1152" y="747"/>
                  <a:pt x="1167" y="749"/>
                </a:cubicBezTo>
                <a:cubicBezTo>
                  <a:pt x="1172" y="750"/>
                  <a:pt x="1178" y="751"/>
                  <a:pt x="1184" y="752"/>
                </a:cubicBezTo>
                <a:cubicBezTo>
                  <a:pt x="1204" y="756"/>
                  <a:pt x="1225" y="759"/>
                  <a:pt x="1245" y="762"/>
                </a:cubicBezTo>
                <a:cubicBezTo>
                  <a:pt x="1247" y="762"/>
                  <a:pt x="1249" y="763"/>
                  <a:pt x="1251" y="763"/>
                </a:cubicBezTo>
                <a:cubicBezTo>
                  <a:pt x="1270" y="766"/>
                  <a:pt x="1288" y="768"/>
                  <a:pt x="1307" y="771"/>
                </a:cubicBezTo>
                <a:cubicBezTo>
                  <a:pt x="1315" y="772"/>
                  <a:pt x="1322" y="773"/>
                  <a:pt x="1330" y="774"/>
                </a:cubicBezTo>
                <a:cubicBezTo>
                  <a:pt x="1343" y="775"/>
                  <a:pt x="1356" y="777"/>
                  <a:pt x="1369" y="779"/>
                </a:cubicBezTo>
                <a:cubicBezTo>
                  <a:pt x="1378" y="780"/>
                  <a:pt x="1386" y="781"/>
                  <a:pt x="1395" y="782"/>
                </a:cubicBezTo>
                <a:cubicBezTo>
                  <a:pt x="1407" y="783"/>
                  <a:pt x="1420" y="784"/>
                  <a:pt x="1432" y="786"/>
                </a:cubicBezTo>
                <a:cubicBezTo>
                  <a:pt x="1441" y="786"/>
                  <a:pt x="1450" y="787"/>
                  <a:pt x="1459" y="788"/>
                </a:cubicBezTo>
                <a:cubicBezTo>
                  <a:pt x="1471" y="789"/>
                  <a:pt x="1483" y="790"/>
                  <a:pt x="1495" y="791"/>
                </a:cubicBezTo>
                <a:cubicBezTo>
                  <a:pt x="1504" y="792"/>
                  <a:pt x="1514" y="793"/>
                  <a:pt x="1523" y="794"/>
                </a:cubicBezTo>
                <a:cubicBezTo>
                  <a:pt x="1535" y="795"/>
                  <a:pt x="1547" y="796"/>
                  <a:pt x="1559" y="797"/>
                </a:cubicBezTo>
                <a:cubicBezTo>
                  <a:pt x="1568" y="797"/>
                  <a:pt x="1577" y="798"/>
                  <a:pt x="1587" y="798"/>
                </a:cubicBezTo>
                <a:cubicBezTo>
                  <a:pt x="1599" y="799"/>
                  <a:pt x="1612" y="800"/>
                  <a:pt x="1624" y="801"/>
                </a:cubicBezTo>
                <a:cubicBezTo>
                  <a:pt x="1633" y="801"/>
                  <a:pt x="1643" y="802"/>
                  <a:pt x="1652" y="802"/>
                </a:cubicBezTo>
                <a:cubicBezTo>
                  <a:pt x="1665" y="803"/>
                  <a:pt x="1677" y="803"/>
                  <a:pt x="1690" y="804"/>
                </a:cubicBezTo>
                <a:cubicBezTo>
                  <a:pt x="1699" y="804"/>
                  <a:pt x="1708" y="805"/>
                  <a:pt x="1717" y="805"/>
                </a:cubicBezTo>
                <a:cubicBezTo>
                  <a:pt x="1732" y="806"/>
                  <a:pt x="1747" y="806"/>
                  <a:pt x="1763" y="806"/>
                </a:cubicBezTo>
                <a:cubicBezTo>
                  <a:pt x="1770" y="807"/>
                  <a:pt x="1776" y="807"/>
                  <a:pt x="1783" y="807"/>
                </a:cubicBezTo>
                <a:cubicBezTo>
                  <a:pt x="1806" y="807"/>
                  <a:pt x="1828" y="808"/>
                  <a:pt x="1850" y="808"/>
                </a:cubicBezTo>
                <a:cubicBezTo>
                  <a:pt x="1851" y="808"/>
                  <a:pt x="1851" y="808"/>
                  <a:pt x="1851" y="808"/>
                </a:cubicBezTo>
                <a:cubicBezTo>
                  <a:pt x="1852" y="808"/>
                  <a:pt x="1852" y="808"/>
                  <a:pt x="1853" y="808"/>
                </a:cubicBezTo>
                <a:cubicBezTo>
                  <a:pt x="1853" y="808"/>
                  <a:pt x="1854" y="808"/>
                  <a:pt x="1855" y="808"/>
                </a:cubicBezTo>
                <a:cubicBezTo>
                  <a:pt x="1855" y="808"/>
                  <a:pt x="1855" y="808"/>
                  <a:pt x="1855" y="808"/>
                </a:cubicBezTo>
                <a:cubicBezTo>
                  <a:pt x="1861" y="808"/>
                  <a:pt x="1867" y="808"/>
                  <a:pt x="1873" y="808"/>
                </a:cubicBezTo>
                <a:cubicBezTo>
                  <a:pt x="1889" y="808"/>
                  <a:pt x="1905" y="808"/>
                  <a:pt x="1920" y="808"/>
                </a:cubicBezTo>
                <a:cubicBezTo>
                  <a:pt x="1928" y="807"/>
                  <a:pt x="1935" y="807"/>
                  <a:pt x="1943" y="807"/>
                </a:cubicBezTo>
                <a:cubicBezTo>
                  <a:pt x="1958" y="807"/>
                  <a:pt x="1974" y="807"/>
                  <a:pt x="1990" y="806"/>
                </a:cubicBezTo>
                <a:cubicBezTo>
                  <a:pt x="1998" y="806"/>
                  <a:pt x="2006" y="806"/>
                  <a:pt x="2014" y="806"/>
                </a:cubicBezTo>
                <a:cubicBezTo>
                  <a:pt x="2035" y="805"/>
                  <a:pt x="2055" y="804"/>
                  <a:pt x="2076" y="803"/>
                </a:cubicBezTo>
                <a:cubicBezTo>
                  <a:pt x="2081" y="803"/>
                  <a:pt x="2086" y="803"/>
                  <a:pt x="2091" y="803"/>
                </a:cubicBezTo>
                <a:cubicBezTo>
                  <a:pt x="2116" y="801"/>
                  <a:pt x="2141" y="800"/>
                  <a:pt x="2166" y="798"/>
                </a:cubicBezTo>
                <a:cubicBezTo>
                  <a:pt x="2184" y="797"/>
                  <a:pt x="2201" y="796"/>
                  <a:pt x="2219" y="794"/>
                </a:cubicBezTo>
                <a:cubicBezTo>
                  <a:pt x="2219" y="776"/>
                  <a:pt x="2219" y="776"/>
                  <a:pt x="2219" y="776"/>
                </a:cubicBezTo>
                <a:cubicBezTo>
                  <a:pt x="2105" y="784"/>
                  <a:pt x="1990" y="789"/>
                  <a:pt x="1875" y="789"/>
                </a:cubicBezTo>
                <a:cubicBezTo>
                  <a:pt x="1661" y="789"/>
                  <a:pt x="1448" y="774"/>
                  <a:pt x="1246" y="743"/>
                </a:cubicBezTo>
                <a:cubicBezTo>
                  <a:pt x="1246" y="743"/>
                  <a:pt x="1245" y="743"/>
                  <a:pt x="1245" y="743"/>
                </a:cubicBezTo>
                <a:cubicBezTo>
                  <a:pt x="1242" y="743"/>
                  <a:pt x="1238" y="742"/>
                  <a:pt x="1234" y="742"/>
                </a:cubicBezTo>
                <a:cubicBezTo>
                  <a:pt x="927" y="695"/>
                  <a:pt x="644" y="613"/>
                  <a:pt x="423" y="498"/>
                </a:cubicBezTo>
                <a:cubicBezTo>
                  <a:pt x="423" y="498"/>
                  <a:pt x="423" y="498"/>
                  <a:pt x="423" y="498"/>
                </a:cubicBezTo>
                <a:cubicBezTo>
                  <a:pt x="422" y="498"/>
                  <a:pt x="422" y="498"/>
                  <a:pt x="422" y="498"/>
                </a:cubicBezTo>
                <a:cubicBezTo>
                  <a:pt x="422" y="498"/>
                  <a:pt x="422" y="498"/>
                  <a:pt x="422" y="498"/>
                </a:cubicBezTo>
                <a:cubicBezTo>
                  <a:pt x="421" y="498"/>
                  <a:pt x="421" y="498"/>
                  <a:pt x="421" y="497"/>
                </a:cubicBezTo>
                <a:cubicBezTo>
                  <a:pt x="421" y="497"/>
                  <a:pt x="421" y="497"/>
                  <a:pt x="421" y="497"/>
                </a:cubicBezTo>
                <a:cubicBezTo>
                  <a:pt x="420" y="497"/>
                  <a:pt x="420" y="497"/>
                  <a:pt x="420" y="497"/>
                </a:cubicBezTo>
                <a:cubicBezTo>
                  <a:pt x="420" y="497"/>
                  <a:pt x="420" y="497"/>
                  <a:pt x="420" y="497"/>
                </a:cubicBezTo>
                <a:cubicBezTo>
                  <a:pt x="419" y="497"/>
                  <a:pt x="419" y="497"/>
                  <a:pt x="419" y="496"/>
                </a:cubicBezTo>
                <a:cubicBezTo>
                  <a:pt x="419" y="496"/>
                  <a:pt x="419" y="496"/>
                  <a:pt x="419" y="496"/>
                </a:cubicBezTo>
                <a:cubicBezTo>
                  <a:pt x="418" y="496"/>
                  <a:pt x="418" y="496"/>
                  <a:pt x="418" y="496"/>
                </a:cubicBezTo>
                <a:cubicBezTo>
                  <a:pt x="418" y="496"/>
                  <a:pt x="418" y="496"/>
                  <a:pt x="418" y="496"/>
                </a:cubicBezTo>
                <a:cubicBezTo>
                  <a:pt x="417" y="495"/>
                  <a:pt x="416" y="495"/>
                  <a:pt x="415" y="494"/>
                </a:cubicBezTo>
                <a:cubicBezTo>
                  <a:pt x="415" y="494"/>
                  <a:pt x="415" y="494"/>
                  <a:pt x="415" y="494"/>
                </a:cubicBezTo>
                <a:cubicBezTo>
                  <a:pt x="415" y="494"/>
                  <a:pt x="414" y="494"/>
                  <a:pt x="414" y="494"/>
                </a:cubicBezTo>
                <a:cubicBezTo>
                  <a:pt x="414" y="494"/>
                  <a:pt x="414" y="494"/>
                  <a:pt x="414" y="494"/>
                </a:cubicBezTo>
                <a:cubicBezTo>
                  <a:pt x="414" y="494"/>
                  <a:pt x="413" y="494"/>
                  <a:pt x="413" y="493"/>
                </a:cubicBezTo>
                <a:cubicBezTo>
                  <a:pt x="413" y="493"/>
                  <a:pt x="413" y="493"/>
                  <a:pt x="413" y="493"/>
                </a:cubicBezTo>
                <a:cubicBezTo>
                  <a:pt x="240" y="403"/>
                  <a:pt x="123" y="300"/>
                  <a:pt x="58" y="194"/>
                </a:cubicBezTo>
                <a:cubicBezTo>
                  <a:pt x="58" y="194"/>
                  <a:pt x="58" y="194"/>
                  <a:pt x="58" y="194"/>
                </a:cubicBezTo>
                <a:cubicBezTo>
                  <a:pt x="58" y="194"/>
                  <a:pt x="58" y="194"/>
                  <a:pt x="58" y="194"/>
                </a:cubicBezTo>
                <a:cubicBezTo>
                  <a:pt x="58" y="194"/>
                  <a:pt x="58" y="194"/>
                  <a:pt x="58" y="194"/>
                </a:cubicBezTo>
                <a:cubicBezTo>
                  <a:pt x="58" y="194"/>
                  <a:pt x="58" y="193"/>
                  <a:pt x="58" y="193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57" y="193"/>
                  <a:pt x="57" y="192"/>
                  <a:pt x="57" y="191"/>
                </a:cubicBezTo>
                <a:cubicBezTo>
                  <a:pt x="57" y="191"/>
                  <a:pt x="57" y="191"/>
                  <a:pt x="57" y="191"/>
                </a:cubicBezTo>
                <a:cubicBezTo>
                  <a:pt x="57" y="191"/>
                  <a:pt x="56" y="191"/>
                  <a:pt x="56" y="191"/>
                </a:cubicBezTo>
                <a:cubicBezTo>
                  <a:pt x="56" y="191"/>
                  <a:pt x="56" y="191"/>
                  <a:pt x="56" y="191"/>
                </a:cubicBezTo>
                <a:cubicBezTo>
                  <a:pt x="56" y="191"/>
                  <a:pt x="56" y="190"/>
                  <a:pt x="56" y="190"/>
                </a:cubicBezTo>
                <a:cubicBezTo>
                  <a:pt x="56" y="190"/>
                  <a:pt x="56" y="190"/>
                  <a:pt x="56" y="190"/>
                </a:cubicBezTo>
                <a:cubicBezTo>
                  <a:pt x="56" y="190"/>
                  <a:pt x="56" y="190"/>
                  <a:pt x="56" y="190"/>
                </a:cubicBezTo>
                <a:cubicBezTo>
                  <a:pt x="56" y="190"/>
                  <a:pt x="56" y="190"/>
                  <a:pt x="56" y="190"/>
                </a:cubicBezTo>
                <a:cubicBezTo>
                  <a:pt x="56" y="189"/>
                  <a:pt x="55" y="189"/>
                  <a:pt x="55" y="189"/>
                </a:cubicBezTo>
                <a:cubicBezTo>
                  <a:pt x="55" y="189"/>
                  <a:pt x="55" y="189"/>
                  <a:pt x="55" y="189"/>
                </a:cubicBezTo>
                <a:cubicBezTo>
                  <a:pt x="55" y="189"/>
                  <a:pt x="55" y="189"/>
                  <a:pt x="55" y="188"/>
                </a:cubicBezTo>
                <a:cubicBezTo>
                  <a:pt x="55" y="188"/>
                  <a:pt x="55" y="188"/>
                  <a:pt x="55" y="188"/>
                </a:cubicBezTo>
                <a:cubicBezTo>
                  <a:pt x="55" y="188"/>
                  <a:pt x="55" y="188"/>
                  <a:pt x="55" y="188"/>
                </a:cubicBezTo>
                <a:cubicBezTo>
                  <a:pt x="55" y="188"/>
                  <a:pt x="55" y="188"/>
                  <a:pt x="55" y="188"/>
                </a:cubicBezTo>
                <a:cubicBezTo>
                  <a:pt x="54" y="188"/>
                  <a:pt x="54" y="188"/>
                  <a:pt x="54" y="187"/>
                </a:cubicBezTo>
                <a:cubicBezTo>
                  <a:pt x="54" y="187"/>
                  <a:pt x="54" y="187"/>
                  <a:pt x="54" y="187"/>
                </a:cubicBezTo>
                <a:cubicBezTo>
                  <a:pt x="54" y="187"/>
                  <a:pt x="54" y="187"/>
                  <a:pt x="54" y="187"/>
                </a:cubicBezTo>
                <a:cubicBezTo>
                  <a:pt x="54" y="187"/>
                  <a:pt x="54" y="187"/>
                  <a:pt x="54" y="187"/>
                </a:cubicBezTo>
                <a:cubicBezTo>
                  <a:pt x="54" y="187"/>
                  <a:pt x="54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ubicBezTo>
                  <a:pt x="53" y="186"/>
                  <a:pt x="53" y="186"/>
                  <a:pt x="53" y="186"/>
                </a:cubicBezTo>
                <a:cubicBezTo>
                  <a:pt x="53" y="186"/>
                  <a:pt x="53" y="186"/>
                  <a:pt x="53" y="186"/>
                </a:cubicBezTo>
                <a:cubicBezTo>
                  <a:pt x="53" y="185"/>
                  <a:pt x="53" y="185"/>
                  <a:pt x="53" y="185"/>
                </a:cubicBezTo>
                <a:cubicBezTo>
                  <a:pt x="53" y="185"/>
                  <a:pt x="53" y="185"/>
                  <a:pt x="53" y="185"/>
                </a:cubicBezTo>
                <a:cubicBezTo>
                  <a:pt x="53" y="185"/>
                  <a:pt x="53" y="185"/>
                  <a:pt x="53" y="184"/>
                </a:cubicBezTo>
                <a:cubicBezTo>
                  <a:pt x="53" y="184"/>
                  <a:pt x="52" y="184"/>
                  <a:pt x="52" y="184"/>
                </a:cubicBezTo>
                <a:cubicBezTo>
                  <a:pt x="52" y="184"/>
                  <a:pt x="52" y="184"/>
                  <a:pt x="52" y="184"/>
                </a:cubicBezTo>
                <a:cubicBezTo>
                  <a:pt x="52" y="184"/>
                  <a:pt x="52" y="184"/>
                  <a:pt x="52" y="184"/>
                </a:cubicBezTo>
                <a:cubicBezTo>
                  <a:pt x="52" y="184"/>
                  <a:pt x="52" y="183"/>
                  <a:pt x="52" y="183"/>
                </a:cubicBezTo>
                <a:cubicBezTo>
                  <a:pt x="52" y="183"/>
                  <a:pt x="52" y="183"/>
                  <a:pt x="52" y="183"/>
                </a:cubicBezTo>
                <a:cubicBezTo>
                  <a:pt x="52" y="183"/>
                  <a:pt x="52" y="183"/>
                  <a:pt x="52" y="183"/>
                </a:cubicBezTo>
                <a:cubicBezTo>
                  <a:pt x="52" y="183"/>
                  <a:pt x="52" y="183"/>
                  <a:pt x="52" y="183"/>
                </a:cubicBezTo>
                <a:cubicBezTo>
                  <a:pt x="51" y="182"/>
                  <a:pt x="51" y="182"/>
                  <a:pt x="51" y="182"/>
                </a:cubicBezTo>
                <a:cubicBezTo>
                  <a:pt x="51" y="182"/>
                  <a:pt x="51" y="182"/>
                  <a:pt x="51" y="182"/>
                </a:cubicBezTo>
                <a:cubicBezTo>
                  <a:pt x="51" y="182"/>
                  <a:pt x="51" y="182"/>
                  <a:pt x="51" y="182"/>
                </a:cubicBezTo>
                <a:cubicBezTo>
                  <a:pt x="51" y="181"/>
                  <a:pt x="51" y="181"/>
                  <a:pt x="50" y="181"/>
                </a:cubicBezTo>
                <a:cubicBezTo>
                  <a:pt x="50" y="180"/>
                  <a:pt x="50" y="180"/>
                  <a:pt x="50" y="180"/>
                </a:cubicBezTo>
                <a:cubicBezTo>
                  <a:pt x="50" y="180"/>
                  <a:pt x="50" y="180"/>
                  <a:pt x="50" y="180"/>
                </a:cubicBezTo>
                <a:cubicBezTo>
                  <a:pt x="50" y="180"/>
                  <a:pt x="50" y="180"/>
                  <a:pt x="50" y="180"/>
                </a:cubicBezTo>
                <a:cubicBezTo>
                  <a:pt x="50" y="180"/>
                  <a:pt x="50" y="180"/>
                  <a:pt x="50" y="180"/>
                </a:cubicBezTo>
                <a:cubicBezTo>
                  <a:pt x="50" y="179"/>
                  <a:pt x="50" y="179"/>
                  <a:pt x="50" y="179"/>
                </a:cubicBezTo>
                <a:cubicBezTo>
                  <a:pt x="50" y="179"/>
                  <a:pt x="50" y="179"/>
                  <a:pt x="50" y="179"/>
                </a:cubicBezTo>
                <a:cubicBezTo>
                  <a:pt x="49" y="179"/>
                  <a:pt x="49" y="179"/>
                  <a:pt x="49" y="179"/>
                </a:cubicBezTo>
                <a:cubicBezTo>
                  <a:pt x="49" y="179"/>
                  <a:pt x="49" y="179"/>
                  <a:pt x="49" y="178"/>
                </a:cubicBezTo>
                <a:cubicBezTo>
                  <a:pt x="49" y="178"/>
                  <a:pt x="49" y="178"/>
                  <a:pt x="49" y="178"/>
                </a:cubicBezTo>
                <a:cubicBezTo>
                  <a:pt x="49" y="178"/>
                  <a:pt x="49" y="178"/>
                  <a:pt x="49" y="178"/>
                </a:cubicBezTo>
                <a:cubicBezTo>
                  <a:pt x="49" y="178"/>
                  <a:pt x="49" y="178"/>
                  <a:pt x="49" y="178"/>
                </a:cubicBezTo>
                <a:cubicBezTo>
                  <a:pt x="49" y="177"/>
                  <a:pt x="48" y="177"/>
                  <a:pt x="48" y="176"/>
                </a:cubicBezTo>
                <a:cubicBezTo>
                  <a:pt x="48" y="176"/>
                  <a:pt x="48" y="176"/>
                  <a:pt x="48" y="176"/>
                </a:cubicBezTo>
                <a:cubicBezTo>
                  <a:pt x="48" y="176"/>
                  <a:pt x="48" y="176"/>
                  <a:pt x="48" y="176"/>
                </a:cubicBezTo>
                <a:cubicBezTo>
                  <a:pt x="48" y="176"/>
                  <a:pt x="48" y="176"/>
                  <a:pt x="48" y="176"/>
                </a:cubicBezTo>
                <a:cubicBezTo>
                  <a:pt x="48" y="176"/>
                  <a:pt x="48" y="176"/>
                  <a:pt x="48" y="175"/>
                </a:cubicBezTo>
                <a:cubicBezTo>
                  <a:pt x="48" y="175"/>
                  <a:pt x="48" y="175"/>
                  <a:pt x="48" y="175"/>
                </a:cubicBezTo>
                <a:cubicBezTo>
                  <a:pt x="47" y="175"/>
                  <a:pt x="47" y="175"/>
                  <a:pt x="47" y="175"/>
                </a:cubicBezTo>
                <a:cubicBezTo>
                  <a:pt x="47" y="175"/>
                  <a:pt x="47" y="175"/>
                  <a:pt x="47" y="175"/>
                </a:cubicBezTo>
                <a:cubicBezTo>
                  <a:pt x="47" y="174"/>
                  <a:pt x="46" y="172"/>
                  <a:pt x="45" y="171"/>
                </a:cubicBezTo>
                <a:cubicBezTo>
                  <a:pt x="45" y="171"/>
                  <a:pt x="45" y="171"/>
                  <a:pt x="45" y="171"/>
                </a:cubicBezTo>
                <a:cubicBezTo>
                  <a:pt x="16" y="115"/>
                  <a:pt x="1" y="57"/>
                  <a:pt x="0" y="0"/>
                </a:cubicBezTo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3" name="Freeform 19"/>
          <p:cNvSpPr>
            <a:spLocks noEditPoints="1"/>
          </p:cNvSpPr>
          <p:nvPr/>
        </p:nvSpPr>
        <p:spPr bwMode="auto">
          <a:xfrm>
            <a:off x="3606801" y="3582988"/>
            <a:ext cx="2949575" cy="1050925"/>
          </a:xfrm>
          <a:custGeom>
            <a:avLst/>
            <a:gdLst>
              <a:gd name="T0" fmla="*/ 2219 w 2219"/>
              <a:gd name="T1" fmla="*/ 777 h 790"/>
              <a:gd name="T2" fmla="*/ 1990 w 2219"/>
              <a:gd name="T3" fmla="*/ 788 h 790"/>
              <a:gd name="T4" fmla="*/ 1853 w 2219"/>
              <a:gd name="T5" fmla="*/ 790 h 790"/>
              <a:gd name="T6" fmla="*/ 1717 w 2219"/>
              <a:gd name="T7" fmla="*/ 787 h 790"/>
              <a:gd name="T8" fmla="*/ 1559 w 2219"/>
              <a:gd name="T9" fmla="*/ 779 h 790"/>
              <a:gd name="T10" fmla="*/ 1395 w 2219"/>
              <a:gd name="T11" fmla="*/ 764 h 790"/>
              <a:gd name="T12" fmla="*/ 1246 w 2219"/>
              <a:gd name="T13" fmla="*/ 744 h 790"/>
              <a:gd name="T14" fmla="*/ 1234 w 2219"/>
              <a:gd name="T15" fmla="*/ 743 h 790"/>
              <a:gd name="T16" fmla="*/ 1060 w 2219"/>
              <a:gd name="T17" fmla="*/ 712 h 790"/>
              <a:gd name="T18" fmla="*/ 912 w 2219"/>
              <a:gd name="T19" fmla="*/ 678 h 790"/>
              <a:gd name="T20" fmla="*/ 740 w 2219"/>
              <a:gd name="T21" fmla="*/ 629 h 790"/>
              <a:gd name="T22" fmla="*/ 608 w 2219"/>
              <a:gd name="T23" fmla="*/ 582 h 790"/>
              <a:gd name="T24" fmla="*/ 509 w 2219"/>
              <a:gd name="T25" fmla="*/ 541 h 790"/>
              <a:gd name="T26" fmla="*/ 422 w 2219"/>
              <a:gd name="T27" fmla="*/ 499 h 790"/>
              <a:gd name="T28" fmla="*/ 421 w 2219"/>
              <a:gd name="T29" fmla="*/ 498 h 790"/>
              <a:gd name="T30" fmla="*/ 420 w 2219"/>
              <a:gd name="T31" fmla="*/ 498 h 790"/>
              <a:gd name="T32" fmla="*/ 419 w 2219"/>
              <a:gd name="T33" fmla="*/ 497 h 790"/>
              <a:gd name="T34" fmla="*/ 418 w 2219"/>
              <a:gd name="T35" fmla="*/ 497 h 790"/>
              <a:gd name="T36" fmla="*/ 415 w 2219"/>
              <a:gd name="T37" fmla="*/ 495 h 790"/>
              <a:gd name="T38" fmla="*/ 414 w 2219"/>
              <a:gd name="T39" fmla="*/ 495 h 790"/>
              <a:gd name="T40" fmla="*/ 413 w 2219"/>
              <a:gd name="T41" fmla="*/ 494 h 790"/>
              <a:gd name="T42" fmla="*/ 58 w 2219"/>
              <a:gd name="T43" fmla="*/ 195 h 790"/>
              <a:gd name="T44" fmla="*/ 58 w 2219"/>
              <a:gd name="T45" fmla="*/ 195 h 790"/>
              <a:gd name="T46" fmla="*/ 58 w 2219"/>
              <a:gd name="T47" fmla="*/ 194 h 790"/>
              <a:gd name="T48" fmla="*/ 57 w 2219"/>
              <a:gd name="T49" fmla="*/ 192 h 790"/>
              <a:gd name="T50" fmla="*/ 56 w 2219"/>
              <a:gd name="T51" fmla="*/ 192 h 790"/>
              <a:gd name="T52" fmla="*/ 56 w 2219"/>
              <a:gd name="T53" fmla="*/ 191 h 790"/>
              <a:gd name="T54" fmla="*/ 56 w 2219"/>
              <a:gd name="T55" fmla="*/ 191 h 790"/>
              <a:gd name="T56" fmla="*/ 55 w 2219"/>
              <a:gd name="T57" fmla="*/ 190 h 790"/>
              <a:gd name="T58" fmla="*/ 55 w 2219"/>
              <a:gd name="T59" fmla="*/ 189 h 790"/>
              <a:gd name="T60" fmla="*/ 55 w 2219"/>
              <a:gd name="T61" fmla="*/ 189 h 790"/>
              <a:gd name="T62" fmla="*/ 54 w 2219"/>
              <a:gd name="T63" fmla="*/ 188 h 790"/>
              <a:gd name="T64" fmla="*/ 54 w 2219"/>
              <a:gd name="T65" fmla="*/ 188 h 790"/>
              <a:gd name="T66" fmla="*/ 54 w 2219"/>
              <a:gd name="T67" fmla="*/ 187 h 790"/>
              <a:gd name="T68" fmla="*/ 53 w 2219"/>
              <a:gd name="T69" fmla="*/ 187 h 790"/>
              <a:gd name="T70" fmla="*/ 53 w 2219"/>
              <a:gd name="T71" fmla="*/ 186 h 790"/>
              <a:gd name="T72" fmla="*/ 52 w 2219"/>
              <a:gd name="T73" fmla="*/ 185 h 790"/>
              <a:gd name="T74" fmla="*/ 52 w 2219"/>
              <a:gd name="T75" fmla="*/ 185 h 790"/>
              <a:gd name="T76" fmla="*/ 52 w 2219"/>
              <a:gd name="T77" fmla="*/ 184 h 790"/>
              <a:gd name="T78" fmla="*/ 52 w 2219"/>
              <a:gd name="T79" fmla="*/ 184 h 790"/>
              <a:gd name="T80" fmla="*/ 51 w 2219"/>
              <a:gd name="T81" fmla="*/ 183 h 790"/>
              <a:gd name="T82" fmla="*/ 50 w 2219"/>
              <a:gd name="T83" fmla="*/ 182 h 790"/>
              <a:gd name="T84" fmla="*/ 50 w 2219"/>
              <a:gd name="T85" fmla="*/ 181 h 790"/>
              <a:gd name="T86" fmla="*/ 50 w 2219"/>
              <a:gd name="T87" fmla="*/ 181 h 790"/>
              <a:gd name="T88" fmla="*/ 50 w 2219"/>
              <a:gd name="T89" fmla="*/ 180 h 790"/>
              <a:gd name="T90" fmla="*/ 49 w 2219"/>
              <a:gd name="T91" fmla="*/ 179 h 790"/>
              <a:gd name="T92" fmla="*/ 49 w 2219"/>
              <a:gd name="T93" fmla="*/ 179 h 790"/>
              <a:gd name="T94" fmla="*/ 48 w 2219"/>
              <a:gd name="T95" fmla="*/ 177 h 790"/>
              <a:gd name="T96" fmla="*/ 48 w 2219"/>
              <a:gd name="T97" fmla="*/ 177 h 790"/>
              <a:gd name="T98" fmla="*/ 48 w 2219"/>
              <a:gd name="T99" fmla="*/ 176 h 790"/>
              <a:gd name="T100" fmla="*/ 47 w 2219"/>
              <a:gd name="T101" fmla="*/ 176 h 790"/>
              <a:gd name="T102" fmla="*/ 45 w 2219"/>
              <a:gd name="T103" fmla="*/ 172 h 790"/>
              <a:gd name="T104" fmla="*/ 0 w 2219"/>
              <a:gd name="T105" fmla="*/ 0 h 7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219" h="790">
                <a:moveTo>
                  <a:pt x="1246" y="744"/>
                </a:moveTo>
                <a:cubicBezTo>
                  <a:pt x="1246" y="744"/>
                  <a:pt x="1246" y="744"/>
                  <a:pt x="1246" y="744"/>
                </a:cubicBezTo>
                <a:cubicBezTo>
                  <a:pt x="1448" y="775"/>
                  <a:pt x="1661" y="790"/>
                  <a:pt x="1875" y="790"/>
                </a:cubicBezTo>
                <a:cubicBezTo>
                  <a:pt x="1990" y="790"/>
                  <a:pt x="2105" y="785"/>
                  <a:pt x="2219" y="777"/>
                </a:cubicBezTo>
                <a:cubicBezTo>
                  <a:pt x="2219" y="777"/>
                  <a:pt x="2219" y="777"/>
                  <a:pt x="2219" y="777"/>
                </a:cubicBezTo>
                <a:cubicBezTo>
                  <a:pt x="2201" y="778"/>
                  <a:pt x="2184" y="779"/>
                  <a:pt x="2166" y="780"/>
                </a:cubicBezTo>
                <a:cubicBezTo>
                  <a:pt x="2141" y="782"/>
                  <a:pt x="2116" y="783"/>
                  <a:pt x="2091" y="785"/>
                </a:cubicBezTo>
                <a:cubicBezTo>
                  <a:pt x="2086" y="785"/>
                  <a:pt x="2081" y="785"/>
                  <a:pt x="2076" y="785"/>
                </a:cubicBezTo>
                <a:cubicBezTo>
                  <a:pt x="2055" y="786"/>
                  <a:pt x="2035" y="787"/>
                  <a:pt x="2014" y="788"/>
                </a:cubicBezTo>
                <a:cubicBezTo>
                  <a:pt x="2006" y="788"/>
                  <a:pt x="1998" y="788"/>
                  <a:pt x="1990" y="788"/>
                </a:cubicBezTo>
                <a:cubicBezTo>
                  <a:pt x="1974" y="789"/>
                  <a:pt x="1958" y="789"/>
                  <a:pt x="1943" y="789"/>
                </a:cubicBezTo>
                <a:cubicBezTo>
                  <a:pt x="1935" y="789"/>
                  <a:pt x="1928" y="790"/>
                  <a:pt x="1920" y="790"/>
                </a:cubicBezTo>
                <a:cubicBezTo>
                  <a:pt x="1905" y="790"/>
                  <a:pt x="1889" y="790"/>
                  <a:pt x="1873" y="790"/>
                </a:cubicBezTo>
                <a:cubicBezTo>
                  <a:pt x="1867" y="790"/>
                  <a:pt x="1861" y="790"/>
                  <a:pt x="1855" y="790"/>
                </a:cubicBezTo>
                <a:cubicBezTo>
                  <a:pt x="1855" y="790"/>
                  <a:pt x="1854" y="790"/>
                  <a:pt x="1853" y="790"/>
                </a:cubicBezTo>
                <a:cubicBezTo>
                  <a:pt x="1852" y="790"/>
                  <a:pt x="1852" y="790"/>
                  <a:pt x="1851" y="790"/>
                </a:cubicBezTo>
                <a:cubicBezTo>
                  <a:pt x="1851" y="790"/>
                  <a:pt x="1851" y="790"/>
                  <a:pt x="1850" y="790"/>
                </a:cubicBezTo>
                <a:cubicBezTo>
                  <a:pt x="1828" y="790"/>
                  <a:pt x="1806" y="789"/>
                  <a:pt x="1783" y="789"/>
                </a:cubicBezTo>
                <a:cubicBezTo>
                  <a:pt x="1776" y="789"/>
                  <a:pt x="1770" y="789"/>
                  <a:pt x="1763" y="788"/>
                </a:cubicBezTo>
                <a:cubicBezTo>
                  <a:pt x="1747" y="788"/>
                  <a:pt x="1732" y="788"/>
                  <a:pt x="1717" y="787"/>
                </a:cubicBezTo>
                <a:cubicBezTo>
                  <a:pt x="1708" y="787"/>
                  <a:pt x="1699" y="786"/>
                  <a:pt x="1690" y="786"/>
                </a:cubicBezTo>
                <a:cubicBezTo>
                  <a:pt x="1677" y="785"/>
                  <a:pt x="1665" y="785"/>
                  <a:pt x="1652" y="784"/>
                </a:cubicBezTo>
                <a:cubicBezTo>
                  <a:pt x="1643" y="784"/>
                  <a:pt x="1633" y="783"/>
                  <a:pt x="1624" y="783"/>
                </a:cubicBezTo>
                <a:cubicBezTo>
                  <a:pt x="1612" y="782"/>
                  <a:pt x="1599" y="781"/>
                  <a:pt x="1587" y="780"/>
                </a:cubicBezTo>
                <a:cubicBezTo>
                  <a:pt x="1577" y="780"/>
                  <a:pt x="1568" y="779"/>
                  <a:pt x="1559" y="779"/>
                </a:cubicBezTo>
                <a:cubicBezTo>
                  <a:pt x="1547" y="778"/>
                  <a:pt x="1535" y="777"/>
                  <a:pt x="1523" y="776"/>
                </a:cubicBezTo>
                <a:cubicBezTo>
                  <a:pt x="1514" y="775"/>
                  <a:pt x="1504" y="774"/>
                  <a:pt x="1495" y="774"/>
                </a:cubicBezTo>
                <a:cubicBezTo>
                  <a:pt x="1483" y="773"/>
                  <a:pt x="1471" y="771"/>
                  <a:pt x="1459" y="770"/>
                </a:cubicBezTo>
                <a:cubicBezTo>
                  <a:pt x="1450" y="769"/>
                  <a:pt x="1441" y="769"/>
                  <a:pt x="1432" y="768"/>
                </a:cubicBezTo>
                <a:cubicBezTo>
                  <a:pt x="1420" y="766"/>
                  <a:pt x="1407" y="765"/>
                  <a:pt x="1395" y="764"/>
                </a:cubicBezTo>
                <a:cubicBezTo>
                  <a:pt x="1386" y="763"/>
                  <a:pt x="1378" y="762"/>
                  <a:pt x="1369" y="761"/>
                </a:cubicBezTo>
                <a:cubicBezTo>
                  <a:pt x="1356" y="759"/>
                  <a:pt x="1343" y="757"/>
                  <a:pt x="1330" y="756"/>
                </a:cubicBezTo>
                <a:cubicBezTo>
                  <a:pt x="1322" y="755"/>
                  <a:pt x="1315" y="754"/>
                  <a:pt x="1307" y="753"/>
                </a:cubicBezTo>
                <a:cubicBezTo>
                  <a:pt x="1288" y="750"/>
                  <a:pt x="1270" y="748"/>
                  <a:pt x="1251" y="745"/>
                </a:cubicBezTo>
                <a:cubicBezTo>
                  <a:pt x="1249" y="745"/>
                  <a:pt x="1248" y="745"/>
                  <a:pt x="1246" y="744"/>
                </a:cubicBezTo>
                <a:moveTo>
                  <a:pt x="423" y="499"/>
                </a:moveTo>
                <a:cubicBezTo>
                  <a:pt x="423" y="499"/>
                  <a:pt x="423" y="499"/>
                  <a:pt x="423" y="499"/>
                </a:cubicBezTo>
                <a:cubicBezTo>
                  <a:pt x="423" y="499"/>
                  <a:pt x="423" y="499"/>
                  <a:pt x="423" y="499"/>
                </a:cubicBezTo>
                <a:cubicBezTo>
                  <a:pt x="644" y="614"/>
                  <a:pt x="927" y="696"/>
                  <a:pt x="1234" y="743"/>
                </a:cubicBezTo>
                <a:cubicBezTo>
                  <a:pt x="1234" y="743"/>
                  <a:pt x="1234" y="743"/>
                  <a:pt x="1234" y="743"/>
                </a:cubicBezTo>
                <a:cubicBezTo>
                  <a:pt x="1217" y="740"/>
                  <a:pt x="1201" y="737"/>
                  <a:pt x="1184" y="734"/>
                </a:cubicBezTo>
                <a:cubicBezTo>
                  <a:pt x="1178" y="734"/>
                  <a:pt x="1172" y="733"/>
                  <a:pt x="1167" y="732"/>
                </a:cubicBezTo>
                <a:cubicBezTo>
                  <a:pt x="1152" y="729"/>
                  <a:pt x="1137" y="726"/>
                  <a:pt x="1122" y="724"/>
                </a:cubicBezTo>
                <a:cubicBezTo>
                  <a:pt x="1114" y="722"/>
                  <a:pt x="1107" y="721"/>
                  <a:pt x="1099" y="719"/>
                </a:cubicBezTo>
                <a:cubicBezTo>
                  <a:pt x="1086" y="717"/>
                  <a:pt x="1073" y="714"/>
                  <a:pt x="1060" y="712"/>
                </a:cubicBezTo>
                <a:cubicBezTo>
                  <a:pt x="1053" y="710"/>
                  <a:pt x="1045" y="708"/>
                  <a:pt x="1037" y="707"/>
                </a:cubicBezTo>
                <a:cubicBezTo>
                  <a:pt x="1023" y="704"/>
                  <a:pt x="1009" y="701"/>
                  <a:pt x="995" y="698"/>
                </a:cubicBezTo>
                <a:cubicBezTo>
                  <a:pt x="988" y="696"/>
                  <a:pt x="981" y="694"/>
                  <a:pt x="973" y="693"/>
                </a:cubicBezTo>
                <a:cubicBezTo>
                  <a:pt x="958" y="689"/>
                  <a:pt x="943" y="686"/>
                  <a:pt x="928" y="682"/>
                </a:cubicBezTo>
                <a:cubicBezTo>
                  <a:pt x="922" y="681"/>
                  <a:pt x="917" y="679"/>
                  <a:pt x="912" y="678"/>
                </a:cubicBezTo>
                <a:cubicBezTo>
                  <a:pt x="890" y="672"/>
                  <a:pt x="868" y="667"/>
                  <a:pt x="846" y="661"/>
                </a:cubicBezTo>
                <a:cubicBezTo>
                  <a:pt x="841" y="659"/>
                  <a:pt x="835" y="658"/>
                  <a:pt x="830" y="656"/>
                </a:cubicBezTo>
                <a:cubicBezTo>
                  <a:pt x="813" y="651"/>
                  <a:pt x="797" y="646"/>
                  <a:pt x="780" y="641"/>
                </a:cubicBezTo>
                <a:cubicBezTo>
                  <a:pt x="773" y="639"/>
                  <a:pt x="765" y="637"/>
                  <a:pt x="758" y="635"/>
                </a:cubicBezTo>
                <a:cubicBezTo>
                  <a:pt x="752" y="633"/>
                  <a:pt x="746" y="631"/>
                  <a:pt x="740" y="629"/>
                </a:cubicBezTo>
                <a:cubicBezTo>
                  <a:pt x="730" y="626"/>
                  <a:pt x="720" y="622"/>
                  <a:pt x="710" y="619"/>
                </a:cubicBezTo>
                <a:cubicBezTo>
                  <a:pt x="704" y="617"/>
                  <a:pt x="698" y="615"/>
                  <a:pt x="692" y="613"/>
                </a:cubicBezTo>
                <a:cubicBezTo>
                  <a:pt x="682" y="609"/>
                  <a:pt x="672" y="606"/>
                  <a:pt x="662" y="602"/>
                </a:cubicBezTo>
                <a:cubicBezTo>
                  <a:pt x="657" y="600"/>
                  <a:pt x="651" y="599"/>
                  <a:pt x="646" y="597"/>
                </a:cubicBezTo>
                <a:cubicBezTo>
                  <a:pt x="633" y="592"/>
                  <a:pt x="621" y="587"/>
                  <a:pt x="608" y="582"/>
                </a:cubicBezTo>
                <a:cubicBezTo>
                  <a:pt x="606" y="581"/>
                  <a:pt x="604" y="581"/>
                  <a:pt x="601" y="580"/>
                </a:cubicBezTo>
                <a:cubicBezTo>
                  <a:pt x="592" y="576"/>
                  <a:pt x="583" y="572"/>
                  <a:pt x="574" y="569"/>
                </a:cubicBezTo>
                <a:cubicBezTo>
                  <a:pt x="568" y="566"/>
                  <a:pt x="561" y="563"/>
                  <a:pt x="555" y="561"/>
                </a:cubicBezTo>
                <a:cubicBezTo>
                  <a:pt x="545" y="557"/>
                  <a:pt x="536" y="553"/>
                  <a:pt x="527" y="549"/>
                </a:cubicBezTo>
                <a:cubicBezTo>
                  <a:pt x="521" y="546"/>
                  <a:pt x="515" y="544"/>
                  <a:pt x="509" y="541"/>
                </a:cubicBezTo>
                <a:cubicBezTo>
                  <a:pt x="500" y="537"/>
                  <a:pt x="490" y="532"/>
                  <a:pt x="481" y="528"/>
                </a:cubicBezTo>
                <a:cubicBezTo>
                  <a:pt x="476" y="526"/>
                  <a:pt x="470" y="523"/>
                  <a:pt x="465" y="521"/>
                </a:cubicBezTo>
                <a:cubicBezTo>
                  <a:pt x="451" y="514"/>
                  <a:pt x="437" y="507"/>
                  <a:pt x="423" y="499"/>
                </a:cubicBezTo>
                <a:cubicBezTo>
                  <a:pt x="423" y="499"/>
                  <a:pt x="423" y="499"/>
                  <a:pt x="423" y="499"/>
                </a:cubicBezTo>
                <a:moveTo>
                  <a:pt x="422" y="499"/>
                </a:moveTo>
                <a:cubicBezTo>
                  <a:pt x="422" y="499"/>
                  <a:pt x="422" y="499"/>
                  <a:pt x="422" y="499"/>
                </a:cubicBezTo>
                <a:cubicBezTo>
                  <a:pt x="422" y="499"/>
                  <a:pt x="422" y="499"/>
                  <a:pt x="422" y="499"/>
                </a:cubicBezTo>
                <a:cubicBezTo>
                  <a:pt x="422" y="499"/>
                  <a:pt x="422" y="499"/>
                  <a:pt x="422" y="499"/>
                </a:cubicBezTo>
                <a:cubicBezTo>
                  <a:pt x="422" y="499"/>
                  <a:pt x="422" y="499"/>
                  <a:pt x="422" y="499"/>
                </a:cubicBezTo>
                <a:moveTo>
                  <a:pt x="421" y="498"/>
                </a:moveTo>
                <a:cubicBezTo>
                  <a:pt x="421" y="498"/>
                  <a:pt x="421" y="498"/>
                  <a:pt x="421" y="498"/>
                </a:cubicBezTo>
                <a:cubicBezTo>
                  <a:pt x="421" y="498"/>
                  <a:pt x="421" y="498"/>
                  <a:pt x="421" y="498"/>
                </a:cubicBezTo>
                <a:cubicBezTo>
                  <a:pt x="421" y="498"/>
                  <a:pt x="421" y="498"/>
                  <a:pt x="421" y="498"/>
                </a:cubicBezTo>
                <a:cubicBezTo>
                  <a:pt x="421" y="498"/>
                  <a:pt x="421" y="498"/>
                  <a:pt x="421" y="498"/>
                </a:cubicBezTo>
                <a:moveTo>
                  <a:pt x="420" y="498"/>
                </a:moveTo>
                <a:cubicBezTo>
                  <a:pt x="420" y="498"/>
                  <a:pt x="420" y="498"/>
                  <a:pt x="420" y="498"/>
                </a:cubicBezTo>
                <a:cubicBezTo>
                  <a:pt x="420" y="498"/>
                  <a:pt x="420" y="498"/>
                  <a:pt x="420" y="498"/>
                </a:cubicBezTo>
                <a:cubicBezTo>
                  <a:pt x="420" y="498"/>
                  <a:pt x="420" y="498"/>
                  <a:pt x="420" y="498"/>
                </a:cubicBezTo>
                <a:cubicBezTo>
                  <a:pt x="420" y="498"/>
                  <a:pt x="420" y="498"/>
                  <a:pt x="420" y="498"/>
                </a:cubicBezTo>
                <a:moveTo>
                  <a:pt x="419" y="497"/>
                </a:moveTo>
                <a:cubicBezTo>
                  <a:pt x="419" y="497"/>
                  <a:pt x="419" y="497"/>
                  <a:pt x="419" y="497"/>
                </a:cubicBezTo>
                <a:cubicBezTo>
                  <a:pt x="419" y="497"/>
                  <a:pt x="419" y="497"/>
                  <a:pt x="419" y="497"/>
                </a:cubicBezTo>
                <a:cubicBezTo>
                  <a:pt x="419" y="497"/>
                  <a:pt x="419" y="497"/>
                  <a:pt x="419" y="497"/>
                </a:cubicBezTo>
                <a:cubicBezTo>
                  <a:pt x="419" y="497"/>
                  <a:pt x="419" y="497"/>
                  <a:pt x="419" y="497"/>
                </a:cubicBezTo>
                <a:moveTo>
                  <a:pt x="418" y="497"/>
                </a:moveTo>
                <a:cubicBezTo>
                  <a:pt x="418" y="497"/>
                  <a:pt x="418" y="497"/>
                  <a:pt x="418" y="497"/>
                </a:cubicBezTo>
                <a:cubicBezTo>
                  <a:pt x="418" y="497"/>
                  <a:pt x="418" y="497"/>
                  <a:pt x="418" y="497"/>
                </a:cubicBezTo>
                <a:cubicBezTo>
                  <a:pt x="418" y="497"/>
                  <a:pt x="418" y="497"/>
                  <a:pt x="418" y="497"/>
                </a:cubicBezTo>
                <a:cubicBezTo>
                  <a:pt x="418" y="497"/>
                  <a:pt x="418" y="497"/>
                  <a:pt x="418" y="497"/>
                </a:cubicBezTo>
                <a:moveTo>
                  <a:pt x="415" y="495"/>
                </a:moveTo>
                <a:cubicBezTo>
                  <a:pt x="415" y="495"/>
                  <a:pt x="415" y="495"/>
                  <a:pt x="415" y="495"/>
                </a:cubicBezTo>
                <a:cubicBezTo>
                  <a:pt x="415" y="495"/>
                  <a:pt x="415" y="495"/>
                  <a:pt x="415" y="495"/>
                </a:cubicBezTo>
                <a:cubicBezTo>
                  <a:pt x="415" y="495"/>
                  <a:pt x="415" y="495"/>
                  <a:pt x="415" y="495"/>
                </a:cubicBezTo>
                <a:cubicBezTo>
                  <a:pt x="415" y="495"/>
                  <a:pt x="415" y="495"/>
                  <a:pt x="415" y="495"/>
                </a:cubicBezTo>
                <a:moveTo>
                  <a:pt x="414" y="495"/>
                </a:moveTo>
                <a:cubicBezTo>
                  <a:pt x="414" y="495"/>
                  <a:pt x="414" y="495"/>
                  <a:pt x="414" y="495"/>
                </a:cubicBezTo>
                <a:cubicBezTo>
                  <a:pt x="414" y="495"/>
                  <a:pt x="414" y="495"/>
                  <a:pt x="414" y="495"/>
                </a:cubicBezTo>
                <a:cubicBezTo>
                  <a:pt x="414" y="495"/>
                  <a:pt x="414" y="495"/>
                  <a:pt x="414" y="495"/>
                </a:cubicBezTo>
                <a:cubicBezTo>
                  <a:pt x="414" y="495"/>
                  <a:pt x="414" y="495"/>
                  <a:pt x="414" y="495"/>
                </a:cubicBezTo>
                <a:moveTo>
                  <a:pt x="413" y="494"/>
                </a:moveTo>
                <a:cubicBezTo>
                  <a:pt x="413" y="494"/>
                  <a:pt x="413" y="494"/>
                  <a:pt x="413" y="494"/>
                </a:cubicBezTo>
                <a:cubicBezTo>
                  <a:pt x="413" y="494"/>
                  <a:pt x="413" y="494"/>
                  <a:pt x="413" y="494"/>
                </a:cubicBezTo>
                <a:cubicBezTo>
                  <a:pt x="413" y="494"/>
                  <a:pt x="413" y="494"/>
                  <a:pt x="413" y="494"/>
                </a:cubicBezTo>
                <a:cubicBezTo>
                  <a:pt x="413" y="494"/>
                  <a:pt x="413" y="494"/>
                  <a:pt x="413" y="494"/>
                </a:cubicBezTo>
                <a:moveTo>
                  <a:pt x="58" y="195"/>
                </a:moveTo>
                <a:cubicBezTo>
                  <a:pt x="58" y="195"/>
                  <a:pt x="58" y="195"/>
                  <a:pt x="58" y="195"/>
                </a:cubicBezTo>
                <a:cubicBezTo>
                  <a:pt x="58" y="195"/>
                  <a:pt x="58" y="195"/>
                  <a:pt x="58" y="195"/>
                </a:cubicBezTo>
                <a:cubicBezTo>
                  <a:pt x="58" y="195"/>
                  <a:pt x="58" y="195"/>
                  <a:pt x="58" y="195"/>
                </a:cubicBezTo>
                <a:cubicBezTo>
                  <a:pt x="58" y="195"/>
                  <a:pt x="58" y="195"/>
                  <a:pt x="58" y="195"/>
                </a:cubicBezTo>
                <a:moveTo>
                  <a:pt x="58" y="195"/>
                </a:moveTo>
                <a:cubicBezTo>
                  <a:pt x="58" y="195"/>
                  <a:pt x="58" y="195"/>
                  <a:pt x="58" y="195"/>
                </a:cubicBezTo>
                <a:cubicBezTo>
                  <a:pt x="58" y="195"/>
                  <a:pt x="58" y="195"/>
                  <a:pt x="58" y="195"/>
                </a:cubicBezTo>
                <a:cubicBezTo>
                  <a:pt x="58" y="195"/>
                  <a:pt x="58" y="195"/>
                  <a:pt x="58" y="195"/>
                </a:cubicBezTo>
                <a:cubicBezTo>
                  <a:pt x="58" y="195"/>
                  <a:pt x="58" y="195"/>
                  <a:pt x="58" y="195"/>
                </a:cubicBezTo>
                <a:moveTo>
                  <a:pt x="58" y="194"/>
                </a:moveTo>
                <a:cubicBezTo>
                  <a:pt x="58" y="194"/>
                  <a:pt x="58" y="194"/>
                  <a:pt x="58" y="194"/>
                </a:cubicBezTo>
                <a:cubicBezTo>
                  <a:pt x="58" y="194"/>
                  <a:pt x="58" y="194"/>
                  <a:pt x="58" y="194"/>
                </a:cubicBezTo>
                <a:cubicBezTo>
                  <a:pt x="58" y="194"/>
                  <a:pt x="58" y="194"/>
                  <a:pt x="58" y="194"/>
                </a:cubicBezTo>
                <a:cubicBezTo>
                  <a:pt x="58" y="194"/>
                  <a:pt x="58" y="194"/>
                  <a:pt x="58" y="194"/>
                </a:cubicBezTo>
                <a:moveTo>
                  <a:pt x="57" y="192"/>
                </a:moveTo>
                <a:cubicBezTo>
                  <a:pt x="57" y="192"/>
                  <a:pt x="57" y="192"/>
                  <a:pt x="57" y="192"/>
                </a:cubicBezTo>
                <a:cubicBezTo>
                  <a:pt x="57" y="192"/>
                  <a:pt x="57" y="192"/>
                  <a:pt x="57" y="192"/>
                </a:cubicBezTo>
                <a:cubicBezTo>
                  <a:pt x="57" y="192"/>
                  <a:pt x="57" y="192"/>
                  <a:pt x="57" y="192"/>
                </a:cubicBezTo>
                <a:cubicBezTo>
                  <a:pt x="57" y="192"/>
                  <a:pt x="57" y="192"/>
                  <a:pt x="57" y="192"/>
                </a:cubicBezTo>
                <a:moveTo>
                  <a:pt x="56" y="192"/>
                </a:moveTo>
                <a:cubicBezTo>
                  <a:pt x="56" y="192"/>
                  <a:pt x="56" y="192"/>
                  <a:pt x="56" y="192"/>
                </a:cubicBezTo>
                <a:cubicBezTo>
                  <a:pt x="56" y="192"/>
                  <a:pt x="56" y="192"/>
                  <a:pt x="56" y="192"/>
                </a:cubicBezTo>
                <a:cubicBezTo>
                  <a:pt x="56" y="192"/>
                  <a:pt x="56" y="192"/>
                  <a:pt x="56" y="192"/>
                </a:cubicBezTo>
                <a:cubicBezTo>
                  <a:pt x="56" y="192"/>
                  <a:pt x="56" y="192"/>
                  <a:pt x="56" y="192"/>
                </a:cubicBezTo>
                <a:moveTo>
                  <a:pt x="56" y="191"/>
                </a:moveTo>
                <a:cubicBezTo>
                  <a:pt x="56" y="191"/>
                  <a:pt x="56" y="191"/>
                  <a:pt x="56" y="191"/>
                </a:cubicBezTo>
                <a:cubicBezTo>
                  <a:pt x="56" y="191"/>
                  <a:pt x="56" y="191"/>
                  <a:pt x="56" y="191"/>
                </a:cubicBezTo>
                <a:cubicBezTo>
                  <a:pt x="56" y="191"/>
                  <a:pt x="56" y="191"/>
                  <a:pt x="56" y="191"/>
                </a:cubicBezTo>
                <a:cubicBezTo>
                  <a:pt x="56" y="191"/>
                  <a:pt x="56" y="191"/>
                  <a:pt x="56" y="191"/>
                </a:cubicBezTo>
                <a:moveTo>
                  <a:pt x="56" y="191"/>
                </a:moveTo>
                <a:cubicBezTo>
                  <a:pt x="56" y="191"/>
                  <a:pt x="56" y="191"/>
                  <a:pt x="56" y="191"/>
                </a:cubicBezTo>
                <a:cubicBezTo>
                  <a:pt x="56" y="191"/>
                  <a:pt x="56" y="191"/>
                  <a:pt x="56" y="191"/>
                </a:cubicBezTo>
                <a:cubicBezTo>
                  <a:pt x="56" y="191"/>
                  <a:pt x="56" y="191"/>
                  <a:pt x="56" y="191"/>
                </a:cubicBezTo>
                <a:cubicBezTo>
                  <a:pt x="56" y="191"/>
                  <a:pt x="56" y="191"/>
                  <a:pt x="56" y="191"/>
                </a:cubicBezTo>
                <a:moveTo>
                  <a:pt x="55" y="190"/>
                </a:moveTo>
                <a:cubicBezTo>
                  <a:pt x="55" y="190"/>
                  <a:pt x="55" y="190"/>
                  <a:pt x="55" y="190"/>
                </a:cubicBezTo>
                <a:cubicBezTo>
                  <a:pt x="55" y="190"/>
                  <a:pt x="55" y="190"/>
                  <a:pt x="55" y="190"/>
                </a:cubicBezTo>
                <a:cubicBezTo>
                  <a:pt x="55" y="190"/>
                  <a:pt x="55" y="190"/>
                  <a:pt x="55" y="190"/>
                </a:cubicBezTo>
                <a:cubicBezTo>
                  <a:pt x="55" y="190"/>
                  <a:pt x="55" y="190"/>
                  <a:pt x="55" y="190"/>
                </a:cubicBezTo>
                <a:moveTo>
                  <a:pt x="55" y="189"/>
                </a:moveTo>
                <a:cubicBezTo>
                  <a:pt x="55" y="189"/>
                  <a:pt x="55" y="189"/>
                  <a:pt x="55" y="189"/>
                </a:cubicBezTo>
                <a:cubicBezTo>
                  <a:pt x="55" y="189"/>
                  <a:pt x="55" y="189"/>
                  <a:pt x="55" y="189"/>
                </a:cubicBezTo>
                <a:cubicBezTo>
                  <a:pt x="55" y="189"/>
                  <a:pt x="55" y="189"/>
                  <a:pt x="55" y="189"/>
                </a:cubicBezTo>
                <a:cubicBezTo>
                  <a:pt x="55" y="189"/>
                  <a:pt x="55" y="189"/>
                  <a:pt x="55" y="189"/>
                </a:cubicBezTo>
                <a:moveTo>
                  <a:pt x="55" y="189"/>
                </a:moveTo>
                <a:cubicBezTo>
                  <a:pt x="55" y="189"/>
                  <a:pt x="55" y="189"/>
                  <a:pt x="55" y="189"/>
                </a:cubicBezTo>
                <a:cubicBezTo>
                  <a:pt x="55" y="189"/>
                  <a:pt x="55" y="189"/>
                  <a:pt x="55" y="189"/>
                </a:cubicBezTo>
                <a:cubicBezTo>
                  <a:pt x="55" y="189"/>
                  <a:pt x="55" y="189"/>
                  <a:pt x="55" y="189"/>
                </a:cubicBezTo>
                <a:cubicBezTo>
                  <a:pt x="55" y="189"/>
                  <a:pt x="55" y="189"/>
                  <a:pt x="55" y="189"/>
                </a:cubicBezTo>
                <a:moveTo>
                  <a:pt x="54" y="188"/>
                </a:moveTo>
                <a:cubicBezTo>
                  <a:pt x="54" y="188"/>
                  <a:pt x="54" y="188"/>
                  <a:pt x="54" y="188"/>
                </a:cubicBezTo>
                <a:cubicBezTo>
                  <a:pt x="54" y="188"/>
                  <a:pt x="54" y="188"/>
                  <a:pt x="54" y="188"/>
                </a:cubicBezTo>
                <a:cubicBezTo>
                  <a:pt x="54" y="188"/>
                  <a:pt x="54" y="188"/>
                  <a:pt x="54" y="188"/>
                </a:cubicBezTo>
                <a:cubicBezTo>
                  <a:pt x="54" y="188"/>
                  <a:pt x="54" y="188"/>
                  <a:pt x="54" y="188"/>
                </a:cubicBezTo>
                <a:moveTo>
                  <a:pt x="54" y="188"/>
                </a:moveTo>
                <a:cubicBezTo>
                  <a:pt x="54" y="188"/>
                  <a:pt x="54" y="188"/>
                  <a:pt x="54" y="188"/>
                </a:cubicBezTo>
                <a:cubicBezTo>
                  <a:pt x="54" y="188"/>
                  <a:pt x="54" y="188"/>
                  <a:pt x="54" y="188"/>
                </a:cubicBezTo>
                <a:cubicBezTo>
                  <a:pt x="54" y="188"/>
                  <a:pt x="54" y="188"/>
                  <a:pt x="54" y="188"/>
                </a:cubicBezTo>
                <a:cubicBezTo>
                  <a:pt x="54" y="188"/>
                  <a:pt x="54" y="188"/>
                  <a:pt x="54" y="188"/>
                </a:cubicBezTo>
                <a:moveTo>
                  <a:pt x="54" y="187"/>
                </a:moveTo>
                <a:cubicBezTo>
                  <a:pt x="54" y="187"/>
                  <a:pt x="54" y="187"/>
                  <a:pt x="54" y="187"/>
                </a:cubicBezTo>
                <a:cubicBezTo>
                  <a:pt x="54" y="187"/>
                  <a:pt x="54" y="187"/>
                  <a:pt x="54" y="187"/>
                </a:cubicBezTo>
                <a:cubicBezTo>
                  <a:pt x="54" y="187"/>
                  <a:pt x="54" y="187"/>
                  <a:pt x="54" y="187"/>
                </a:cubicBezTo>
                <a:cubicBezTo>
                  <a:pt x="54" y="187"/>
                  <a:pt x="54" y="187"/>
                  <a:pt x="54" y="187"/>
                </a:cubicBezTo>
                <a:moveTo>
                  <a:pt x="53" y="187"/>
                </a:moveTo>
                <a:cubicBezTo>
                  <a:pt x="53" y="187"/>
                  <a:pt x="53" y="187"/>
                  <a:pt x="53" y="187"/>
                </a:cubicBezTo>
                <a:cubicBezTo>
                  <a:pt x="53" y="187"/>
                  <a:pt x="53" y="187"/>
                  <a:pt x="53" y="187"/>
                </a:cubicBezTo>
                <a:cubicBezTo>
                  <a:pt x="53" y="187"/>
                  <a:pt x="53" y="187"/>
                  <a:pt x="53" y="187"/>
                </a:cubicBezTo>
                <a:cubicBezTo>
                  <a:pt x="53" y="187"/>
                  <a:pt x="53" y="187"/>
                  <a:pt x="53" y="187"/>
                </a:cubicBezTo>
                <a:moveTo>
                  <a:pt x="53" y="186"/>
                </a:moveTo>
                <a:cubicBezTo>
                  <a:pt x="53" y="186"/>
                  <a:pt x="53" y="186"/>
                  <a:pt x="53" y="186"/>
                </a:cubicBezTo>
                <a:cubicBezTo>
                  <a:pt x="53" y="186"/>
                  <a:pt x="53" y="186"/>
                  <a:pt x="53" y="186"/>
                </a:cubicBezTo>
                <a:cubicBezTo>
                  <a:pt x="53" y="186"/>
                  <a:pt x="53" y="186"/>
                  <a:pt x="53" y="186"/>
                </a:cubicBezTo>
                <a:cubicBezTo>
                  <a:pt x="53" y="186"/>
                  <a:pt x="53" y="186"/>
                  <a:pt x="53" y="186"/>
                </a:cubicBezTo>
                <a:moveTo>
                  <a:pt x="52" y="185"/>
                </a:moveTo>
                <a:cubicBezTo>
                  <a:pt x="52" y="185"/>
                  <a:pt x="52" y="185"/>
                  <a:pt x="52" y="185"/>
                </a:cubicBezTo>
                <a:cubicBezTo>
                  <a:pt x="52" y="185"/>
                  <a:pt x="53" y="185"/>
                  <a:pt x="53" y="185"/>
                </a:cubicBezTo>
                <a:cubicBezTo>
                  <a:pt x="53" y="185"/>
                  <a:pt x="53" y="185"/>
                  <a:pt x="53" y="185"/>
                </a:cubicBezTo>
                <a:cubicBezTo>
                  <a:pt x="53" y="185"/>
                  <a:pt x="52" y="185"/>
                  <a:pt x="52" y="185"/>
                </a:cubicBezTo>
                <a:moveTo>
                  <a:pt x="52" y="185"/>
                </a:moveTo>
                <a:cubicBezTo>
                  <a:pt x="52" y="185"/>
                  <a:pt x="52" y="185"/>
                  <a:pt x="52" y="185"/>
                </a:cubicBezTo>
                <a:cubicBezTo>
                  <a:pt x="52" y="185"/>
                  <a:pt x="52" y="185"/>
                  <a:pt x="52" y="185"/>
                </a:cubicBezTo>
                <a:cubicBezTo>
                  <a:pt x="52" y="185"/>
                  <a:pt x="52" y="185"/>
                  <a:pt x="52" y="185"/>
                </a:cubicBezTo>
                <a:cubicBezTo>
                  <a:pt x="52" y="185"/>
                  <a:pt x="52" y="185"/>
                  <a:pt x="52" y="185"/>
                </a:cubicBezTo>
                <a:moveTo>
                  <a:pt x="52" y="184"/>
                </a:moveTo>
                <a:cubicBezTo>
                  <a:pt x="52" y="184"/>
                  <a:pt x="52" y="184"/>
                  <a:pt x="52" y="184"/>
                </a:cubicBezTo>
                <a:cubicBezTo>
                  <a:pt x="52" y="184"/>
                  <a:pt x="52" y="184"/>
                  <a:pt x="52" y="184"/>
                </a:cubicBezTo>
                <a:cubicBezTo>
                  <a:pt x="52" y="184"/>
                  <a:pt x="52" y="184"/>
                  <a:pt x="52" y="184"/>
                </a:cubicBezTo>
                <a:cubicBezTo>
                  <a:pt x="52" y="184"/>
                  <a:pt x="52" y="184"/>
                  <a:pt x="52" y="184"/>
                </a:cubicBezTo>
                <a:moveTo>
                  <a:pt x="52" y="184"/>
                </a:moveTo>
                <a:cubicBezTo>
                  <a:pt x="52" y="184"/>
                  <a:pt x="52" y="184"/>
                  <a:pt x="52" y="184"/>
                </a:cubicBezTo>
                <a:cubicBezTo>
                  <a:pt x="52" y="184"/>
                  <a:pt x="52" y="184"/>
                  <a:pt x="52" y="184"/>
                </a:cubicBezTo>
                <a:cubicBezTo>
                  <a:pt x="52" y="184"/>
                  <a:pt x="52" y="184"/>
                  <a:pt x="52" y="184"/>
                </a:cubicBezTo>
                <a:cubicBezTo>
                  <a:pt x="52" y="184"/>
                  <a:pt x="52" y="184"/>
                  <a:pt x="52" y="184"/>
                </a:cubicBezTo>
                <a:moveTo>
                  <a:pt x="51" y="183"/>
                </a:moveTo>
                <a:cubicBezTo>
                  <a:pt x="51" y="183"/>
                  <a:pt x="51" y="183"/>
                  <a:pt x="51" y="183"/>
                </a:cubicBezTo>
                <a:cubicBezTo>
                  <a:pt x="51" y="183"/>
                  <a:pt x="51" y="183"/>
                  <a:pt x="51" y="183"/>
                </a:cubicBezTo>
                <a:cubicBezTo>
                  <a:pt x="51" y="183"/>
                  <a:pt x="51" y="183"/>
                  <a:pt x="51" y="183"/>
                </a:cubicBezTo>
                <a:cubicBezTo>
                  <a:pt x="51" y="183"/>
                  <a:pt x="51" y="183"/>
                  <a:pt x="51" y="183"/>
                </a:cubicBezTo>
                <a:moveTo>
                  <a:pt x="50" y="182"/>
                </a:moveTo>
                <a:cubicBezTo>
                  <a:pt x="50" y="182"/>
                  <a:pt x="50" y="182"/>
                  <a:pt x="50" y="182"/>
                </a:cubicBezTo>
                <a:cubicBezTo>
                  <a:pt x="51" y="182"/>
                  <a:pt x="51" y="182"/>
                  <a:pt x="51" y="183"/>
                </a:cubicBezTo>
                <a:cubicBezTo>
                  <a:pt x="51" y="183"/>
                  <a:pt x="51" y="183"/>
                  <a:pt x="51" y="183"/>
                </a:cubicBezTo>
                <a:cubicBezTo>
                  <a:pt x="51" y="182"/>
                  <a:pt x="51" y="182"/>
                  <a:pt x="50" y="182"/>
                </a:cubicBezTo>
                <a:moveTo>
                  <a:pt x="50" y="181"/>
                </a:moveTo>
                <a:cubicBezTo>
                  <a:pt x="50" y="181"/>
                  <a:pt x="50" y="181"/>
                  <a:pt x="50" y="181"/>
                </a:cubicBezTo>
                <a:cubicBezTo>
                  <a:pt x="50" y="181"/>
                  <a:pt x="50" y="181"/>
                  <a:pt x="50" y="181"/>
                </a:cubicBezTo>
                <a:cubicBezTo>
                  <a:pt x="50" y="181"/>
                  <a:pt x="50" y="181"/>
                  <a:pt x="50" y="181"/>
                </a:cubicBezTo>
                <a:cubicBezTo>
                  <a:pt x="50" y="181"/>
                  <a:pt x="50" y="181"/>
                  <a:pt x="50" y="181"/>
                </a:cubicBezTo>
                <a:moveTo>
                  <a:pt x="50" y="181"/>
                </a:moveTo>
                <a:cubicBezTo>
                  <a:pt x="50" y="181"/>
                  <a:pt x="50" y="181"/>
                  <a:pt x="50" y="181"/>
                </a:cubicBezTo>
                <a:cubicBezTo>
                  <a:pt x="50" y="181"/>
                  <a:pt x="50" y="181"/>
                  <a:pt x="50" y="181"/>
                </a:cubicBezTo>
                <a:cubicBezTo>
                  <a:pt x="50" y="181"/>
                  <a:pt x="50" y="181"/>
                  <a:pt x="50" y="181"/>
                </a:cubicBezTo>
                <a:cubicBezTo>
                  <a:pt x="50" y="181"/>
                  <a:pt x="50" y="181"/>
                  <a:pt x="50" y="181"/>
                </a:cubicBezTo>
                <a:moveTo>
                  <a:pt x="50" y="180"/>
                </a:moveTo>
                <a:cubicBezTo>
                  <a:pt x="50" y="180"/>
                  <a:pt x="50" y="180"/>
                  <a:pt x="50" y="180"/>
                </a:cubicBezTo>
                <a:cubicBezTo>
                  <a:pt x="50" y="180"/>
                  <a:pt x="50" y="180"/>
                  <a:pt x="50" y="180"/>
                </a:cubicBezTo>
                <a:cubicBezTo>
                  <a:pt x="50" y="180"/>
                  <a:pt x="50" y="180"/>
                  <a:pt x="50" y="180"/>
                </a:cubicBezTo>
                <a:cubicBezTo>
                  <a:pt x="50" y="180"/>
                  <a:pt x="50" y="180"/>
                  <a:pt x="50" y="180"/>
                </a:cubicBezTo>
                <a:moveTo>
                  <a:pt x="49" y="179"/>
                </a:moveTo>
                <a:cubicBezTo>
                  <a:pt x="49" y="179"/>
                  <a:pt x="49" y="179"/>
                  <a:pt x="49" y="179"/>
                </a:cubicBezTo>
                <a:cubicBezTo>
                  <a:pt x="49" y="180"/>
                  <a:pt x="49" y="180"/>
                  <a:pt x="49" y="180"/>
                </a:cubicBezTo>
                <a:cubicBezTo>
                  <a:pt x="49" y="180"/>
                  <a:pt x="49" y="180"/>
                  <a:pt x="49" y="180"/>
                </a:cubicBezTo>
                <a:cubicBezTo>
                  <a:pt x="49" y="180"/>
                  <a:pt x="49" y="180"/>
                  <a:pt x="49" y="179"/>
                </a:cubicBezTo>
                <a:moveTo>
                  <a:pt x="49" y="179"/>
                </a:moveTo>
                <a:cubicBezTo>
                  <a:pt x="49" y="179"/>
                  <a:pt x="49" y="179"/>
                  <a:pt x="49" y="179"/>
                </a:cubicBezTo>
                <a:cubicBezTo>
                  <a:pt x="49" y="179"/>
                  <a:pt x="49" y="179"/>
                  <a:pt x="49" y="179"/>
                </a:cubicBezTo>
                <a:cubicBezTo>
                  <a:pt x="49" y="179"/>
                  <a:pt x="49" y="179"/>
                  <a:pt x="49" y="179"/>
                </a:cubicBezTo>
                <a:cubicBezTo>
                  <a:pt x="49" y="179"/>
                  <a:pt x="49" y="179"/>
                  <a:pt x="49" y="179"/>
                </a:cubicBezTo>
                <a:moveTo>
                  <a:pt x="48" y="177"/>
                </a:moveTo>
                <a:cubicBezTo>
                  <a:pt x="48" y="177"/>
                  <a:pt x="48" y="177"/>
                  <a:pt x="48" y="177"/>
                </a:cubicBezTo>
                <a:cubicBezTo>
                  <a:pt x="48" y="178"/>
                  <a:pt x="49" y="178"/>
                  <a:pt x="49" y="179"/>
                </a:cubicBezTo>
                <a:cubicBezTo>
                  <a:pt x="49" y="179"/>
                  <a:pt x="49" y="179"/>
                  <a:pt x="49" y="179"/>
                </a:cubicBezTo>
                <a:cubicBezTo>
                  <a:pt x="49" y="178"/>
                  <a:pt x="48" y="178"/>
                  <a:pt x="48" y="177"/>
                </a:cubicBezTo>
                <a:moveTo>
                  <a:pt x="48" y="177"/>
                </a:moveTo>
                <a:cubicBezTo>
                  <a:pt x="48" y="177"/>
                  <a:pt x="48" y="177"/>
                  <a:pt x="48" y="177"/>
                </a:cubicBezTo>
                <a:cubicBezTo>
                  <a:pt x="48" y="177"/>
                  <a:pt x="48" y="177"/>
                  <a:pt x="48" y="177"/>
                </a:cubicBezTo>
                <a:cubicBezTo>
                  <a:pt x="48" y="177"/>
                  <a:pt x="48" y="177"/>
                  <a:pt x="48" y="177"/>
                </a:cubicBezTo>
                <a:cubicBezTo>
                  <a:pt x="48" y="177"/>
                  <a:pt x="48" y="177"/>
                  <a:pt x="48" y="177"/>
                </a:cubicBezTo>
                <a:moveTo>
                  <a:pt x="48" y="176"/>
                </a:moveTo>
                <a:cubicBezTo>
                  <a:pt x="48" y="176"/>
                  <a:pt x="48" y="176"/>
                  <a:pt x="48" y="176"/>
                </a:cubicBezTo>
                <a:cubicBezTo>
                  <a:pt x="48" y="177"/>
                  <a:pt x="48" y="177"/>
                  <a:pt x="48" y="177"/>
                </a:cubicBezTo>
                <a:cubicBezTo>
                  <a:pt x="48" y="177"/>
                  <a:pt x="48" y="177"/>
                  <a:pt x="48" y="177"/>
                </a:cubicBezTo>
                <a:cubicBezTo>
                  <a:pt x="48" y="177"/>
                  <a:pt x="48" y="177"/>
                  <a:pt x="48" y="176"/>
                </a:cubicBezTo>
                <a:moveTo>
                  <a:pt x="47" y="176"/>
                </a:moveTo>
                <a:cubicBezTo>
                  <a:pt x="47" y="176"/>
                  <a:pt x="47" y="176"/>
                  <a:pt x="47" y="176"/>
                </a:cubicBezTo>
                <a:cubicBezTo>
                  <a:pt x="47" y="176"/>
                  <a:pt x="47" y="176"/>
                  <a:pt x="48" y="176"/>
                </a:cubicBezTo>
                <a:cubicBezTo>
                  <a:pt x="48" y="176"/>
                  <a:pt x="48" y="176"/>
                  <a:pt x="48" y="176"/>
                </a:cubicBezTo>
                <a:cubicBezTo>
                  <a:pt x="47" y="176"/>
                  <a:pt x="47" y="176"/>
                  <a:pt x="47" y="176"/>
                </a:cubicBezTo>
                <a:moveTo>
                  <a:pt x="45" y="172"/>
                </a:moveTo>
                <a:cubicBezTo>
                  <a:pt x="45" y="172"/>
                  <a:pt x="45" y="172"/>
                  <a:pt x="45" y="172"/>
                </a:cubicBezTo>
                <a:cubicBezTo>
                  <a:pt x="46" y="173"/>
                  <a:pt x="47" y="175"/>
                  <a:pt x="47" y="176"/>
                </a:cubicBezTo>
                <a:cubicBezTo>
                  <a:pt x="47" y="176"/>
                  <a:pt x="47" y="176"/>
                  <a:pt x="47" y="176"/>
                </a:cubicBezTo>
                <a:cubicBezTo>
                  <a:pt x="47" y="175"/>
                  <a:pt x="46" y="173"/>
                  <a:pt x="45" y="172"/>
                </a:cubicBezTo>
                <a:moveTo>
                  <a:pt x="0" y="0"/>
                </a:moveTo>
                <a:cubicBezTo>
                  <a:pt x="0" y="1"/>
                  <a:pt x="0" y="1"/>
                  <a:pt x="0" y="1"/>
                </a:cubicBezTo>
                <a:cubicBezTo>
                  <a:pt x="1" y="58"/>
                  <a:pt x="16" y="116"/>
                  <a:pt x="45" y="172"/>
                </a:cubicBezTo>
                <a:cubicBezTo>
                  <a:pt x="45" y="172"/>
                  <a:pt x="45" y="172"/>
                  <a:pt x="45" y="172"/>
                </a:cubicBezTo>
                <a:cubicBezTo>
                  <a:pt x="15" y="115"/>
                  <a:pt x="0" y="58"/>
                  <a:pt x="0" y="0"/>
                </a:cubicBezTo>
              </a:path>
            </a:pathLst>
          </a:custGeom>
          <a:solidFill>
            <a:srgbClr val="29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4" name="Freeform 20"/>
          <p:cNvSpPr>
            <a:spLocks/>
          </p:cNvSpPr>
          <p:nvPr/>
        </p:nvSpPr>
        <p:spPr bwMode="auto">
          <a:xfrm>
            <a:off x="6718301" y="4813300"/>
            <a:ext cx="1195388" cy="622300"/>
          </a:xfrm>
          <a:custGeom>
            <a:avLst/>
            <a:gdLst>
              <a:gd name="T0" fmla="*/ 900 w 900"/>
              <a:gd name="T1" fmla="*/ 0 h 468"/>
              <a:gd name="T2" fmla="*/ 716 w 900"/>
              <a:gd name="T3" fmla="*/ 73 h 468"/>
              <a:gd name="T4" fmla="*/ 714 w 900"/>
              <a:gd name="T5" fmla="*/ 74 h 468"/>
              <a:gd name="T6" fmla="*/ 0 w 900"/>
              <a:gd name="T7" fmla="*/ 226 h 468"/>
              <a:gd name="T8" fmla="*/ 0 w 900"/>
              <a:gd name="T9" fmla="*/ 226 h 468"/>
              <a:gd name="T10" fmla="*/ 0 w 900"/>
              <a:gd name="T11" fmla="*/ 468 h 468"/>
              <a:gd name="T12" fmla="*/ 0 w 900"/>
              <a:gd name="T13" fmla="*/ 468 h 468"/>
              <a:gd name="T14" fmla="*/ 0 w 900"/>
              <a:gd name="T15" fmla="*/ 235 h 468"/>
              <a:gd name="T16" fmla="*/ 37 w 900"/>
              <a:gd name="T17" fmla="*/ 231 h 468"/>
              <a:gd name="T18" fmla="*/ 127 w 900"/>
              <a:gd name="T19" fmla="*/ 219 h 468"/>
              <a:gd name="T20" fmla="*/ 135 w 900"/>
              <a:gd name="T21" fmla="*/ 218 h 468"/>
              <a:gd name="T22" fmla="*/ 226 w 900"/>
              <a:gd name="T23" fmla="*/ 204 h 468"/>
              <a:gd name="T24" fmla="*/ 231 w 900"/>
              <a:gd name="T25" fmla="*/ 203 h 468"/>
              <a:gd name="T26" fmla="*/ 325 w 900"/>
              <a:gd name="T27" fmla="*/ 186 h 468"/>
              <a:gd name="T28" fmla="*/ 326 w 900"/>
              <a:gd name="T29" fmla="*/ 186 h 468"/>
              <a:gd name="T30" fmla="*/ 419 w 900"/>
              <a:gd name="T31" fmla="*/ 166 h 468"/>
              <a:gd name="T32" fmla="*/ 424 w 900"/>
              <a:gd name="T33" fmla="*/ 165 h 468"/>
              <a:gd name="T34" fmla="*/ 492 w 900"/>
              <a:gd name="T35" fmla="*/ 149 h 468"/>
              <a:gd name="T36" fmla="*/ 500 w 900"/>
              <a:gd name="T37" fmla="*/ 147 h 468"/>
              <a:gd name="T38" fmla="*/ 567 w 900"/>
              <a:gd name="T39" fmla="*/ 129 h 468"/>
              <a:gd name="T40" fmla="*/ 579 w 900"/>
              <a:gd name="T41" fmla="*/ 125 h 468"/>
              <a:gd name="T42" fmla="*/ 641 w 900"/>
              <a:gd name="T43" fmla="*/ 107 h 468"/>
              <a:gd name="T44" fmla="*/ 652 w 900"/>
              <a:gd name="T45" fmla="*/ 103 h 468"/>
              <a:gd name="T46" fmla="*/ 716 w 900"/>
              <a:gd name="T47" fmla="*/ 82 h 468"/>
              <a:gd name="T48" fmla="*/ 900 w 900"/>
              <a:gd name="T49" fmla="*/ 10 h 468"/>
              <a:gd name="T50" fmla="*/ 900 w 900"/>
              <a:gd name="T51" fmla="*/ 0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00" h="468">
                <a:moveTo>
                  <a:pt x="900" y="0"/>
                </a:moveTo>
                <a:cubicBezTo>
                  <a:pt x="843" y="26"/>
                  <a:pt x="782" y="50"/>
                  <a:pt x="716" y="73"/>
                </a:cubicBezTo>
                <a:cubicBezTo>
                  <a:pt x="715" y="73"/>
                  <a:pt x="714" y="73"/>
                  <a:pt x="714" y="74"/>
                </a:cubicBezTo>
                <a:cubicBezTo>
                  <a:pt x="497" y="148"/>
                  <a:pt x="253" y="198"/>
                  <a:pt x="0" y="226"/>
                </a:cubicBezTo>
                <a:cubicBezTo>
                  <a:pt x="0" y="226"/>
                  <a:pt x="0" y="226"/>
                  <a:pt x="0" y="226"/>
                </a:cubicBezTo>
                <a:cubicBezTo>
                  <a:pt x="0" y="468"/>
                  <a:pt x="0" y="468"/>
                  <a:pt x="0" y="468"/>
                </a:cubicBezTo>
                <a:cubicBezTo>
                  <a:pt x="0" y="468"/>
                  <a:pt x="0" y="468"/>
                  <a:pt x="0" y="468"/>
                </a:cubicBezTo>
                <a:cubicBezTo>
                  <a:pt x="0" y="235"/>
                  <a:pt x="0" y="235"/>
                  <a:pt x="0" y="235"/>
                </a:cubicBezTo>
                <a:cubicBezTo>
                  <a:pt x="12" y="234"/>
                  <a:pt x="24" y="233"/>
                  <a:pt x="37" y="231"/>
                </a:cubicBezTo>
                <a:cubicBezTo>
                  <a:pt x="67" y="228"/>
                  <a:pt x="97" y="224"/>
                  <a:pt x="127" y="219"/>
                </a:cubicBezTo>
                <a:cubicBezTo>
                  <a:pt x="129" y="219"/>
                  <a:pt x="132" y="219"/>
                  <a:pt x="135" y="218"/>
                </a:cubicBezTo>
                <a:cubicBezTo>
                  <a:pt x="165" y="214"/>
                  <a:pt x="196" y="209"/>
                  <a:pt x="226" y="204"/>
                </a:cubicBezTo>
                <a:cubicBezTo>
                  <a:pt x="228" y="204"/>
                  <a:pt x="230" y="204"/>
                  <a:pt x="231" y="203"/>
                </a:cubicBezTo>
                <a:cubicBezTo>
                  <a:pt x="263" y="198"/>
                  <a:pt x="294" y="192"/>
                  <a:pt x="325" y="186"/>
                </a:cubicBezTo>
                <a:cubicBezTo>
                  <a:pt x="326" y="186"/>
                  <a:pt x="326" y="186"/>
                  <a:pt x="326" y="186"/>
                </a:cubicBezTo>
                <a:cubicBezTo>
                  <a:pt x="357" y="180"/>
                  <a:pt x="388" y="173"/>
                  <a:pt x="419" y="166"/>
                </a:cubicBezTo>
                <a:cubicBezTo>
                  <a:pt x="421" y="166"/>
                  <a:pt x="422" y="165"/>
                  <a:pt x="424" y="165"/>
                </a:cubicBezTo>
                <a:cubicBezTo>
                  <a:pt x="447" y="160"/>
                  <a:pt x="469" y="154"/>
                  <a:pt x="492" y="149"/>
                </a:cubicBezTo>
                <a:cubicBezTo>
                  <a:pt x="495" y="148"/>
                  <a:pt x="497" y="147"/>
                  <a:pt x="500" y="147"/>
                </a:cubicBezTo>
                <a:cubicBezTo>
                  <a:pt x="523" y="141"/>
                  <a:pt x="545" y="135"/>
                  <a:pt x="567" y="129"/>
                </a:cubicBezTo>
                <a:cubicBezTo>
                  <a:pt x="571" y="127"/>
                  <a:pt x="575" y="126"/>
                  <a:pt x="579" y="125"/>
                </a:cubicBezTo>
                <a:cubicBezTo>
                  <a:pt x="600" y="119"/>
                  <a:pt x="621" y="113"/>
                  <a:pt x="641" y="107"/>
                </a:cubicBezTo>
                <a:cubicBezTo>
                  <a:pt x="645" y="105"/>
                  <a:pt x="649" y="104"/>
                  <a:pt x="652" y="103"/>
                </a:cubicBezTo>
                <a:cubicBezTo>
                  <a:pt x="674" y="96"/>
                  <a:pt x="695" y="90"/>
                  <a:pt x="716" y="82"/>
                </a:cubicBezTo>
                <a:cubicBezTo>
                  <a:pt x="782" y="60"/>
                  <a:pt x="843" y="35"/>
                  <a:pt x="900" y="10"/>
                </a:cubicBezTo>
                <a:cubicBezTo>
                  <a:pt x="900" y="0"/>
                  <a:pt x="900" y="0"/>
                  <a:pt x="900" y="0"/>
                </a:cubicBezTo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5" name="Freeform 21"/>
          <p:cNvSpPr>
            <a:spLocks noEditPoints="1"/>
          </p:cNvSpPr>
          <p:nvPr/>
        </p:nvSpPr>
        <p:spPr bwMode="auto">
          <a:xfrm>
            <a:off x="6718301" y="4813300"/>
            <a:ext cx="1195388" cy="300037"/>
          </a:xfrm>
          <a:custGeom>
            <a:avLst/>
            <a:gdLst>
              <a:gd name="T0" fmla="*/ 714 w 900"/>
              <a:gd name="T1" fmla="*/ 74 h 226"/>
              <a:gd name="T2" fmla="*/ 652 w 900"/>
              <a:gd name="T3" fmla="*/ 94 h 226"/>
              <a:gd name="T4" fmla="*/ 641 w 900"/>
              <a:gd name="T5" fmla="*/ 97 h 226"/>
              <a:gd name="T6" fmla="*/ 579 w 900"/>
              <a:gd name="T7" fmla="*/ 116 h 226"/>
              <a:gd name="T8" fmla="*/ 567 w 900"/>
              <a:gd name="T9" fmla="*/ 119 h 226"/>
              <a:gd name="T10" fmla="*/ 500 w 900"/>
              <a:gd name="T11" fmla="*/ 137 h 226"/>
              <a:gd name="T12" fmla="*/ 492 w 900"/>
              <a:gd name="T13" fmla="*/ 139 h 226"/>
              <a:gd name="T14" fmla="*/ 424 w 900"/>
              <a:gd name="T15" fmla="*/ 156 h 226"/>
              <a:gd name="T16" fmla="*/ 419 w 900"/>
              <a:gd name="T17" fmla="*/ 157 h 226"/>
              <a:gd name="T18" fmla="*/ 326 w 900"/>
              <a:gd name="T19" fmla="*/ 176 h 226"/>
              <a:gd name="T20" fmla="*/ 325 w 900"/>
              <a:gd name="T21" fmla="*/ 177 h 226"/>
              <a:gd name="T22" fmla="*/ 231 w 900"/>
              <a:gd name="T23" fmla="*/ 194 h 226"/>
              <a:gd name="T24" fmla="*/ 226 w 900"/>
              <a:gd name="T25" fmla="*/ 195 h 226"/>
              <a:gd name="T26" fmla="*/ 135 w 900"/>
              <a:gd name="T27" fmla="*/ 209 h 226"/>
              <a:gd name="T28" fmla="*/ 127 w 900"/>
              <a:gd name="T29" fmla="*/ 210 h 226"/>
              <a:gd name="T30" fmla="*/ 37 w 900"/>
              <a:gd name="T31" fmla="*/ 222 h 226"/>
              <a:gd name="T32" fmla="*/ 0 w 900"/>
              <a:gd name="T33" fmla="*/ 226 h 226"/>
              <a:gd name="T34" fmla="*/ 0 w 900"/>
              <a:gd name="T35" fmla="*/ 226 h 226"/>
              <a:gd name="T36" fmla="*/ 0 w 900"/>
              <a:gd name="T37" fmla="*/ 226 h 226"/>
              <a:gd name="T38" fmla="*/ 714 w 900"/>
              <a:gd name="T39" fmla="*/ 74 h 226"/>
              <a:gd name="T40" fmla="*/ 714 w 900"/>
              <a:gd name="T41" fmla="*/ 74 h 226"/>
              <a:gd name="T42" fmla="*/ 900 w 900"/>
              <a:gd name="T43" fmla="*/ 0 h 226"/>
              <a:gd name="T44" fmla="*/ 716 w 900"/>
              <a:gd name="T45" fmla="*/ 73 h 226"/>
              <a:gd name="T46" fmla="*/ 716 w 900"/>
              <a:gd name="T47" fmla="*/ 73 h 226"/>
              <a:gd name="T48" fmla="*/ 716 w 900"/>
              <a:gd name="T49" fmla="*/ 73 h 226"/>
              <a:gd name="T50" fmla="*/ 900 w 900"/>
              <a:gd name="T51" fmla="*/ 0 h 226"/>
              <a:gd name="T52" fmla="*/ 900 w 900"/>
              <a:gd name="T53" fmla="*/ 0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900" h="226">
                <a:moveTo>
                  <a:pt x="714" y="74"/>
                </a:moveTo>
                <a:cubicBezTo>
                  <a:pt x="693" y="81"/>
                  <a:pt x="673" y="87"/>
                  <a:pt x="652" y="94"/>
                </a:cubicBezTo>
                <a:cubicBezTo>
                  <a:pt x="649" y="95"/>
                  <a:pt x="645" y="96"/>
                  <a:pt x="641" y="97"/>
                </a:cubicBezTo>
                <a:cubicBezTo>
                  <a:pt x="621" y="104"/>
                  <a:pt x="600" y="110"/>
                  <a:pt x="579" y="116"/>
                </a:cubicBezTo>
                <a:cubicBezTo>
                  <a:pt x="575" y="117"/>
                  <a:pt x="571" y="118"/>
                  <a:pt x="567" y="119"/>
                </a:cubicBezTo>
                <a:cubicBezTo>
                  <a:pt x="545" y="125"/>
                  <a:pt x="523" y="131"/>
                  <a:pt x="500" y="137"/>
                </a:cubicBezTo>
                <a:cubicBezTo>
                  <a:pt x="497" y="138"/>
                  <a:pt x="495" y="138"/>
                  <a:pt x="492" y="139"/>
                </a:cubicBezTo>
                <a:cubicBezTo>
                  <a:pt x="469" y="145"/>
                  <a:pt x="447" y="150"/>
                  <a:pt x="424" y="156"/>
                </a:cubicBezTo>
                <a:cubicBezTo>
                  <a:pt x="422" y="156"/>
                  <a:pt x="421" y="156"/>
                  <a:pt x="419" y="157"/>
                </a:cubicBezTo>
                <a:cubicBezTo>
                  <a:pt x="388" y="164"/>
                  <a:pt x="357" y="170"/>
                  <a:pt x="326" y="176"/>
                </a:cubicBezTo>
                <a:cubicBezTo>
                  <a:pt x="325" y="177"/>
                  <a:pt x="325" y="177"/>
                  <a:pt x="325" y="177"/>
                </a:cubicBezTo>
                <a:cubicBezTo>
                  <a:pt x="294" y="183"/>
                  <a:pt x="263" y="188"/>
                  <a:pt x="231" y="194"/>
                </a:cubicBezTo>
                <a:cubicBezTo>
                  <a:pt x="230" y="194"/>
                  <a:pt x="228" y="194"/>
                  <a:pt x="226" y="195"/>
                </a:cubicBezTo>
                <a:cubicBezTo>
                  <a:pt x="196" y="200"/>
                  <a:pt x="165" y="204"/>
                  <a:pt x="135" y="209"/>
                </a:cubicBezTo>
                <a:cubicBezTo>
                  <a:pt x="132" y="209"/>
                  <a:pt x="129" y="210"/>
                  <a:pt x="127" y="210"/>
                </a:cubicBezTo>
                <a:cubicBezTo>
                  <a:pt x="97" y="214"/>
                  <a:pt x="67" y="218"/>
                  <a:pt x="37" y="222"/>
                </a:cubicBezTo>
                <a:cubicBezTo>
                  <a:pt x="24" y="223"/>
                  <a:pt x="12" y="225"/>
                  <a:pt x="0" y="226"/>
                </a:cubicBezTo>
                <a:cubicBezTo>
                  <a:pt x="0" y="226"/>
                  <a:pt x="0" y="226"/>
                  <a:pt x="0" y="226"/>
                </a:cubicBezTo>
                <a:cubicBezTo>
                  <a:pt x="0" y="226"/>
                  <a:pt x="0" y="226"/>
                  <a:pt x="0" y="226"/>
                </a:cubicBezTo>
                <a:cubicBezTo>
                  <a:pt x="253" y="198"/>
                  <a:pt x="497" y="148"/>
                  <a:pt x="714" y="74"/>
                </a:cubicBezTo>
                <a:cubicBezTo>
                  <a:pt x="714" y="74"/>
                  <a:pt x="714" y="74"/>
                  <a:pt x="714" y="74"/>
                </a:cubicBezTo>
                <a:moveTo>
                  <a:pt x="900" y="0"/>
                </a:moveTo>
                <a:cubicBezTo>
                  <a:pt x="843" y="26"/>
                  <a:pt x="782" y="50"/>
                  <a:pt x="716" y="73"/>
                </a:cubicBezTo>
                <a:cubicBezTo>
                  <a:pt x="716" y="73"/>
                  <a:pt x="716" y="73"/>
                  <a:pt x="716" y="73"/>
                </a:cubicBezTo>
                <a:cubicBezTo>
                  <a:pt x="716" y="73"/>
                  <a:pt x="716" y="73"/>
                  <a:pt x="716" y="73"/>
                </a:cubicBezTo>
                <a:cubicBezTo>
                  <a:pt x="782" y="50"/>
                  <a:pt x="843" y="26"/>
                  <a:pt x="900" y="0"/>
                </a:cubicBezTo>
                <a:cubicBezTo>
                  <a:pt x="900" y="0"/>
                  <a:pt x="900" y="0"/>
                  <a:pt x="900" y="0"/>
                </a:cubicBezTo>
              </a:path>
            </a:pathLst>
          </a:custGeom>
          <a:solidFill>
            <a:srgbClr val="FFFA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6" name="Freeform 22"/>
          <p:cNvSpPr>
            <a:spLocks/>
          </p:cNvSpPr>
          <p:nvPr/>
        </p:nvSpPr>
        <p:spPr bwMode="auto">
          <a:xfrm>
            <a:off x="8023226" y="3960813"/>
            <a:ext cx="560388" cy="682625"/>
          </a:xfrm>
          <a:custGeom>
            <a:avLst/>
            <a:gdLst>
              <a:gd name="T0" fmla="*/ 422 w 422"/>
              <a:gd name="T1" fmla="*/ 0 h 513"/>
              <a:gd name="T2" fmla="*/ 422 w 422"/>
              <a:gd name="T3" fmla="*/ 1 h 513"/>
              <a:gd name="T4" fmla="*/ 0 w 422"/>
              <a:gd name="T5" fmla="*/ 500 h 513"/>
              <a:gd name="T6" fmla="*/ 0 w 422"/>
              <a:gd name="T7" fmla="*/ 500 h 513"/>
              <a:gd name="T8" fmla="*/ 0 w 422"/>
              <a:gd name="T9" fmla="*/ 513 h 513"/>
              <a:gd name="T10" fmla="*/ 29 w 422"/>
              <a:gd name="T11" fmla="*/ 497 h 513"/>
              <a:gd name="T12" fmla="*/ 38 w 422"/>
              <a:gd name="T13" fmla="*/ 493 h 513"/>
              <a:gd name="T14" fmla="*/ 58 w 422"/>
              <a:gd name="T15" fmla="*/ 481 h 513"/>
              <a:gd name="T16" fmla="*/ 68 w 422"/>
              <a:gd name="T17" fmla="*/ 475 h 513"/>
              <a:gd name="T18" fmla="*/ 82 w 422"/>
              <a:gd name="T19" fmla="*/ 467 h 513"/>
              <a:gd name="T20" fmla="*/ 93 w 422"/>
              <a:gd name="T21" fmla="*/ 461 h 513"/>
              <a:gd name="T22" fmla="*/ 106 w 422"/>
              <a:gd name="T23" fmla="*/ 453 h 513"/>
              <a:gd name="T24" fmla="*/ 116 w 422"/>
              <a:gd name="T25" fmla="*/ 446 h 513"/>
              <a:gd name="T26" fmla="*/ 129 w 422"/>
              <a:gd name="T27" fmla="*/ 438 h 513"/>
              <a:gd name="T28" fmla="*/ 139 w 422"/>
              <a:gd name="T29" fmla="*/ 431 h 513"/>
              <a:gd name="T30" fmla="*/ 152 w 422"/>
              <a:gd name="T31" fmla="*/ 422 h 513"/>
              <a:gd name="T32" fmla="*/ 161 w 422"/>
              <a:gd name="T33" fmla="*/ 416 h 513"/>
              <a:gd name="T34" fmla="*/ 170 w 422"/>
              <a:gd name="T35" fmla="*/ 409 h 513"/>
              <a:gd name="T36" fmla="*/ 181 w 422"/>
              <a:gd name="T37" fmla="*/ 401 h 513"/>
              <a:gd name="T38" fmla="*/ 189 w 422"/>
              <a:gd name="T39" fmla="*/ 395 h 513"/>
              <a:gd name="T40" fmla="*/ 200 w 422"/>
              <a:gd name="T41" fmla="*/ 387 h 513"/>
              <a:gd name="T42" fmla="*/ 208 w 422"/>
              <a:gd name="T43" fmla="*/ 380 h 513"/>
              <a:gd name="T44" fmla="*/ 218 w 422"/>
              <a:gd name="T45" fmla="*/ 372 h 513"/>
              <a:gd name="T46" fmla="*/ 226 w 422"/>
              <a:gd name="T47" fmla="*/ 365 h 513"/>
              <a:gd name="T48" fmla="*/ 236 w 422"/>
              <a:gd name="T49" fmla="*/ 357 h 513"/>
              <a:gd name="T50" fmla="*/ 242 w 422"/>
              <a:gd name="T51" fmla="*/ 351 h 513"/>
              <a:gd name="T52" fmla="*/ 252 w 422"/>
              <a:gd name="T53" fmla="*/ 342 h 513"/>
              <a:gd name="T54" fmla="*/ 258 w 422"/>
              <a:gd name="T55" fmla="*/ 336 h 513"/>
              <a:gd name="T56" fmla="*/ 268 w 422"/>
              <a:gd name="T57" fmla="*/ 327 h 513"/>
              <a:gd name="T58" fmla="*/ 274 w 422"/>
              <a:gd name="T59" fmla="*/ 321 h 513"/>
              <a:gd name="T60" fmla="*/ 283 w 422"/>
              <a:gd name="T61" fmla="*/ 312 h 513"/>
              <a:gd name="T62" fmla="*/ 288 w 422"/>
              <a:gd name="T63" fmla="*/ 307 h 513"/>
              <a:gd name="T64" fmla="*/ 291 w 422"/>
              <a:gd name="T65" fmla="*/ 303 h 513"/>
              <a:gd name="T66" fmla="*/ 312 w 422"/>
              <a:gd name="T67" fmla="*/ 280 h 513"/>
              <a:gd name="T68" fmla="*/ 314 w 422"/>
              <a:gd name="T69" fmla="*/ 277 h 513"/>
              <a:gd name="T70" fmla="*/ 333 w 422"/>
              <a:gd name="T71" fmla="*/ 253 h 513"/>
              <a:gd name="T72" fmla="*/ 337 w 422"/>
              <a:gd name="T73" fmla="*/ 249 h 513"/>
              <a:gd name="T74" fmla="*/ 353 w 422"/>
              <a:gd name="T75" fmla="*/ 225 h 513"/>
              <a:gd name="T76" fmla="*/ 356 w 422"/>
              <a:gd name="T77" fmla="*/ 221 h 513"/>
              <a:gd name="T78" fmla="*/ 371 w 422"/>
              <a:gd name="T79" fmla="*/ 196 h 513"/>
              <a:gd name="T80" fmla="*/ 371 w 422"/>
              <a:gd name="T81" fmla="*/ 196 h 513"/>
              <a:gd name="T82" fmla="*/ 384 w 422"/>
              <a:gd name="T83" fmla="*/ 171 h 513"/>
              <a:gd name="T84" fmla="*/ 386 w 422"/>
              <a:gd name="T85" fmla="*/ 166 h 513"/>
              <a:gd name="T86" fmla="*/ 397 w 422"/>
              <a:gd name="T87" fmla="*/ 142 h 513"/>
              <a:gd name="T88" fmla="*/ 398 w 422"/>
              <a:gd name="T89" fmla="*/ 137 h 513"/>
              <a:gd name="T90" fmla="*/ 407 w 422"/>
              <a:gd name="T91" fmla="*/ 112 h 513"/>
              <a:gd name="T92" fmla="*/ 408 w 422"/>
              <a:gd name="T93" fmla="*/ 109 h 513"/>
              <a:gd name="T94" fmla="*/ 414 w 422"/>
              <a:gd name="T95" fmla="*/ 84 h 513"/>
              <a:gd name="T96" fmla="*/ 415 w 422"/>
              <a:gd name="T97" fmla="*/ 81 h 513"/>
              <a:gd name="T98" fmla="*/ 416 w 422"/>
              <a:gd name="T99" fmla="*/ 75 h 513"/>
              <a:gd name="T100" fmla="*/ 418 w 422"/>
              <a:gd name="T101" fmla="*/ 65 h 513"/>
              <a:gd name="T102" fmla="*/ 418 w 422"/>
              <a:gd name="T103" fmla="*/ 59 h 513"/>
              <a:gd name="T104" fmla="*/ 420 w 422"/>
              <a:gd name="T105" fmla="*/ 49 h 513"/>
              <a:gd name="T106" fmla="*/ 420 w 422"/>
              <a:gd name="T107" fmla="*/ 42 h 513"/>
              <a:gd name="T108" fmla="*/ 421 w 422"/>
              <a:gd name="T109" fmla="*/ 33 h 513"/>
              <a:gd name="T110" fmla="*/ 421 w 422"/>
              <a:gd name="T111" fmla="*/ 26 h 513"/>
              <a:gd name="T112" fmla="*/ 422 w 422"/>
              <a:gd name="T113" fmla="*/ 13 h 513"/>
              <a:gd name="T114" fmla="*/ 422 w 422"/>
              <a:gd name="T115" fmla="*/ 0 h 5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22" h="513">
                <a:moveTo>
                  <a:pt x="422" y="0"/>
                </a:moveTo>
                <a:cubicBezTo>
                  <a:pt x="422" y="0"/>
                  <a:pt x="422" y="0"/>
                  <a:pt x="422" y="1"/>
                </a:cubicBezTo>
                <a:cubicBezTo>
                  <a:pt x="421" y="179"/>
                  <a:pt x="278" y="356"/>
                  <a:pt x="0" y="500"/>
                </a:cubicBezTo>
                <a:cubicBezTo>
                  <a:pt x="0" y="500"/>
                  <a:pt x="0" y="500"/>
                  <a:pt x="0" y="500"/>
                </a:cubicBezTo>
                <a:cubicBezTo>
                  <a:pt x="0" y="513"/>
                  <a:pt x="0" y="513"/>
                  <a:pt x="0" y="513"/>
                </a:cubicBezTo>
                <a:cubicBezTo>
                  <a:pt x="10" y="508"/>
                  <a:pt x="20" y="503"/>
                  <a:pt x="29" y="497"/>
                </a:cubicBezTo>
                <a:cubicBezTo>
                  <a:pt x="32" y="496"/>
                  <a:pt x="35" y="494"/>
                  <a:pt x="38" y="493"/>
                </a:cubicBezTo>
                <a:cubicBezTo>
                  <a:pt x="45" y="489"/>
                  <a:pt x="51" y="485"/>
                  <a:pt x="58" y="481"/>
                </a:cubicBezTo>
                <a:cubicBezTo>
                  <a:pt x="61" y="479"/>
                  <a:pt x="65" y="477"/>
                  <a:pt x="68" y="475"/>
                </a:cubicBezTo>
                <a:cubicBezTo>
                  <a:pt x="73" y="473"/>
                  <a:pt x="77" y="470"/>
                  <a:pt x="82" y="467"/>
                </a:cubicBezTo>
                <a:cubicBezTo>
                  <a:pt x="85" y="465"/>
                  <a:pt x="89" y="463"/>
                  <a:pt x="93" y="461"/>
                </a:cubicBezTo>
                <a:cubicBezTo>
                  <a:pt x="97" y="458"/>
                  <a:pt x="102" y="455"/>
                  <a:pt x="106" y="453"/>
                </a:cubicBezTo>
                <a:cubicBezTo>
                  <a:pt x="109" y="450"/>
                  <a:pt x="113" y="448"/>
                  <a:pt x="116" y="446"/>
                </a:cubicBezTo>
                <a:cubicBezTo>
                  <a:pt x="121" y="443"/>
                  <a:pt x="125" y="440"/>
                  <a:pt x="129" y="438"/>
                </a:cubicBezTo>
                <a:cubicBezTo>
                  <a:pt x="132" y="435"/>
                  <a:pt x="136" y="433"/>
                  <a:pt x="139" y="431"/>
                </a:cubicBezTo>
                <a:cubicBezTo>
                  <a:pt x="143" y="428"/>
                  <a:pt x="148" y="425"/>
                  <a:pt x="152" y="422"/>
                </a:cubicBezTo>
                <a:cubicBezTo>
                  <a:pt x="155" y="420"/>
                  <a:pt x="158" y="418"/>
                  <a:pt x="161" y="416"/>
                </a:cubicBezTo>
                <a:cubicBezTo>
                  <a:pt x="164" y="414"/>
                  <a:pt x="167" y="411"/>
                  <a:pt x="170" y="409"/>
                </a:cubicBezTo>
                <a:cubicBezTo>
                  <a:pt x="173" y="407"/>
                  <a:pt x="177" y="404"/>
                  <a:pt x="181" y="401"/>
                </a:cubicBezTo>
                <a:cubicBezTo>
                  <a:pt x="184" y="399"/>
                  <a:pt x="187" y="397"/>
                  <a:pt x="189" y="395"/>
                </a:cubicBezTo>
                <a:cubicBezTo>
                  <a:pt x="193" y="392"/>
                  <a:pt x="196" y="389"/>
                  <a:pt x="200" y="387"/>
                </a:cubicBezTo>
                <a:cubicBezTo>
                  <a:pt x="203" y="385"/>
                  <a:pt x="205" y="382"/>
                  <a:pt x="208" y="380"/>
                </a:cubicBezTo>
                <a:cubicBezTo>
                  <a:pt x="211" y="377"/>
                  <a:pt x="215" y="375"/>
                  <a:pt x="218" y="372"/>
                </a:cubicBezTo>
                <a:cubicBezTo>
                  <a:pt x="221" y="370"/>
                  <a:pt x="223" y="367"/>
                  <a:pt x="226" y="365"/>
                </a:cubicBezTo>
                <a:cubicBezTo>
                  <a:pt x="229" y="362"/>
                  <a:pt x="232" y="360"/>
                  <a:pt x="236" y="357"/>
                </a:cubicBezTo>
                <a:cubicBezTo>
                  <a:pt x="238" y="355"/>
                  <a:pt x="240" y="353"/>
                  <a:pt x="242" y="351"/>
                </a:cubicBezTo>
                <a:cubicBezTo>
                  <a:pt x="246" y="348"/>
                  <a:pt x="249" y="345"/>
                  <a:pt x="252" y="342"/>
                </a:cubicBezTo>
                <a:cubicBezTo>
                  <a:pt x="254" y="340"/>
                  <a:pt x="256" y="338"/>
                  <a:pt x="258" y="336"/>
                </a:cubicBezTo>
                <a:cubicBezTo>
                  <a:pt x="262" y="333"/>
                  <a:pt x="265" y="330"/>
                  <a:pt x="268" y="327"/>
                </a:cubicBezTo>
                <a:cubicBezTo>
                  <a:pt x="270" y="325"/>
                  <a:pt x="272" y="323"/>
                  <a:pt x="274" y="321"/>
                </a:cubicBezTo>
                <a:cubicBezTo>
                  <a:pt x="277" y="318"/>
                  <a:pt x="280" y="315"/>
                  <a:pt x="283" y="312"/>
                </a:cubicBezTo>
                <a:cubicBezTo>
                  <a:pt x="285" y="310"/>
                  <a:pt x="286" y="308"/>
                  <a:pt x="288" y="307"/>
                </a:cubicBezTo>
                <a:cubicBezTo>
                  <a:pt x="289" y="305"/>
                  <a:pt x="290" y="304"/>
                  <a:pt x="291" y="303"/>
                </a:cubicBezTo>
                <a:cubicBezTo>
                  <a:pt x="299" y="295"/>
                  <a:pt x="306" y="288"/>
                  <a:pt x="312" y="280"/>
                </a:cubicBezTo>
                <a:cubicBezTo>
                  <a:pt x="313" y="279"/>
                  <a:pt x="314" y="278"/>
                  <a:pt x="314" y="277"/>
                </a:cubicBezTo>
                <a:cubicBezTo>
                  <a:pt x="321" y="269"/>
                  <a:pt x="327" y="261"/>
                  <a:pt x="333" y="253"/>
                </a:cubicBezTo>
                <a:cubicBezTo>
                  <a:pt x="335" y="252"/>
                  <a:pt x="336" y="250"/>
                  <a:pt x="337" y="249"/>
                </a:cubicBezTo>
                <a:cubicBezTo>
                  <a:pt x="343" y="241"/>
                  <a:pt x="348" y="233"/>
                  <a:pt x="353" y="225"/>
                </a:cubicBezTo>
                <a:cubicBezTo>
                  <a:pt x="354" y="224"/>
                  <a:pt x="355" y="222"/>
                  <a:pt x="356" y="221"/>
                </a:cubicBezTo>
                <a:cubicBezTo>
                  <a:pt x="361" y="213"/>
                  <a:pt x="366" y="204"/>
                  <a:pt x="371" y="196"/>
                </a:cubicBezTo>
                <a:cubicBezTo>
                  <a:pt x="371" y="196"/>
                  <a:pt x="371" y="196"/>
                  <a:pt x="371" y="196"/>
                </a:cubicBezTo>
                <a:cubicBezTo>
                  <a:pt x="376" y="188"/>
                  <a:pt x="380" y="179"/>
                  <a:pt x="384" y="171"/>
                </a:cubicBezTo>
                <a:cubicBezTo>
                  <a:pt x="385" y="169"/>
                  <a:pt x="385" y="168"/>
                  <a:pt x="386" y="166"/>
                </a:cubicBezTo>
                <a:cubicBezTo>
                  <a:pt x="390" y="158"/>
                  <a:pt x="393" y="150"/>
                  <a:pt x="397" y="142"/>
                </a:cubicBezTo>
                <a:cubicBezTo>
                  <a:pt x="397" y="141"/>
                  <a:pt x="398" y="139"/>
                  <a:pt x="398" y="137"/>
                </a:cubicBezTo>
                <a:cubicBezTo>
                  <a:pt x="401" y="129"/>
                  <a:pt x="404" y="121"/>
                  <a:pt x="407" y="112"/>
                </a:cubicBezTo>
                <a:cubicBezTo>
                  <a:pt x="407" y="111"/>
                  <a:pt x="407" y="110"/>
                  <a:pt x="408" y="109"/>
                </a:cubicBezTo>
                <a:cubicBezTo>
                  <a:pt x="410" y="101"/>
                  <a:pt x="412" y="93"/>
                  <a:pt x="414" y="84"/>
                </a:cubicBezTo>
                <a:cubicBezTo>
                  <a:pt x="414" y="83"/>
                  <a:pt x="414" y="82"/>
                  <a:pt x="415" y="81"/>
                </a:cubicBezTo>
                <a:cubicBezTo>
                  <a:pt x="415" y="79"/>
                  <a:pt x="415" y="77"/>
                  <a:pt x="416" y="75"/>
                </a:cubicBezTo>
                <a:cubicBezTo>
                  <a:pt x="416" y="72"/>
                  <a:pt x="417" y="68"/>
                  <a:pt x="418" y="65"/>
                </a:cubicBezTo>
                <a:cubicBezTo>
                  <a:pt x="418" y="63"/>
                  <a:pt x="418" y="61"/>
                  <a:pt x="418" y="59"/>
                </a:cubicBezTo>
                <a:cubicBezTo>
                  <a:pt x="419" y="55"/>
                  <a:pt x="419" y="52"/>
                  <a:pt x="420" y="49"/>
                </a:cubicBezTo>
                <a:cubicBezTo>
                  <a:pt x="420" y="47"/>
                  <a:pt x="420" y="45"/>
                  <a:pt x="420" y="42"/>
                </a:cubicBezTo>
                <a:cubicBezTo>
                  <a:pt x="421" y="39"/>
                  <a:pt x="421" y="36"/>
                  <a:pt x="421" y="33"/>
                </a:cubicBezTo>
                <a:cubicBezTo>
                  <a:pt x="421" y="31"/>
                  <a:pt x="421" y="28"/>
                  <a:pt x="421" y="26"/>
                </a:cubicBezTo>
                <a:cubicBezTo>
                  <a:pt x="421" y="22"/>
                  <a:pt x="422" y="18"/>
                  <a:pt x="422" y="13"/>
                </a:cubicBezTo>
                <a:cubicBezTo>
                  <a:pt x="422" y="0"/>
                  <a:pt x="422" y="0"/>
                  <a:pt x="422" y="0"/>
                </a:cubicBezTo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7" name="Freeform 23"/>
          <p:cNvSpPr>
            <a:spLocks/>
          </p:cNvSpPr>
          <p:nvPr/>
        </p:nvSpPr>
        <p:spPr bwMode="auto">
          <a:xfrm>
            <a:off x="8023226" y="3962400"/>
            <a:ext cx="560388" cy="663575"/>
          </a:xfrm>
          <a:custGeom>
            <a:avLst/>
            <a:gdLst>
              <a:gd name="T0" fmla="*/ 422 w 422"/>
              <a:gd name="T1" fmla="*/ 0 h 499"/>
              <a:gd name="T2" fmla="*/ 421 w 422"/>
              <a:gd name="T3" fmla="*/ 12 h 499"/>
              <a:gd name="T4" fmla="*/ 421 w 422"/>
              <a:gd name="T5" fmla="*/ 19 h 499"/>
              <a:gd name="T6" fmla="*/ 420 w 422"/>
              <a:gd name="T7" fmla="*/ 28 h 499"/>
              <a:gd name="T8" fmla="*/ 420 w 422"/>
              <a:gd name="T9" fmla="*/ 35 h 499"/>
              <a:gd name="T10" fmla="*/ 418 w 422"/>
              <a:gd name="T11" fmla="*/ 44 h 499"/>
              <a:gd name="T12" fmla="*/ 418 w 422"/>
              <a:gd name="T13" fmla="*/ 51 h 499"/>
              <a:gd name="T14" fmla="*/ 416 w 422"/>
              <a:gd name="T15" fmla="*/ 61 h 499"/>
              <a:gd name="T16" fmla="*/ 415 w 422"/>
              <a:gd name="T17" fmla="*/ 67 h 499"/>
              <a:gd name="T18" fmla="*/ 414 w 422"/>
              <a:gd name="T19" fmla="*/ 70 h 499"/>
              <a:gd name="T20" fmla="*/ 408 w 422"/>
              <a:gd name="T21" fmla="*/ 95 h 499"/>
              <a:gd name="T22" fmla="*/ 407 w 422"/>
              <a:gd name="T23" fmla="*/ 98 h 499"/>
              <a:gd name="T24" fmla="*/ 398 w 422"/>
              <a:gd name="T25" fmla="*/ 123 h 499"/>
              <a:gd name="T26" fmla="*/ 397 w 422"/>
              <a:gd name="T27" fmla="*/ 128 h 499"/>
              <a:gd name="T28" fmla="*/ 386 w 422"/>
              <a:gd name="T29" fmla="*/ 152 h 499"/>
              <a:gd name="T30" fmla="*/ 384 w 422"/>
              <a:gd name="T31" fmla="*/ 157 h 499"/>
              <a:gd name="T32" fmla="*/ 371 w 422"/>
              <a:gd name="T33" fmla="*/ 182 h 499"/>
              <a:gd name="T34" fmla="*/ 371 w 422"/>
              <a:gd name="T35" fmla="*/ 182 h 499"/>
              <a:gd name="T36" fmla="*/ 356 w 422"/>
              <a:gd name="T37" fmla="*/ 207 h 499"/>
              <a:gd name="T38" fmla="*/ 353 w 422"/>
              <a:gd name="T39" fmla="*/ 211 h 499"/>
              <a:gd name="T40" fmla="*/ 337 w 422"/>
              <a:gd name="T41" fmla="*/ 234 h 499"/>
              <a:gd name="T42" fmla="*/ 333 w 422"/>
              <a:gd name="T43" fmla="*/ 239 h 499"/>
              <a:gd name="T44" fmla="*/ 314 w 422"/>
              <a:gd name="T45" fmla="*/ 263 h 499"/>
              <a:gd name="T46" fmla="*/ 312 w 422"/>
              <a:gd name="T47" fmla="*/ 266 h 499"/>
              <a:gd name="T48" fmla="*/ 291 w 422"/>
              <a:gd name="T49" fmla="*/ 289 h 499"/>
              <a:gd name="T50" fmla="*/ 288 w 422"/>
              <a:gd name="T51" fmla="*/ 292 h 499"/>
              <a:gd name="T52" fmla="*/ 283 w 422"/>
              <a:gd name="T53" fmla="*/ 298 h 499"/>
              <a:gd name="T54" fmla="*/ 274 w 422"/>
              <a:gd name="T55" fmla="*/ 307 h 499"/>
              <a:gd name="T56" fmla="*/ 268 w 422"/>
              <a:gd name="T57" fmla="*/ 313 h 499"/>
              <a:gd name="T58" fmla="*/ 258 w 422"/>
              <a:gd name="T59" fmla="*/ 322 h 499"/>
              <a:gd name="T60" fmla="*/ 252 w 422"/>
              <a:gd name="T61" fmla="*/ 328 h 499"/>
              <a:gd name="T62" fmla="*/ 242 w 422"/>
              <a:gd name="T63" fmla="*/ 337 h 499"/>
              <a:gd name="T64" fmla="*/ 236 w 422"/>
              <a:gd name="T65" fmla="*/ 343 h 499"/>
              <a:gd name="T66" fmla="*/ 226 w 422"/>
              <a:gd name="T67" fmla="*/ 351 h 499"/>
              <a:gd name="T68" fmla="*/ 218 w 422"/>
              <a:gd name="T69" fmla="*/ 358 h 499"/>
              <a:gd name="T70" fmla="*/ 208 w 422"/>
              <a:gd name="T71" fmla="*/ 366 h 499"/>
              <a:gd name="T72" fmla="*/ 200 w 422"/>
              <a:gd name="T73" fmla="*/ 373 h 499"/>
              <a:gd name="T74" fmla="*/ 189 w 422"/>
              <a:gd name="T75" fmla="*/ 380 h 499"/>
              <a:gd name="T76" fmla="*/ 181 w 422"/>
              <a:gd name="T77" fmla="*/ 387 h 499"/>
              <a:gd name="T78" fmla="*/ 170 w 422"/>
              <a:gd name="T79" fmla="*/ 395 h 499"/>
              <a:gd name="T80" fmla="*/ 161 w 422"/>
              <a:gd name="T81" fmla="*/ 402 h 499"/>
              <a:gd name="T82" fmla="*/ 152 w 422"/>
              <a:gd name="T83" fmla="*/ 408 h 499"/>
              <a:gd name="T84" fmla="*/ 139 w 422"/>
              <a:gd name="T85" fmla="*/ 417 h 499"/>
              <a:gd name="T86" fmla="*/ 129 w 422"/>
              <a:gd name="T87" fmla="*/ 423 h 499"/>
              <a:gd name="T88" fmla="*/ 116 w 422"/>
              <a:gd name="T89" fmla="*/ 432 h 499"/>
              <a:gd name="T90" fmla="*/ 106 w 422"/>
              <a:gd name="T91" fmla="*/ 438 h 499"/>
              <a:gd name="T92" fmla="*/ 93 w 422"/>
              <a:gd name="T93" fmla="*/ 447 h 499"/>
              <a:gd name="T94" fmla="*/ 82 w 422"/>
              <a:gd name="T95" fmla="*/ 453 h 499"/>
              <a:gd name="T96" fmla="*/ 68 w 422"/>
              <a:gd name="T97" fmla="*/ 461 h 499"/>
              <a:gd name="T98" fmla="*/ 58 w 422"/>
              <a:gd name="T99" fmla="*/ 467 h 499"/>
              <a:gd name="T100" fmla="*/ 38 w 422"/>
              <a:gd name="T101" fmla="*/ 478 h 499"/>
              <a:gd name="T102" fmla="*/ 29 w 422"/>
              <a:gd name="T103" fmla="*/ 483 h 499"/>
              <a:gd name="T104" fmla="*/ 0 w 422"/>
              <a:gd name="T105" fmla="*/ 499 h 499"/>
              <a:gd name="T106" fmla="*/ 0 w 422"/>
              <a:gd name="T107" fmla="*/ 499 h 499"/>
              <a:gd name="T108" fmla="*/ 0 w 422"/>
              <a:gd name="T109" fmla="*/ 499 h 499"/>
              <a:gd name="T110" fmla="*/ 422 w 422"/>
              <a:gd name="T111" fmla="*/ 0 h 499"/>
              <a:gd name="T112" fmla="*/ 422 w 422"/>
              <a:gd name="T113" fmla="*/ 0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22" h="499">
                <a:moveTo>
                  <a:pt x="422" y="0"/>
                </a:moveTo>
                <a:cubicBezTo>
                  <a:pt x="422" y="4"/>
                  <a:pt x="421" y="8"/>
                  <a:pt x="421" y="12"/>
                </a:cubicBezTo>
                <a:cubicBezTo>
                  <a:pt x="421" y="14"/>
                  <a:pt x="421" y="17"/>
                  <a:pt x="421" y="19"/>
                </a:cubicBezTo>
                <a:cubicBezTo>
                  <a:pt x="421" y="22"/>
                  <a:pt x="421" y="25"/>
                  <a:pt x="420" y="28"/>
                </a:cubicBezTo>
                <a:cubicBezTo>
                  <a:pt x="420" y="30"/>
                  <a:pt x="420" y="33"/>
                  <a:pt x="420" y="35"/>
                </a:cubicBezTo>
                <a:cubicBezTo>
                  <a:pt x="419" y="38"/>
                  <a:pt x="419" y="41"/>
                  <a:pt x="418" y="44"/>
                </a:cubicBezTo>
                <a:cubicBezTo>
                  <a:pt x="418" y="47"/>
                  <a:pt x="418" y="49"/>
                  <a:pt x="418" y="51"/>
                </a:cubicBezTo>
                <a:cubicBezTo>
                  <a:pt x="417" y="54"/>
                  <a:pt x="416" y="58"/>
                  <a:pt x="416" y="61"/>
                </a:cubicBezTo>
                <a:cubicBezTo>
                  <a:pt x="415" y="63"/>
                  <a:pt x="415" y="65"/>
                  <a:pt x="415" y="67"/>
                </a:cubicBezTo>
                <a:cubicBezTo>
                  <a:pt x="414" y="68"/>
                  <a:pt x="414" y="69"/>
                  <a:pt x="414" y="70"/>
                </a:cubicBezTo>
                <a:cubicBezTo>
                  <a:pt x="412" y="78"/>
                  <a:pt x="410" y="87"/>
                  <a:pt x="408" y="95"/>
                </a:cubicBezTo>
                <a:cubicBezTo>
                  <a:pt x="407" y="96"/>
                  <a:pt x="407" y="97"/>
                  <a:pt x="407" y="98"/>
                </a:cubicBezTo>
                <a:cubicBezTo>
                  <a:pt x="404" y="106"/>
                  <a:pt x="401" y="115"/>
                  <a:pt x="398" y="123"/>
                </a:cubicBezTo>
                <a:cubicBezTo>
                  <a:pt x="398" y="125"/>
                  <a:pt x="397" y="126"/>
                  <a:pt x="397" y="128"/>
                </a:cubicBezTo>
                <a:cubicBezTo>
                  <a:pt x="393" y="136"/>
                  <a:pt x="390" y="144"/>
                  <a:pt x="386" y="152"/>
                </a:cubicBezTo>
                <a:cubicBezTo>
                  <a:pt x="385" y="154"/>
                  <a:pt x="385" y="155"/>
                  <a:pt x="384" y="157"/>
                </a:cubicBezTo>
                <a:cubicBezTo>
                  <a:pt x="380" y="165"/>
                  <a:pt x="376" y="173"/>
                  <a:pt x="371" y="182"/>
                </a:cubicBezTo>
                <a:cubicBezTo>
                  <a:pt x="371" y="182"/>
                  <a:pt x="371" y="182"/>
                  <a:pt x="371" y="182"/>
                </a:cubicBezTo>
                <a:cubicBezTo>
                  <a:pt x="366" y="190"/>
                  <a:pt x="361" y="198"/>
                  <a:pt x="356" y="207"/>
                </a:cubicBezTo>
                <a:cubicBezTo>
                  <a:pt x="355" y="208"/>
                  <a:pt x="354" y="209"/>
                  <a:pt x="353" y="211"/>
                </a:cubicBezTo>
                <a:cubicBezTo>
                  <a:pt x="348" y="219"/>
                  <a:pt x="343" y="227"/>
                  <a:pt x="337" y="234"/>
                </a:cubicBezTo>
                <a:cubicBezTo>
                  <a:pt x="336" y="236"/>
                  <a:pt x="335" y="237"/>
                  <a:pt x="333" y="239"/>
                </a:cubicBezTo>
                <a:cubicBezTo>
                  <a:pt x="327" y="247"/>
                  <a:pt x="321" y="255"/>
                  <a:pt x="314" y="263"/>
                </a:cubicBezTo>
                <a:cubicBezTo>
                  <a:pt x="314" y="264"/>
                  <a:pt x="313" y="265"/>
                  <a:pt x="312" y="266"/>
                </a:cubicBezTo>
                <a:cubicBezTo>
                  <a:pt x="306" y="273"/>
                  <a:pt x="299" y="281"/>
                  <a:pt x="291" y="289"/>
                </a:cubicBezTo>
                <a:cubicBezTo>
                  <a:pt x="290" y="290"/>
                  <a:pt x="289" y="291"/>
                  <a:pt x="288" y="292"/>
                </a:cubicBezTo>
                <a:cubicBezTo>
                  <a:pt x="286" y="294"/>
                  <a:pt x="285" y="296"/>
                  <a:pt x="283" y="298"/>
                </a:cubicBezTo>
                <a:cubicBezTo>
                  <a:pt x="280" y="301"/>
                  <a:pt x="277" y="304"/>
                  <a:pt x="274" y="307"/>
                </a:cubicBezTo>
                <a:cubicBezTo>
                  <a:pt x="272" y="309"/>
                  <a:pt x="270" y="311"/>
                  <a:pt x="268" y="313"/>
                </a:cubicBezTo>
                <a:cubicBezTo>
                  <a:pt x="265" y="316"/>
                  <a:pt x="262" y="319"/>
                  <a:pt x="258" y="322"/>
                </a:cubicBezTo>
                <a:cubicBezTo>
                  <a:pt x="256" y="324"/>
                  <a:pt x="254" y="326"/>
                  <a:pt x="252" y="328"/>
                </a:cubicBezTo>
                <a:cubicBezTo>
                  <a:pt x="249" y="331"/>
                  <a:pt x="246" y="334"/>
                  <a:pt x="242" y="337"/>
                </a:cubicBezTo>
                <a:cubicBezTo>
                  <a:pt x="240" y="339"/>
                  <a:pt x="238" y="341"/>
                  <a:pt x="236" y="343"/>
                </a:cubicBezTo>
                <a:cubicBezTo>
                  <a:pt x="232" y="346"/>
                  <a:pt x="229" y="348"/>
                  <a:pt x="226" y="351"/>
                </a:cubicBezTo>
                <a:cubicBezTo>
                  <a:pt x="223" y="353"/>
                  <a:pt x="221" y="356"/>
                  <a:pt x="218" y="358"/>
                </a:cubicBezTo>
                <a:cubicBezTo>
                  <a:pt x="215" y="360"/>
                  <a:pt x="211" y="363"/>
                  <a:pt x="208" y="366"/>
                </a:cubicBezTo>
                <a:cubicBezTo>
                  <a:pt x="205" y="368"/>
                  <a:pt x="203" y="370"/>
                  <a:pt x="200" y="373"/>
                </a:cubicBezTo>
                <a:cubicBezTo>
                  <a:pt x="196" y="375"/>
                  <a:pt x="193" y="378"/>
                  <a:pt x="189" y="380"/>
                </a:cubicBezTo>
                <a:cubicBezTo>
                  <a:pt x="187" y="383"/>
                  <a:pt x="184" y="385"/>
                  <a:pt x="181" y="387"/>
                </a:cubicBezTo>
                <a:cubicBezTo>
                  <a:pt x="177" y="390"/>
                  <a:pt x="173" y="392"/>
                  <a:pt x="170" y="395"/>
                </a:cubicBezTo>
                <a:cubicBezTo>
                  <a:pt x="167" y="397"/>
                  <a:pt x="164" y="399"/>
                  <a:pt x="161" y="402"/>
                </a:cubicBezTo>
                <a:cubicBezTo>
                  <a:pt x="158" y="404"/>
                  <a:pt x="155" y="406"/>
                  <a:pt x="152" y="408"/>
                </a:cubicBezTo>
                <a:cubicBezTo>
                  <a:pt x="148" y="411"/>
                  <a:pt x="143" y="414"/>
                  <a:pt x="139" y="417"/>
                </a:cubicBezTo>
                <a:cubicBezTo>
                  <a:pt x="136" y="419"/>
                  <a:pt x="132" y="421"/>
                  <a:pt x="129" y="423"/>
                </a:cubicBezTo>
                <a:cubicBezTo>
                  <a:pt x="125" y="426"/>
                  <a:pt x="121" y="429"/>
                  <a:pt x="116" y="432"/>
                </a:cubicBezTo>
                <a:cubicBezTo>
                  <a:pt x="113" y="434"/>
                  <a:pt x="109" y="436"/>
                  <a:pt x="106" y="438"/>
                </a:cubicBezTo>
                <a:cubicBezTo>
                  <a:pt x="102" y="441"/>
                  <a:pt x="97" y="444"/>
                  <a:pt x="93" y="447"/>
                </a:cubicBezTo>
                <a:cubicBezTo>
                  <a:pt x="89" y="449"/>
                  <a:pt x="85" y="451"/>
                  <a:pt x="82" y="453"/>
                </a:cubicBezTo>
                <a:cubicBezTo>
                  <a:pt x="77" y="456"/>
                  <a:pt x="73" y="459"/>
                  <a:pt x="68" y="461"/>
                </a:cubicBezTo>
                <a:cubicBezTo>
                  <a:pt x="65" y="463"/>
                  <a:pt x="61" y="465"/>
                  <a:pt x="58" y="467"/>
                </a:cubicBezTo>
                <a:cubicBezTo>
                  <a:pt x="51" y="471"/>
                  <a:pt x="45" y="475"/>
                  <a:pt x="38" y="478"/>
                </a:cubicBezTo>
                <a:cubicBezTo>
                  <a:pt x="35" y="480"/>
                  <a:pt x="32" y="482"/>
                  <a:pt x="29" y="483"/>
                </a:cubicBezTo>
                <a:cubicBezTo>
                  <a:pt x="20" y="488"/>
                  <a:pt x="10" y="494"/>
                  <a:pt x="0" y="499"/>
                </a:cubicBezTo>
                <a:cubicBezTo>
                  <a:pt x="0" y="499"/>
                  <a:pt x="0" y="499"/>
                  <a:pt x="0" y="499"/>
                </a:cubicBezTo>
                <a:cubicBezTo>
                  <a:pt x="0" y="499"/>
                  <a:pt x="0" y="499"/>
                  <a:pt x="0" y="499"/>
                </a:cubicBezTo>
                <a:cubicBezTo>
                  <a:pt x="278" y="355"/>
                  <a:pt x="421" y="178"/>
                  <a:pt x="422" y="0"/>
                </a:cubicBezTo>
                <a:cubicBezTo>
                  <a:pt x="422" y="0"/>
                  <a:pt x="422" y="0"/>
                  <a:pt x="422" y="0"/>
                </a:cubicBezTo>
              </a:path>
            </a:pathLst>
          </a:custGeom>
          <a:solidFill>
            <a:srgbClr val="EEF8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" name="Freeform 78"/>
          <p:cNvSpPr>
            <a:spLocks noEditPoints="1"/>
          </p:cNvSpPr>
          <p:nvPr/>
        </p:nvSpPr>
        <p:spPr bwMode="auto">
          <a:xfrm>
            <a:off x="4883944" y="3356347"/>
            <a:ext cx="395288" cy="395288"/>
          </a:xfrm>
          <a:custGeom>
            <a:avLst/>
            <a:gdLst>
              <a:gd name="T0" fmla="*/ 116 w 176"/>
              <a:gd name="T1" fmla="*/ 80 h 176"/>
              <a:gd name="T2" fmla="*/ 116 w 176"/>
              <a:gd name="T3" fmla="*/ 88 h 176"/>
              <a:gd name="T4" fmla="*/ 152 w 176"/>
              <a:gd name="T5" fmla="*/ 84 h 176"/>
              <a:gd name="T6" fmla="*/ 148 w 176"/>
              <a:gd name="T7" fmla="*/ 64 h 176"/>
              <a:gd name="T8" fmla="*/ 148 w 176"/>
              <a:gd name="T9" fmla="*/ 56 h 176"/>
              <a:gd name="T10" fmla="*/ 148 w 176"/>
              <a:gd name="T11" fmla="*/ 64 h 176"/>
              <a:gd name="T12" fmla="*/ 136 w 176"/>
              <a:gd name="T13" fmla="*/ 60 h 176"/>
              <a:gd name="T14" fmla="*/ 128 w 176"/>
              <a:gd name="T15" fmla="*/ 60 h 176"/>
              <a:gd name="T16" fmla="*/ 148 w 176"/>
              <a:gd name="T17" fmla="*/ 112 h 176"/>
              <a:gd name="T18" fmla="*/ 112 w 176"/>
              <a:gd name="T19" fmla="*/ 116 h 176"/>
              <a:gd name="T20" fmla="*/ 148 w 176"/>
              <a:gd name="T21" fmla="*/ 120 h 176"/>
              <a:gd name="T22" fmla="*/ 148 w 176"/>
              <a:gd name="T23" fmla="*/ 112 h 176"/>
              <a:gd name="T24" fmla="*/ 156 w 176"/>
              <a:gd name="T25" fmla="*/ 8 h 176"/>
              <a:gd name="T26" fmla="*/ 156 w 176"/>
              <a:gd name="T27" fmla="*/ 0 h 176"/>
              <a:gd name="T28" fmla="*/ 48 w 176"/>
              <a:gd name="T29" fmla="*/ 4 h 176"/>
              <a:gd name="T30" fmla="*/ 148 w 176"/>
              <a:gd name="T31" fmla="*/ 96 h 176"/>
              <a:gd name="T32" fmla="*/ 112 w 176"/>
              <a:gd name="T33" fmla="*/ 100 h 176"/>
              <a:gd name="T34" fmla="*/ 148 w 176"/>
              <a:gd name="T35" fmla="*/ 104 h 176"/>
              <a:gd name="T36" fmla="*/ 148 w 176"/>
              <a:gd name="T37" fmla="*/ 96 h 176"/>
              <a:gd name="T38" fmla="*/ 164 w 176"/>
              <a:gd name="T39" fmla="*/ 24 h 176"/>
              <a:gd name="T40" fmla="*/ 164 w 176"/>
              <a:gd name="T41" fmla="*/ 16 h 176"/>
              <a:gd name="T42" fmla="*/ 36 w 176"/>
              <a:gd name="T43" fmla="*/ 20 h 176"/>
              <a:gd name="T44" fmla="*/ 52 w 176"/>
              <a:gd name="T45" fmla="*/ 152 h 176"/>
              <a:gd name="T46" fmla="*/ 152 w 176"/>
              <a:gd name="T47" fmla="*/ 148 h 176"/>
              <a:gd name="T48" fmla="*/ 52 w 176"/>
              <a:gd name="T49" fmla="*/ 144 h 176"/>
              <a:gd name="T50" fmla="*/ 52 w 176"/>
              <a:gd name="T51" fmla="*/ 152 h 176"/>
              <a:gd name="T52" fmla="*/ 116 w 176"/>
              <a:gd name="T53" fmla="*/ 64 h 176"/>
              <a:gd name="T54" fmla="*/ 116 w 176"/>
              <a:gd name="T55" fmla="*/ 56 h 176"/>
              <a:gd name="T56" fmla="*/ 80 w 176"/>
              <a:gd name="T57" fmla="*/ 60 h 176"/>
              <a:gd name="T58" fmla="*/ 52 w 176"/>
              <a:gd name="T59" fmla="*/ 136 h 176"/>
              <a:gd name="T60" fmla="*/ 152 w 176"/>
              <a:gd name="T61" fmla="*/ 132 h 176"/>
              <a:gd name="T62" fmla="*/ 52 w 176"/>
              <a:gd name="T63" fmla="*/ 128 h 176"/>
              <a:gd name="T64" fmla="*/ 52 w 176"/>
              <a:gd name="T65" fmla="*/ 136 h 176"/>
              <a:gd name="T66" fmla="*/ 32 w 176"/>
              <a:gd name="T67" fmla="*/ 32 h 176"/>
              <a:gd name="T68" fmla="*/ 24 w 176"/>
              <a:gd name="T69" fmla="*/ 56 h 176"/>
              <a:gd name="T70" fmla="*/ 0 w 176"/>
              <a:gd name="T71" fmla="*/ 64 h 176"/>
              <a:gd name="T72" fmla="*/ 24 w 176"/>
              <a:gd name="T73" fmla="*/ 176 h 176"/>
              <a:gd name="T74" fmla="*/ 176 w 176"/>
              <a:gd name="T75" fmla="*/ 168 h 176"/>
              <a:gd name="T76" fmla="*/ 168 w 176"/>
              <a:gd name="T77" fmla="*/ 32 h 176"/>
              <a:gd name="T78" fmla="*/ 24 w 176"/>
              <a:gd name="T79" fmla="*/ 168 h 176"/>
              <a:gd name="T80" fmla="*/ 8 w 176"/>
              <a:gd name="T81" fmla="*/ 64 h 176"/>
              <a:gd name="T82" fmla="*/ 24 w 176"/>
              <a:gd name="T83" fmla="*/ 148 h 176"/>
              <a:gd name="T84" fmla="*/ 32 w 176"/>
              <a:gd name="T85" fmla="*/ 148 h 176"/>
              <a:gd name="T86" fmla="*/ 168 w 176"/>
              <a:gd name="T87" fmla="*/ 40 h 176"/>
              <a:gd name="T88" fmla="*/ 68 w 176"/>
              <a:gd name="T89" fmla="*/ 64 h 176"/>
              <a:gd name="T90" fmla="*/ 68 w 176"/>
              <a:gd name="T91" fmla="*/ 56 h 176"/>
              <a:gd name="T92" fmla="*/ 68 w 176"/>
              <a:gd name="T93" fmla="*/ 64 h 176"/>
              <a:gd name="T94" fmla="*/ 92 w 176"/>
              <a:gd name="T95" fmla="*/ 120 h 176"/>
              <a:gd name="T96" fmla="*/ 96 w 176"/>
              <a:gd name="T97" fmla="*/ 84 h 176"/>
              <a:gd name="T98" fmla="*/ 52 w 176"/>
              <a:gd name="T99" fmla="*/ 80 h 176"/>
              <a:gd name="T100" fmla="*/ 48 w 176"/>
              <a:gd name="T101" fmla="*/ 116 h 176"/>
              <a:gd name="T102" fmla="*/ 56 w 176"/>
              <a:gd name="T103" fmla="*/ 88 h 176"/>
              <a:gd name="T104" fmla="*/ 88 w 176"/>
              <a:gd name="T105" fmla="*/ 112 h 176"/>
              <a:gd name="T106" fmla="*/ 56 w 176"/>
              <a:gd name="T107" fmla="*/ 88 h 176"/>
              <a:gd name="T108" fmla="*/ 56 w 176"/>
              <a:gd name="T109" fmla="*/ 60 h 176"/>
              <a:gd name="T110" fmla="*/ 48 w 176"/>
              <a:gd name="T111" fmla="*/ 6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76" h="176">
                <a:moveTo>
                  <a:pt x="148" y="80"/>
                </a:moveTo>
                <a:cubicBezTo>
                  <a:pt x="116" y="80"/>
                  <a:pt x="116" y="80"/>
                  <a:pt x="116" y="80"/>
                </a:cubicBezTo>
                <a:cubicBezTo>
                  <a:pt x="114" y="80"/>
                  <a:pt x="112" y="82"/>
                  <a:pt x="112" y="84"/>
                </a:cubicBezTo>
                <a:cubicBezTo>
                  <a:pt x="112" y="86"/>
                  <a:pt x="114" y="88"/>
                  <a:pt x="116" y="88"/>
                </a:cubicBezTo>
                <a:cubicBezTo>
                  <a:pt x="148" y="88"/>
                  <a:pt x="148" y="88"/>
                  <a:pt x="148" y="88"/>
                </a:cubicBezTo>
                <a:cubicBezTo>
                  <a:pt x="150" y="88"/>
                  <a:pt x="152" y="86"/>
                  <a:pt x="152" y="84"/>
                </a:cubicBezTo>
                <a:cubicBezTo>
                  <a:pt x="152" y="82"/>
                  <a:pt x="150" y="80"/>
                  <a:pt x="148" y="80"/>
                </a:cubicBezTo>
                <a:moveTo>
                  <a:pt x="148" y="64"/>
                </a:moveTo>
                <a:cubicBezTo>
                  <a:pt x="150" y="64"/>
                  <a:pt x="152" y="62"/>
                  <a:pt x="152" y="60"/>
                </a:cubicBezTo>
                <a:cubicBezTo>
                  <a:pt x="152" y="58"/>
                  <a:pt x="150" y="56"/>
                  <a:pt x="148" y="56"/>
                </a:cubicBezTo>
                <a:cubicBezTo>
                  <a:pt x="146" y="56"/>
                  <a:pt x="144" y="58"/>
                  <a:pt x="144" y="60"/>
                </a:cubicBezTo>
                <a:cubicBezTo>
                  <a:pt x="144" y="62"/>
                  <a:pt x="146" y="64"/>
                  <a:pt x="148" y="64"/>
                </a:cubicBezTo>
                <a:moveTo>
                  <a:pt x="132" y="64"/>
                </a:moveTo>
                <a:cubicBezTo>
                  <a:pt x="134" y="64"/>
                  <a:pt x="136" y="62"/>
                  <a:pt x="136" y="60"/>
                </a:cubicBezTo>
                <a:cubicBezTo>
                  <a:pt x="136" y="58"/>
                  <a:pt x="134" y="56"/>
                  <a:pt x="132" y="56"/>
                </a:cubicBezTo>
                <a:cubicBezTo>
                  <a:pt x="130" y="56"/>
                  <a:pt x="128" y="58"/>
                  <a:pt x="128" y="60"/>
                </a:cubicBezTo>
                <a:cubicBezTo>
                  <a:pt x="128" y="62"/>
                  <a:pt x="130" y="64"/>
                  <a:pt x="132" y="64"/>
                </a:cubicBezTo>
                <a:moveTo>
                  <a:pt x="148" y="112"/>
                </a:moveTo>
                <a:cubicBezTo>
                  <a:pt x="116" y="112"/>
                  <a:pt x="116" y="112"/>
                  <a:pt x="116" y="112"/>
                </a:cubicBezTo>
                <a:cubicBezTo>
                  <a:pt x="114" y="112"/>
                  <a:pt x="112" y="114"/>
                  <a:pt x="112" y="116"/>
                </a:cubicBezTo>
                <a:cubicBezTo>
                  <a:pt x="112" y="118"/>
                  <a:pt x="114" y="120"/>
                  <a:pt x="116" y="120"/>
                </a:cubicBezTo>
                <a:cubicBezTo>
                  <a:pt x="148" y="120"/>
                  <a:pt x="148" y="120"/>
                  <a:pt x="148" y="120"/>
                </a:cubicBezTo>
                <a:cubicBezTo>
                  <a:pt x="150" y="120"/>
                  <a:pt x="152" y="118"/>
                  <a:pt x="152" y="116"/>
                </a:cubicBezTo>
                <a:cubicBezTo>
                  <a:pt x="152" y="114"/>
                  <a:pt x="150" y="112"/>
                  <a:pt x="148" y="112"/>
                </a:cubicBezTo>
                <a:moveTo>
                  <a:pt x="52" y="8"/>
                </a:moveTo>
                <a:cubicBezTo>
                  <a:pt x="156" y="8"/>
                  <a:pt x="156" y="8"/>
                  <a:pt x="156" y="8"/>
                </a:cubicBezTo>
                <a:cubicBezTo>
                  <a:pt x="158" y="8"/>
                  <a:pt x="160" y="6"/>
                  <a:pt x="160" y="4"/>
                </a:cubicBezTo>
                <a:cubicBezTo>
                  <a:pt x="160" y="2"/>
                  <a:pt x="158" y="0"/>
                  <a:pt x="156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0" y="0"/>
                  <a:pt x="48" y="2"/>
                  <a:pt x="48" y="4"/>
                </a:cubicBezTo>
                <a:cubicBezTo>
                  <a:pt x="48" y="6"/>
                  <a:pt x="50" y="8"/>
                  <a:pt x="52" y="8"/>
                </a:cubicBezTo>
                <a:moveTo>
                  <a:pt x="148" y="96"/>
                </a:moveTo>
                <a:cubicBezTo>
                  <a:pt x="116" y="96"/>
                  <a:pt x="116" y="96"/>
                  <a:pt x="116" y="96"/>
                </a:cubicBezTo>
                <a:cubicBezTo>
                  <a:pt x="114" y="96"/>
                  <a:pt x="112" y="98"/>
                  <a:pt x="112" y="100"/>
                </a:cubicBezTo>
                <a:cubicBezTo>
                  <a:pt x="112" y="102"/>
                  <a:pt x="114" y="104"/>
                  <a:pt x="116" y="104"/>
                </a:cubicBezTo>
                <a:cubicBezTo>
                  <a:pt x="148" y="104"/>
                  <a:pt x="148" y="104"/>
                  <a:pt x="148" y="104"/>
                </a:cubicBezTo>
                <a:cubicBezTo>
                  <a:pt x="150" y="104"/>
                  <a:pt x="152" y="102"/>
                  <a:pt x="152" y="100"/>
                </a:cubicBezTo>
                <a:cubicBezTo>
                  <a:pt x="152" y="98"/>
                  <a:pt x="150" y="96"/>
                  <a:pt x="148" y="96"/>
                </a:cubicBezTo>
                <a:moveTo>
                  <a:pt x="40" y="24"/>
                </a:moveTo>
                <a:cubicBezTo>
                  <a:pt x="164" y="24"/>
                  <a:pt x="164" y="24"/>
                  <a:pt x="164" y="24"/>
                </a:cubicBezTo>
                <a:cubicBezTo>
                  <a:pt x="166" y="24"/>
                  <a:pt x="168" y="22"/>
                  <a:pt x="168" y="20"/>
                </a:cubicBezTo>
                <a:cubicBezTo>
                  <a:pt x="168" y="18"/>
                  <a:pt x="166" y="16"/>
                  <a:pt x="164" y="16"/>
                </a:cubicBezTo>
                <a:cubicBezTo>
                  <a:pt x="40" y="16"/>
                  <a:pt x="40" y="16"/>
                  <a:pt x="40" y="16"/>
                </a:cubicBezTo>
                <a:cubicBezTo>
                  <a:pt x="38" y="16"/>
                  <a:pt x="36" y="18"/>
                  <a:pt x="36" y="20"/>
                </a:cubicBezTo>
                <a:cubicBezTo>
                  <a:pt x="36" y="22"/>
                  <a:pt x="38" y="24"/>
                  <a:pt x="40" y="24"/>
                </a:cubicBezTo>
                <a:moveTo>
                  <a:pt x="52" y="152"/>
                </a:moveTo>
                <a:cubicBezTo>
                  <a:pt x="148" y="152"/>
                  <a:pt x="148" y="152"/>
                  <a:pt x="148" y="152"/>
                </a:cubicBezTo>
                <a:cubicBezTo>
                  <a:pt x="150" y="152"/>
                  <a:pt x="152" y="150"/>
                  <a:pt x="152" y="148"/>
                </a:cubicBezTo>
                <a:cubicBezTo>
                  <a:pt x="152" y="146"/>
                  <a:pt x="150" y="144"/>
                  <a:pt x="148" y="144"/>
                </a:cubicBezTo>
                <a:cubicBezTo>
                  <a:pt x="52" y="144"/>
                  <a:pt x="52" y="144"/>
                  <a:pt x="52" y="144"/>
                </a:cubicBezTo>
                <a:cubicBezTo>
                  <a:pt x="50" y="144"/>
                  <a:pt x="48" y="146"/>
                  <a:pt x="48" y="148"/>
                </a:cubicBezTo>
                <a:cubicBezTo>
                  <a:pt x="48" y="150"/>
                  <a:pt x="50" y="152"/>
                  <a:pt x="52" y="152"/>
                </a:cubicBezTo>
                <a:moveTo>
                  <a:pt x="84" y="64"/>
                </a:moveTo>
                <a:cubicBezTo>
                  <a:pt x="116" y="64"/>
                  <a:pt x="116" y="64"/>
                  <a:pt x="116" y="64"/>
                </a:cubicBezTo>
                <a:cubicBezTo>
                  <a:pt x="118" y="64"/>
                  <a:pt x="120" y="62"/>
                  <a:pt x="120" y="60"/>
                </a:cubicBezTo>
                <a:cubicBezTo>
                  <a:pt x="120" y="58"/>
                  <a:pt x="118" y="56"/>
                  <a:pt x="116" y="56"/>
                </a:cubicBezTo>
                <a:cubicBezTo>
                  <a:pt x="84" y="56"/>
                  <a:pt x="84" y="56"/>
                  <a:pt x="84" y="56"/>
                </a:cubicBezTo>
                <a:cubicBezTo>
                  <a:pt x="82" y="56"/>
                  <a:pt x="80" y="58"/>
                  <a:pt x="80" y="60"/>
                </a:cubicBezTo>
                <a:cubicBezTo>
                  <a:pt x="80" y="62"/>
                  <a:pt x="82" y="64"/>
                  <a:pt x="84" y="64"/>
                </a:cubicBezTo>
                <a:moveTo>
                  <a:pt x="52" y="136"/>
                </a:moveTo>
                <a:cubicBezTo>
                  <a:pt x="148" y="136"/>
                  <a:pt x="148" y="136"/>
                  <a:pt x="148" y="136"/>
                </a:cubicBezTo>
                <a:cubicBezTo>
                  <a:pt x="150" y="136"/>
                  <a:pt x="152" y="134"/>
                  <a:pt x="152" y="132"/>
                </a:cubicBezTo>
                <a:cubicBezTo>
                  <a:pt x="152" y="130"/>
                  <a:pt x="150" y="128"/>
                  <a:pt x="148" y="128"/>
                </a:cubicBezTo>
                <a:cubicBezTo>
                  <a:pt x="52" y="128"/>
                  <a:pt x="52" y="128"/>
                  <a:pt x="52" y="128"/>
                </a:cubicBezTo>
                <a:cubicBezTo>
                  <a:pt x="50" y="128"/>
                  <a:pt x="48" y="130"/>
                  <a:pt x="48" y="132"/>
                </a:cubicBezTo>
                <a:cubicBezTo>
                  <a:pt x="48" y="134"/>
                  <a:pt x="50" y="136"/>
                  <a:pt x="52" y="136"/>
                </a:cubicBezTo>
                <a:moveTo>
                  <a:pt x="168" y="32"/>
                </a:moveTo>
                <a:cubicBezTo>
                  <a:pt x="32" y="32"/>
                  <a:pt x="32" y="32"/>
                  <a:pt x="32" y="32"/>
                </a:cubicBezTo>
                <a:cubicBezTo>
                  <a:pt x="28" y="32"/>
                  <a:pt x="24" y="36"/>
                  <a:pt x="24" y="40"/>
                </a:cubicBezTo>
                <a:cubicBezTo>
                  <a:pt x="24" y="56"/>
                  <a:pt x="24" y="56"/>
                  <a:pt x="24" y="56"/>
                </a:cubicBezTo>
                <a:cubicBezTo>
                  <a:pt x="8" y="56"/>
                  <a:pt x="8" y="56"/>
                  <a:pt x="8" y="56"/>
                </a:cubicBezTo>
                <a:cubicBezTo>
                  <a:pt x="4" y="56"/>
                  <a:pt x="0" y="60"/>
                  <a:pt x="0" y="64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65"/>
                  <a:pt x="11" y="176"/>
                  <a:pt x="24" y="176"/>
                </a:cubicBezTo>
                <a:cubicBezTo>
                  <a:pt x="168" y="176"/>
                  <a:pt x="168" y="176"/>
                  <a:pt x="168" y="176"/>
                </a:cubicBezTo>
                <a:cubicBezTo>
                  <a:pt x="172" y="176"/>
                  <a:pt x="176" y="172"/>
                  <a:pt x="176" y="168"/>
                </a:cubicBezTo>
                <a:cubicBezTo>
                  <a:pt x="176" y="40"/>
                  <a:pt x="176" y="40"/>
                  <a:pt x="176" y="40"/>
                </a:cubicBezTo>
                <a:cubicBezTo>
                  <a:pt x="176" y="36"/>
                  <a:pt x="172" y="32"/>
                  <a:pt x="168" y="32"/>
                </a:cubicBezTo>
                <a:moveTo>
                  <a:pt x="168" y="168"/>
                </a:moveTo>
                <a:cubicBezTo>
                  <a:pt x="24" y="168"/>
                  <a:pt x="24" y="168"/>
                  <a:pt x="24" y="168"/>
                </a:cubicBezTo>
                <a:cubicBezTo>
                  <a:pt x="15" y="168"/>
                  <a:pt x="8" y="161"/>
                  <a:pt x="8" y="152"/>
                </a:cubicBezTo>
                <a:cubicBezTo>
                  <a:pt x="8" y="64"/>
                  <a:pt x="8" y="64"/>
                  <a:pt x="8" y="64"/>
                </a:cubicBezTo>
                <a:cubicBezTo>
                  <a:pt x="24" y="64"/>
                  <a:pt x="24" y="64"/>
                  <a:pt x="24" y="64"/>
                </a:cubicBezTo>
                <a:cubicBezTo>
                  <a:pt x="24" y="148"/>
                  <a:pt x="24" y="148"/>
                  <a:pt x="24" y="148"/>
                </a:cubicBezTo>
                <a:cubicBezTo>
                  <a:pt x="24" y="150"/>
                  <a:pt x="26" y="152"/>
                  <a:pt x="28" y="152"/>
                </a:cubicBezTo>
                <a:cubicBezTo>
                  <a:pt x="30" y="152"/>
                  <a:pt x="32" y="150"/>
                  <a:pt x="32" y="148"/>
                </a:cubicBezTo>
                <a:cubicBezTo>
                  <a:pt x="32" y="40"/>
                  <a:pt x="32" y="40"/>
                  <a:pt x="32" y="40"/>
                </a:cubicBezTo>
                <a:cubicBezTo>
                  <a:pt x="168" y="40"/>
                  <a:pt x="168" y="40"/>
                  <a:pt x="168" y="40"/>
                </a:cubicBezTo>
                <a:lnTo>
                  <a:pt x="168" y="168"/>
                </a:lnTo>
                <a:close/>
                <a:moveTo>
                  <a:pt x="68" y="64"/>
                </a:moveTo>
                <a:cubicBezTo>
                  <a:pt x="70" y="64"/>
                  <a:pt x="72" y="62"/>
                  <a:pt x="72" y="60"/>
                </a:cubicBezTo>
                <a:cubicBezTo>
                  <a:pt x="72" y="58"/>
                  <a:pt x="70" y="56"/>
                  <a:pt x="68" y="56"/>
                </a:cubicBezTo>
                <a:cubicBezTo>
                  <a:pt x="66" y="56"/>
                  <a:pt x="64" y="58"/>
                  <a:pt x="64" y="60"/>
                </a:cubicBezTo>
                <a:cubicBezTo>
                  <a:pt x="64" y="62"/>
                  <a:pt x="66" y="64"/>
                  <a:pt x="68" y="64"/>
                </a:cubicBezTo>
                <a:moveTo>
                  <a:pt x="52" y="120"/>
                </a:moveTo>
                <a:cubicBezTo>
                  <a:pt x="92" y="120"/>
                  <a:pt x="92" y="120"/>
                  <a:pt x="92" y="120"/>
                </a:cubicBezTo>
                <a:cubicBezTo>
                  <a:pt x="94" y="120"/>
                  <a:pt x="96" y="118"/>
                  <a:pt x="96" y="116"/>
                </a:cubicBezTo>
                <a:cubicBezTo>
                  <a:pt x="96" y="84"/>
                  <a:pt x="96" y="84"/>
                  <a:pt x="96" y="84"/>
                </a:cubicBezTo>
                <a:cubicBezTo>
                  <a:pt x="96" y="82"/>
                  <a:pt x="94" y="80"/>
                  <a:pt x="92" y="80"/>
                </a:cubicBezTo>
                <a:cubicBezTo>
                  <a:pt x="52" y="80"/>
                  <a:pt x="52" y="80"/>
                  <a:pt x="52" y="80"/>
                </a:cubicBezTo>
                <a:cubicBezTo>
                  <a:pt x="50" y="80"/>
                  <a:pt x="48" y="82"/>
                  <a:pt x="48" y="84"/>
                </a:cubicBezTo>
                <a:cubicBezTo>
                  <a:pt x="48" y="116"/>
                  <a:pt x="48" y="116"/>
                  <a:pt x="48" y="116"/>
                </a:cubicBezTo>
                <a:cubicBezTo>
                  <a:pt x="48" y="118"/>
                  <a:pt x="50" y="120"/>
                  <a:pt x="52" y="120"/>
                </a:cubicBezTo>
                <a:moveTo>
                  <a:pt x="56" y="88"/>
                </a:moveTo>
                <a:cubicBezTo>
                  <a:pt x="88" y="88"/>
                  <a:pt x="88" y="88"/>
                  <a:pt x="88" y="88"/>
                </a:cubicBezTo>
                <a:cubicBezTo>
                  <a:pt x="88" y="112"/>
                  <a:pt x="88" y="112"/>
                  <a:pt x="88" y="112"/>
                </a:cubicBezTo>
                <a:cubicBezTo>
                  <a:pt x="56" y="112"/>
                  <a:pt x="56" y="112"/>
                  <a:pt x="56" y="112"/>
                </a:cubicBezTo>
                <a:lnTo>
                  <a:pt x="56" y="88"/>
                </a:lnTo>
                <a:close/>
                <a:moveTo>
                  <a:pt x="52" y="64"/>
                </a:moveTo>
                <a:cubicBezTo>
                  <a:pt x="54" y="64"/>
                  <a:pt x="56" y="62"/>
                  <a:pt x="56" y="60"/>
                </a:cubicBezTo>
                <a:cubicBezTo>
                  <a:pt x="56" y="58"/>
                  <a:pt x="54" y="56"/>
                  <a:pt x="52" y="56"/>
                </a:cubicBezTo>
                <a:cubicBezTo>
                  <a:pt x="50" y="56"/>
                  <a:pt x="48" y="58"/>
                  <a:pt x="48" y="60"/>
                </a:cubicBezTo>
                <a:cubicBezTo>
                  <a:pt x="48" y="62"/>
                  <a:pt x="50" y="64"/>
                  <a:pt x="52" y="64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64" name="Group 163"/>
          <p:cNvGrpSpPr/>
          <p:nvPr/>
        </p:nvGrpSpPr>
        <p:grpSpPr>
          <a:xfrm>
            <a:off x="11780032" y="258631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165" name="Rectangle 164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66" name="Rectangle 165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67" name="Rectangle 166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68" name="Rectangle 167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169" name="Group 168"/>
          <p:cNvGrpSpPr/>
          <p:nvPr/>
        </p:nvGrpSpPr>
        <p:grpSpPr>
          <a:xfrm>
            <a:off x="327548" y="6217221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170" name="Rectangle 169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71" name="Rectangle 170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72" name="Rectangle 171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73" name="Rectangle 172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069197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31930" y="2903395"/>
            <a:ext cx="610385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kern="0" dirty="0" smtClean="0">
                <a:solidFill>
                  <a:schemeClr val="accent1"/>
                </a:solidFill>
                <a:latin typeface="+mj-lt"/>
              </a:rPr>
              <a:t>Interactive</a:t>
            </a:r>
            <a:endParaRPr lang="en-US" sz="6600" b="1" kern="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" name="Скругленный прямоугольник 6"/>
          <p:cNvSpPr/>
          <p:nvPr/>
        </p:nvSpPr>
        <p:spPr>
          <a:xfrm>
            <a:off x="3936381" y="5244731"/>
            <a:ext cx="2385008" cy="5261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ru-RU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3787175" y="5353937"/>
            <a:ext cx="26834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  <a:latin typeface="+mj-lt"/>
                <a:ea typeface="Cardo" panose="02020600000000000000" pitchFamily="18" charset="-79"/>
                <a:cs typeface="Cardo" panose="02020600000000000000" pitchFamily="18" charset="-79"/>
              </a:rPr>
              <a:t>LEARN MORE</a:t>
            </a:r>
            <a:endParaRPr lang="ru-RU" sz="1400" dirty="0">
              <a:solidFill>
                <a:schemeClr val="bg1"/>
              </a:solidFill>
              <a:latin typeface="+mj-lt"/>
              <a:ea typeface="Cardo" panose="02020600000000000000" pitchFamily="18" charset="-79"/>
              <a:cs typeface="Cardo" panose="02020600000000000000" pitchFamily="18" charset="-79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496366" y="4065531"/>
            <a:ext cx="48849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adipisicing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elit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sed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do </a:t>
            </a:r>
            <a:r>
              <a:rPr lang="en-US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eiusmod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incididunt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ut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labore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et </a:t>
            </a:r>
            <a:r>
              <a:rPr lang="en-US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dolore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magna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aliqua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n-US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Ut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enim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ad minim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veniam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quis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</a:p>
        </p:txBody>
      </p:sp>
      <p:sp>
        <p:nvSpPr>
          <p:cNvPr id="8" name="Oval 7"/>
          <p:cNvSpPr/>
          <p:nvPr/>
        </p:nvSpPr>
        <p:spPr>
          <a:xfrm>
            <a:off x="1809721" y="1663227"/>
            <a:ext cx="1032536" cy="103253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3021994" y="1663227"/>
            <a:ext cx="1032536" cy="103253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4282757" y="1663227"/>
            <a:ext cx="1032536" cy="103253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5495030" y="1663227"/>
            <a:ext cx="1032536" cy="103253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3376662" y="1928793"/>
            <a:ext cx="324674" cy="482091"/>
            <a:chOff x="2606675" y="4899026"/>
            <a:chExt cx="1571625" cy="2333625"/>
          </a:xfrm>
          <a:solidFill>
            <a:schemeClr val="bg1"/>
          </a:solidFill>
        </p:grpSpPr>
        <p:sp>
          <p:nvSpPr>
            <p:cNvPr id="13" name="Freeform 17"/>
            <p:cNvSpPr>
              <a:spLocks noEditPoints="1"/>
            </p:cNvSpPr>
            <p:nvPr/>
          </p:nvSpPr>
          <p:spPr bwMode="auto">
            <a:xfrm>
              <a:off x="2606675" y="5735638"/>
              <a:ext cx="555625" cy="806450"/>
            </a:xfrm>
            <a:custGeom>
              <a:avLst/>
              <a:gdLst>
                <a:gd name="T0" fmla="*/ 335 w 374"/>
                <a:gd name="T1" fmla="*/ 434 h 542"/>
                <a:gd name="T2" fmla="*/ 116 w 374"/>
                <a:gd name="T3" fmla="*/ 68 h 542"/>
                <a:gd name="T4" fmla="*/ 116 w 374"/>
                <a:gd name="T5" fmla="*/ 59 h 542"/>
                <a:gd name="T6" fmla="*/ 59 w 374"/>
                <a:gd name="T7" fmla="*/ 0 h 542"/>
                <a:gd name="T8" fmla="*/ 0 w 374"/>
                <a:gd name="T9" fmla="*/ 57 h 542"/>
                <a:gd name="T10" fmla="*/ 0 w 374"/>
                <a:gd name="T11" fmla="*/ 68 h 542"/>
                <a:gd name="T12" fmla="*/ 281 w 374"/>
                <a:gd name="T13" fmla="*/ 536 h 542"/>
                <a:gd name="T14" fmla="*/ 308 w 374"/>
                <a:gd name="T15" fmla="*/ 542 h 542"/>
                <a:gd name="T16" fmla="*/ 359 w 374"/>
                <a:gd name="T17" fmla="*/ 512 h 542"/>
                <a:gd name="T18" fmla="*/ 335 w 374"/>
                <a:gd name="T19" fmla="*/ 434 h 542"/>
                <a:gd name="T20" fmla="*/ 335 w 374"/>
                <a:gd name="T21" fmla="*/ 434 h 542"/>
                <a:gd name="T22" fmla="*/ 335 w 374"/>
                <a:gd name="T23" fmla="*/ 434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4" h="542">
                  <a:moveTo>
                    <a:pt x="335" y="434"/>
                  </a:moveTo>
                  <a:cubicBezTo>
                    <a:pt x="200" y="362"/>
                    <a:pt x="116" y="222"/>
                    <a:pt x="116" y="68"/>
                  </a:cubicBezTo>
                  <a:cubicBezTo>
                    <a:pt x="116" y="59"/>
                    <a:pt x="116" y="59"/>
                    <a:pt x="116" y="59"/>
                  </a:cubicBezTo>
                  <a:cubicBezTo>
                    <a:pt x="116" y="27"/>
                    <a:pt x="91" y="1"/>
                    <a:pt x="59" y="0"/>
                  </a:cubicBezTo>
                  <a:cubicBezTo>
                    <a:pt x="28" y="0"/>
                    <a:pt x="1" y="25"/>
                    <a:pt x="0" y="57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265"/>
                    <a:pt x="108" y="443"/>
                    <a:pt x="281" y="536"/>
                  </a:cubicBezTo>
                  <a:cubicBezTo>
                    <a:pt x="290" y="540"/>
                    <a:pt x="299" y="542"/>
                    <a:pt x="308" y="542"/>
                  </a:cubicBezTo>
                  <a:cubicBezTo>
                    <a:pt x="329" y="542"/>
                    <a:pt x="349" y="531"/>
                    <a:pt x="359" y="512"/>
                  </a:cubicBezTo>
                  <a:cubicBezTo>
                    <a:pt x="374" y="483"/>
                    <a:pt x="363" y="449"/>
                    <a:pt x="335" y="434"/>
                  </a:cubicBezTo>
                  <a:close/>
                  <a:moveTo>
                    <a:pt x="335" y="434"/>
                  </a:moveTo>
                  <a:cubicBezTo>
                    <a:pt x="335" y="434"/>
                    <a:pt x="335" y="434"/>
                    <a:pt x="335" y="43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18"/>
            <p:cNvSpPr>
              <a:spLocks noEditPoints="1"/>
            </p:cNvSpPr>
            <p:nvPr/>
          </p:nvSpPr>
          <p:spPr bwMode="auto">
            <a:xfrm>
              <a:off x="2955925" y="5738813"/>
              <a:ext cx="1222375" cy="1493838"/>
            </a:xfrm>
            <a:custGeom>
              <a:avLst/>
              <a:gdLst>
                <a:gd name="T0" fmla="*/ 765 w 823"/>
                <a:gd name="T1" fmla="*/ 1 h 1003"/>
                <a:gd name="T2" fmla="*/ 708 w 823"/>
                <a:gd name="T3" fmla="*/ 59 h 1003"/>
                <a:gd name="T4" fmla="*/ 708 w 823"/>
                <a:gd name="T5" fmla="*/ 66 h 1003"/>
                <a:gd name="T6" fmla="*/ 294 w 823"/>
                <a:gd name="T7" fmla="*/ 479 h 1003"/>
                <a:gd name="T8" fmla="*/ 243 w 823"/>
                <a:gd name="T9" fmla="*/ 511 h 1003"/>
                <a:gd name="T10" fmla="*/ 236 w 823"/>
                <a:gd name="T11" fmla="*/ 539 h 1003"/>
                <a:gd name="T12" fmla="*/ 238 w 823"/>
                <a:gd name="T13" fmla="*/ 888 h 1003"/>
                <a:gd name="T14" fmla="*/ 57 w 823"/>
                <a:gd name="T15" fmla="*/ 888 h 1003"/>
                <a:gd name="T16" fmla="*/ 0 w 823"/>
                <a:gd name="T17" fmla="*/ 945 h 1003"/>
                <a:gd name="T18" fmla="*/ 57 w 823"/>
                <a:gd name="T19" fmla="*/ 1003 h 1003"/>
                <a:gd name="T20" fmla="*/ 531 w 823"/>
                <a:gd name="T21" fmla="*/ 1003 h 1003"/>
                <a:gd name="T22" fmla="*/ 589 w 823"/>
                <a:gd name="T23" fmla="*/ 945 h 1003"/>
                <a:gd name="T24" fmla="*/ 531 w 823"/>
                <a:gd name="T25" fmla="*/ 888 h 1003"/>
                <a:gd name="T26" fmla="*/ 353 w 823"/>
                <a:gd name="T27" fmla="*/ 888 h 1003"/>
                <a:gd name="T28" fmla="*/ 351 w 823"/>
                <a:gd name="T29" fmla="*/ 591 h 1003"/>
                <a:gd name="T30" fmla="*/ 823 w 823"/>
                <a:gd name="T31" fmla="*/ 66 h 1003"/>
                <a:gd name="T32" fmla="*/ 823 w 823"/>
                <a:gd name="T33" fmla="*/ 57 h 1003"/>
                <a:gd name="T34" fmla="*/ 765 w 823"/>
                <a:gd name="T35" fmla="*/ 1 h 1003"/>
                <a:gd name="T36" fmla="*/ 765 w 823"/>
                <a:gd name="T37" fmla="*/ 1 h 1003"/>
                <a:gd name="T38" fmla="*/ 765 w 823"/>
                <a:gd name="T39" fmla="*/ 1 h 1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23" h="1003">
                  <a:moveTo>
                    <a:pt x="765" y="1"/>
                  </a:moveTo>
                  <a:cubicBezTo>
                    <a:pt x="733" y="1"/>
                    <a:pt x="707" y="27"/>
                    <a:pt x="708" y="59"/>
                  </a:cubicBezTo>
                  <a:cubicBezTo>
                    <a:pt x="708" y="66"/>
                    <a:pt x="708" y="66"/>
                    <a:pt x="708" y="66"/>
                  </a:cubicBezTo>
                  <a:cubicBezTo>
                    <a:pt x="708" y="294"/>
                    <a:pt x="522" y="479"/>
                    <a:pt x="294" y="479"/>
                  </a:cubicBezTo>
                  <a:cubicBezTo>
                    <a:pt x="272" y="479"/>
                    <a:pt x="252" y="492"/>
                    <a:pt x="243" y="511"/>
                  </a:cubicBezTo>
                  <a:cubicBezTo>
                    <a:pt x="238" y="519"/>
                    <a:pt x="236" y="529"/>
                    <a:pt x="236" y="539"/>
                  </a:cubicBezTo>
                  <a:cubicBezTo>
                    <a:pt x="238" y="888"/>
                    <a:pt x="238" y="888"/>
                    <a:pt x="238" y="888"/>
                  </a:cubicBezTo>
                  <a:cubicBezTo>
                    <a:pt x="57" y="888"/>
                    <a:pt x="57" y="888"/>
                    <a:pt x="57" y="888"/>
                  </a:cubicBezTo>
                  <a:cubicBezTo>
                    <a:pt x="26" y="888"/>
                    <a:pt x="0" y="914"/>
                    <a:pt x="0" y="945"/>
                  </a:cubicBezTo>
                  <a:cubicBezTo>
                    <a:pt x="0" y="977"/>
                    <a:pt x="26" y="1003"/>
                    <a:pt x="57" y="1003"/>
                  </a:cubicBezTo>
                  <a:cubicBezTo>
                    <a:pt x="531" y="1003"/>
                    <a:pt x="531" y="1003"/>
                    <a:pt x="531" y="1003"/>
                  </a:cubicBezTo>
                  <a:cubicBezTo>
                    <a:pt x="563" y="1003"/>
                    <a:pt x="589" y="977"/>
                    <a:pt x="589" y="945"/>
                  </a:cubicBezTo>
                  <a:cubicBezTo>
                    <a:pt x="589" y="914"/>
                    <a:pt x="563" y="888"/>
                    <a:pt x="531" y="888"/>
                  </a:cubicBezTo>
                  <a:cubicBezTo>
                    <a:pt x="353" y="888"/>
                    <a:pt x="353" y="888"/>
                    <a:pt x="353" y="888"/>
                  </a:cubicBezTo>
                  <a:cubicBezTo>
                    <a:pt x="351" y="591"/>
                    <a:pt x="351" y="591"/>
                    <a:pt x="351" y="591"/>
                  </a:cubicBezTo>
                  <a:cubicBezTo>
                    <a:pt x="616" y="563"/>
                    <a:pt x="823" y="338"/>
                    <a:pt x="823" y="66"/>
                  </a:cubicBezTo>
                  <a:cubicBezTo>
                    <a:pt x="823" y="57"/>
                    <a:pt x="823" y="57"/>
                    <a:pt x="823" y="57"/>
                  </a:cubicBezTo>
                  <a:cubicBezTo>
                    <a:pt x="823" y="26"/>
                    <a:pt x="797" y="0"/>
                    <a:pt x="765" y="1"/>
                  </a:cubicBezTo>
                  <a:close/>
                  <a:moveTo>
                    <a:pt x="765" y="1"/>
                  </a:moveTo>
                  <a:cubicBezTo>
                    <a:pt x="765" y="1"/>
                    <a:pt x="765" y="1"/>
                    <a:pt x="765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19"/>
            <p:cNvSpPr>
              <a:spLocks noEditPoints="1"/>
            </p:cNvSpPr>
            <p:nvPr/>
          </p:nvSpPr>
          <p:spPr bwMode="auto">
            <a:xfrm>
              <a:off x="2979738" y="4899026"/>
              <a:ext cx="831850" cy="1304925"/>
            </a:xfrm>
            <a:custGeom>
              <a:avLst/>
              <a:gdLst>
                <a:gd name="T0" fmla="*/ 282 w 560"/>
                <a:gd name="T1" fmla="*/ 0 h 877"/>
                <a:gd name="T2" fmla="*/ 278 w 560"/>
                <a:gd name="T3" fmla="*/ 0 h 877"/>
                <a:gd name="T4" fmla="*/ 0 w 560"/>
                <a:gd name="T5" fmla="*/ 278 h 877"/>
                <a:gd name="T6" fmla="*/ 0 w 560"/>
                <a:gd name="T7" fmla="*/ 599 h 877"/>
                <a:gd name="T8" fmla="*/ 278 w 560"/>
                <a:gd name="T9" fmla="*/ 877 h 877"/>
                <a:gd name="T10" fmla="*/ 282 w 560"/>
                <a:gd name="T11" fmla="*/ 877 h 877"/>
                <a:gd name="T12" fmla="*/ 560 w 560"/>
                <a:gd name="T13" fmla="*/ 599 h 877"/>
                <a:gd name="T14" fmla="*/ 560 w 560"/>
                <a:gd name="T15" fmla="*/ 278 h 877"/>
                <a:gd name="T16" fmla="*/ 282 w 560"/>
                <a:gd name="T17" fmla="*/ 0 h 877"/>
                <a:gd name="T18" fmla="*/ 445 w 560"/>
                <a:gd name="T19" fmla="*/ 599 h 877"/>
                <a:gd name="T20" fmla="*/ 282 w 560"/>
                <a:gd name="T21" fmla="*/ 762 h 877"/>
                <a:gd name="T22" fmla="*/ 278 w 560"/>
                <a:gd name="T23" fmla="*/ 762 h 877"/>
                <a:gd name="T24" fmla="*/ 115 w 560"/>
                <a:gd name="T25" fmla="*/ 599 h 877"/>
                <a:gd name="T26" fmla="*/ 115 w 560"/>
                <a:gd name="T27" fmla="*/ 278 h 877"/>
                <a:gd name="T28" fmla="*/ 278 w 560"/>
                <a:gd name="T29" fmla="*/ 115 h 877"/>
                <a:gd name="T30" fmla="*/ 282 w 560"/>
                <a:gd name="T31" fmla="*/ 115 h 877"/>
                <a:gd name="T32" fmla="*/ 445 w 560"/>
                <a:gd name="T33" fmla="*/ 278 h 877"/>
                <a:gd name="T34" fmla="*/ 445 w 560"/>
                <a:gd name="T35" fmla="*/ 599 h 877"/>
                <a:gd name="T36" fmla="*/ 445 w 560"/>
                <a:gd name="T37" fmla="*/ 599 h 877"/>
                <a:gd name="T38" fmla="*/ 445 w 560"/>
                <a:gd name="T39" fmla="*/ 599 h 8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60" h="877">
                  <a:moveTo>
                    <a:pt x="282" y="0"/>
                  </a:moveTo>
                  <a:cubicBezTo>
                    <a:pt x="278" y="0"/>
                    <a:pt x="278" y="0"/>
                    <a:pt x="278" y="0"/>
                  </a:cubicBezTo>
                  <a:cubicBezTo>
                    <a:pt x="125" y="0"/>
                    <a:pt x="0" y="125"/>
                    <a:pt x="0" y="278"/>
                  </a:cubicBezTo>
                  <a:cubicBezTo>
                    <a:pt x="0" y="599"/>
                    <a:pt x="0" y="599"/>
                    <a:pt x="0" y="599"/>
                  </a:cubicBezTo>
                  <a:cubicBezTo>
                    <a:pt x="0" y="752"/>
                    <a:pt x="125" y="877"/>
                    <a:pt x="278" y="877"/>
                  </a:cubicBezTo>
                  <a:cubicBezTo>
                    <a:pt x="282" y="877"/>
                    <a:pt x="282" y="877"/>
                    <a:pt x="282" y="877"/>
                  </a:cubicBezTo>
                  <a:cubicBezTo>
                    <a:pt x="435" y="877"/>
                    <a:pt x="560" y="752"/>
                    <a:pt x="560" y="599"/>
                  </a:cubicBezTo>
                  <a:cubicBezTo>
                    <a:pt x="560" y="278"/>
                    <a:pt x="560" y="278"/>
                    <a:pt x="560" y="278"/>
                  </a:cubicBezTo>
                  <a:cubicBezTo>
                    <a:pt x="560" y="125"/>
                    <a:pt x="435" y="0"/>
                    <a:pt x="282" y="0"/>
                  </a:cubicBezTo>
                  <a:close/>
                  <a:moveTo>
                    <a:pt x="445" y="599"/>
                  </a:moveTo>
                  <a:cubicBezTo>
                    <a:pt x="445" y="689"/>
                    <a:pt x="372" y="762"/>
                    <a:pt x="282" y="762"/>
                  </a:cubicBezTo>
                  <a:cubicBezTo>
                    <a:pt x="278" y="762"/>
                    <a:pt x="278" y="762"/>
                    <a:pt x="278" y="762"/>
                  </a:cubicBezTo>
                  <a:cubicBezTo>
                    <a:pt x="188" y="762"/>
                    <a:pt x="115" y="689"/>
                    <a:pt x="115" y="599"/>
                  </a:cubicBezTo>
                  <a:cubicBezTo>
                    <a:pt x="115" y="278"/>
                    <a:pt x="115" y="278"/>
                    <a:pt x="115" y="278"/>
                  </a:cubicBezTo>
                  <a:cubicBezTo>
                    <a:pt x="115" y="188"/>
                    <a:pt x="188" y="115"/>
                    <a:pt x="278" y="115"/>
                  </a:cubicBezTo>
                  <a:cubicBezTo>
                    <a:pt x="282" y="115"/>
                    <a:pt x="282" y="115"/>
                    <a:pt x="282" y="115"/>
                  </a:cubicBezTo>
                  <a:cubicBezTo>
                    <a:pt x="372" y="115"/>
                    <a:pt x="445" y="188"/>
                    <a:pt x="445" y="278"/>
                  </a:cubicBezTo>
                  <a:lnTo>
                    <a:pt x="445" y="599"/>
                  </a:lnTo>
                  <a:close/>
                  <a:moveTo>
                    <a:pt x="445" y="599"/>
                  </a:moveTo>
                  <a:cubicBezTo>
                    <a:pt x="445" y="599"/>
                    <a:pt x="445" y="599"/>
                    <a:pt x="445" y="59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2080989" y="1930094"/>
            <a:ext cx="481435" cy="479795"/>
            <a:chOff x="1588" y="4895851"/>
            <a:chExt cx="2330450" cy="2322512"/>
          </a:xfrm>
          <a:solidFill>
            <a:schemeClr val="bg1"/>
          </a:solidFill>
        </p:grpSpPr>
        <p:sp>
          <p:nvSpPr>
            <p:cNvPr id="17" name="Freeform 20"/>
            <p:cNvSpPr>
              <a:spLocks noEditPoints="1"/>
            </p:cNvSpPr>
            <p:nvPr/>
          </p:nvSpPr>
          <p:spPr bwMode="auto">
            <a:xfrm>
              <a:off x="1588" y="5243513"/>
              <a:ext cx="1985963" cy="1974850"/>
            </a:xfrm>
            <a:custGeom>
              <a:avLst/>
              <a:gdLst>
                <a:gd name="T0" fmla="*/ 1219 w 1336"/>
                <a:gd name="T1" fmla="*/ 886 h 1327"/>
                <a:gd name="T2" fmla="*/ 1114 w 1336"/>
                <a:gd name="T3" fmla="*/ 781 h 1327"/>
                <a:gd name="T4" fmla="*/ 889 w 1336"/>
                <a:gd name="T5" fmla="*/ 781 h 1327"/>
                <a:gd name="T6" fmla="*/ 809 w 1336"/>
                <a:gd name="T7" fmla="*/ 862 h 1327"/>
                <a:gd name="T8" fmla="*/ 570 w 1336"/>
                <a:gd name="T9" fmla="*/ 666 h 1327"/>
                <a:gd name="T10" fmla="*/ 483 w 1336"/>
                <a:gd name="T11" fmla="*/ 742 h 1327"/>
                <a:gd name="T12" fmla="*/ 631 w 1336"/>
                <a:gd name="T13" fmla="*/ 884 h 1327"/>
                <a:gd name="T14" fmla="*/ 790 w 1336"/>
                <a:gd name="T15" fmla="*/ 980 h 1327"/>
                <a:gd name="T16" fmla="*/ 877 w 1336"/>
                <a:gd name="T17" fmla="*/ 958 h 1327"/>
                <a:gd name="T18" fmla="*/ 971 w 1336"/>
                <a:gd name="T19" fmla="*/ 863 h 1327"/>
                <a:gd name="T20" fmla="*/ 1033 w 1336"/>
                <a:gd name="T21" fmla="*/ 863 h 1327"/>
                <a:gd name="T22" fmla="*/ 1139 w 1336"/>
                <a:gd name="T23" fmla="*/ 968 h 1327"/>
                <a:gd name="T24" fmla="*/ 1191 w 1336"/>
                <a:gd name="T25" fmla="*/ 1020 h 1327"/>
                <a:gd name="T26" fmla="*/ 1093 w 1336"/>
                <a:gd name="T27" fmla="*/ 1177 h 1327"/>
                <a:gd name="T28" fmla="*/ 849 w 1336"/>
                <a:gd name="T29" fmla="*/ 1180 h 1327"/>
                <a:gd name="T30" fmla="*/ 185 w 1336"/>
                <a:gd name="T31" fmla="*/ 561 h 1327"/>
                <a:gd name="T32" fmla="*/ 158 w 1336"/>
                <a:gd name="T33" fmla="*/ 239 h 1327"/>
                <a:gd name="T34" fmla="*/ 251 w 1336"/>
                <a:gd name="T35" fmla="*/ 149 h 1327"/>
                <a:gd name="T36" fmla="*/ 314 w 1336"/>
                <a:gd name="T37" fmla="*/ 148 h 1327"/>
                <a:gd name="T38" fmla="*/ 472 w 1336"/>
                <a:gd name="T39" fmla="*/ 307 h 1327"/>
                <a:gd name="T40" fmla="*/ 472 w 1336"/>
                <a:gd name="T41" fmla="*/ 364 h 1327"/>
                <a:gd name="T42" fmla="*/ 374 w 1336"/>
                <a:gd name="T43" fmla="*/ 543 h 1327"/>
                <a:gd name="T44" fmla="*/ 553 w 1336"/>
                <a:gd name="T45" fmla="*/ 445 h 1327"/>
                <a:gd name="T46" fmla="*/ 553 w 1336"/>
                <a:gd name="T47" fmla="*/ 224 h 1327"/>
                <a:gd name="T48" fmla="*/ 172 w 1336"/>
                <a:gd name="T49" fmla="*/ 66 h 1327"/>
                <a:gd name="T50" fmla="*/ 84 w 1336"/>
                <a:gd name="T51" fmla="*/ 152 h 1327"/>
                <a:gd name="T52" fmla="*/ 5 w 1336"/>
                <a:gd name="T53" fmla="*/ 352 h 1327"/>
                <a:gd name="T54" fmla="*/ 81 w 1336"/>
                <a:gd name="T55" fmla="*/ 611 h 1327"/>
                <a:gd name="T56" fmla="*/ 808 w 1336"/>
                <a:gd name="T57" fmla="*/ 1288 h 1327"/>
                <a:gd name="T58" fmla="*/ 1029 w 1336"/>
                <a:gd name="T59" fmla="*/ 1326 h 1327"/>
                <a:gd name="T60" fmla="*/ 1174 w 1336"/>
                <a:gd name="T61" fmla="*/ 1258 h 1327"/>
                <a:gd name="T62" fmla="*/ 1273 w 1336"/>
                <a:gd name="T63" fmla="*/ 1159 h 1327"/>
                <a:gd name="T64" fmla="*/ 1273 w 1336"/>
                <a:gd name="T65" fmla="*/ 940 h 1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36" h="1327">
                  <a:moveTo>
                    <a:pt x="1273" y="940"/>
                  </a:moveTo>
                  <a:cubicBezTo>
                    <a:pt x="1255" y="921"/>
                    <a:pt x="1237" y="903"/>
                    <a:pt x="1219" y="886"/>
                  </a:cubicBezTo>
                  <a:cubicBezTo>
                    <a:pt x="1210" y="877"/>
                    <a:pt x="1201" y="868"/>
                    <a:pt x="1192" y="859"/>
                  </a:cubicBezTo>
                  <a:cubicBezTo>
                    <a:pt x="1114" y="781"/>
                    <a:pt x="1114" y="781"/>
                    <a:pt x="1114" y="781"/>
                  </a:cubicBezTo>
                  <a:cubicBezTo>
                    <a:pt x="1081" y="748"/>
                    <a:pt x="1042" y="730"/>
                    <a:pt x="1002" y="730"/>
                  </a:cubicBezTo>
                  <a:cubicBezTo>
                    <a:pt x="961" y="730"/>
                    <a:pt x="923" y="748"/>
                    <a:pt x="889" y="781"/>
                  </a:cubicBezTo>
                  <a:cubicBezTo>
                    <a:pt x="881" y="789"/>
                    <a:pt x="873" y="797"/>
                    <a:pt x="865" y="805"/>
                  </a:cubicBezTo>
                  <a:cubicBezTo>
                    <a:pt x="846" y="823"/>
                    <a:pt x="827" y="842"/>
                    <a:pt x="809" y="862"/>
                  </a:cubicBezTo>
                  <a:cubicBezTo>
                    <a:pt x="776" y="846"/>
                    <a:pt x="742" y="824"/>
                    <a:pt x="703" y="793"/>
                  </a:cubicBezTo>
                  <a:cubicBezTo>
                    <a:pt x="652" y="752"/>
                    <a:pt x="609" y="710"/>
                    <a:pt x="570" y="666"/>
                  </a:cubicBezTo>
                  <a:cubicBezTo>
                    <a:pt x="549" y="642"/>
                    <a:pt x="513" y="639"/>
                    <a:pt x="489" y="660"/>
                  </a:cubicBezTo>
                  <a:cubicBezTo>
                    <a:pt x="465" y="681"/>
                    <a:pt x="462" y="718"/>
                    <a:pt x="483" y="742"/>
                  </a:cubicBezTo>
                  <a:cubicBezTo>
                    <a:pt x="526" y="791"/>
                    <a:pt x="574" y="837"/>
                    <a:pt x="631" y="883"/>
                  </a:cubicBezTo>
                  <a:cubicBezTo>
                    <a:pt x="631" y="883"/>
                    <a:pt x="631" y="884"/>
                    <a:pt x="631" y="884"/>
                  </a:cubicBezTo>
                  <a:cubicBezTo>
                    <a:pt x="688" y="928"/>
                    <a:pt x="736" y="958"/>
                    <a:pt x="787" y="979"/>
                  </a:cubicBezTo>
                  <a:cubicBezTo>
                    <a:pt x="788" y="979"/>
                    <a:pt x="789" y="980"/>
                    <a:pt x="790" y="980"/>
                  </a:cubicBezTo>
                  <a:cubicBezTo>
                    <a:pt x="803" y="984"/>
                    <a:pt x="839" y="996"/>
                    <a:pt x="875" y="961"/>
                  </a:cubicBezTo>
                  <a:cubicBezTo>
                    <a:pt x="877" y="958"/>
                    <a:pt x="877" y="958"/>
                    <a:pt x="877" y="958"/>
                  </a:cubicBezTo>
                  <a:cubicBezTo>
                    <a:pt x="899" y="934"/>
                    <a:pt x="922" y="911"/>
                    <a:pt x="946" y="887"/>
                  </a:cubicBezTo>
                  <a:cubicBezTo>
                    <a:pt x="955" y="879"/>
                    <a:pt x="963" y="871"/>
                    <a:pt x="971" y="863"/>
                  </a:cubicBezTo>
                  <a:cubicBezTo>
                    <a:pt x="979" y="855"/>
                    <a:pt x="991" y="845"/>
                    <a:pt x="1002" y="845"/>
                  </a:cubicBezTo>
                  <a:cubicBezTo>
                    <a:pt x="1014" y="845"/>
                    <a:pt x="1025" y="855"/>
                    <a:pt x="1033" y="863"/>
                  </a:cubicBezTo>
                  <a:cubicBezTo>
                    <a:pt x="1111" y="941"/>
                    <a:pt x="1111" y="941"/>
                    <a:pt x="1111" y="941"/>
                  </a:cubicBezTo>
                  <a:cubicBezTo>
                    <a:pt x="1121" y="950"/>
                    <a:pt x="1130" y="959"/>
                    <a:pt x="1139" y="968"/>
                  </a:cubicBezTo>
                  <a:cubicBezTo>
                    <a:pt x="1157" y="986"/>
                    <a:pt x="1174" y="1002"/>
                    <a:pt x="1190" y="1019"/>
                  </a:cubicBezTo>
                  <a:cubicBezTo>
                    <a:pt x="1190" y="1020"/>
                    <a:pt x="1191" y="1020"/>
                    <a:pt x="1191" y="1020"/>
                  </a:cubicBezTo>
                  <a:cubicBezTo>
                    <a:pt x="1203" y="1033"/>
                    <a:pt x="1216" y="1052"/>
                    <a:pt x="1190" y="1079"/>
                  </a:cubicBezTo>
                  <a:cubicBezTo>
                    <a:pt x="1093" y="1177"/>
                    <a:pt x="1093" y="1177"/>
                    <a:pt x="1093" y="1177"/>
                  </a:cubicBezTo>
                  <a:cubicBezTo>
                    <a:pt x="1072" y="1198"/>
                    <a:pt x="1049" y="1209"/>
                    <a:pt x="1020" y="1211"/>
                  </a:cubicBezTo>
                  <a:cubicBezTo>
                    <a:pt x="970" y="1215"/>
                    <a:pt x="918" y="1206"/>
                    <a:pt x="849" y="1180"/>
                  </a:cubicBezTo>
                  <a:cubicBezTo>
                    <a:pt x="734" y="1138"/>
                    <a:pt x="627" y="1074"/>
                    <a:pt x="512" y="978"/>
                  </a:cubicBezTo>
                  <a:cubicBezTo>
                    <a:pt x="372" y="861"/>
                    <a:pt x="262" y="721"/>
                    <a:pt x="185" y="561"/>
                  </a:cubicBezTo>
                  <a:cubicBezTo>
                    <a:pt x="158" y="503"/>
                    <a:pt x="125" y="426"/>
                    <a:pt x="120" y="345"/>
                  </a:cubicBezTo>
                  <a:cubicBezTo>
                    <a:pt x="117" y="299"/>
                    <a:pt x="129" y="267"/>
                    <a:pt x="158" y="239"/>
                  </a:cubicBezTo>
                  <a:cubicBezTo>
                    <a:pt x="180" y="221"/>
                    <a:pt x="199" y="202"/>
                    <a:pt x="217" y="183"/>
                  </a:cubicBezTo>
                  <a:cubicBezTo>
                    <a:pt x="228" y="171"/>
                    <a:pt x="239" y="160"/>
                    <a:pt x="251" y="149"/>
                  </a:cubicBezTo>
                  <a:cubicBezTo>
                    <a:pt x="251" y="149"/>
                    <a:pt x="251" y="149"/>
                    <a:pt x="251" y="149"/>
                  </a:cubicBezTo>
                  <a:cubicBezTo>
                    <a:pt x="274" y="127"/>
                    <a:pt x="293" y="127"/>
                    <a:pt x="314" y="148"/>
                  </a:cubicBezTo>
                  <a:cubicBezTo>
                    <a:pt x="471" y="306"/>
                    <a:pt x="471" y="306"/>
                    <a:pt x="471" y="306"/>
                  </a:cubicBezTo>
                  <a:cubicBezTo>
                    <a:pt x="472" y="307"/>
                    <a:pt x="472" y="307"/>
                    <a:pt x="472" y="307"/>
                  </a:cubicBezTo>
                  <a:cubicBezTo>
                    <a:pt x="479" y="313"/>
                    <a:pt x="487" y="323"/>
                    <a:pt x="487" y="334"/>
                  </a:cubicBezTo>
                  <a:cubicBezTo>
                    <a:pt x="487" y="345"/>
                    <a:pt x="479" y="356"/>
                    <a:pt x="472" y="364"/>
                  </a:cubicBezTo>
                  <a:cubicBezTo>
                    <a:pt x="374" y="462"/>
                    <a:pt x="374" y="462"/>
                    <a:pt x="374" y="462"/>
                  </a:cubicBezTo>
                  <a:cubicBezTo>
                    <a:pt x="351" y="484"/>
                    <a:pt x="351" y="521"/>
                    <a:pt x="374" y="543"/>
                  </a:cubicBezTo>
                  <a:cubicBezTo>
                    <a:pt x="396" y="566"/>
                    <a:pt x="433" y="566"/>
                    <a:pt x="455" y="543"/>
                  </a:cubicBezTo>
                  <a:cubicBezTo>
                    <a:pt x="553" y="445"/>
                    <a:pt x="553" y="445"/>
                    <a:pt x="553" y="445"/>
                  </a:cubicBezTo>
                  <a:cubicBezTo>
                    <a:pt x="586" y="412"/>
                    <a:pt x="603" y="374"/>
                    <a:pt x="603" y="333"/>
                  </a:cubicBezTo>
                  <a:cubicBezTo>
                    <a:pt x="603" y="293"/>
                    <a:pt x="585" y="255"/>
                    <a:pt x="553" y="224"/>
                  </a:cubicBezTo>
                  <a:cubicBezTo>
                    <a:pt x="396" y="67"/>
                    <a:pt x="396" y="67"/>
                    <a:pt x="396" y="67"/>
                  </a:cubicBezTo>
                  <a:cubicBezTo>
                    <a:pt x="330" y="1"/>
                    <a:pt x="240" y="0"/>
                    <a:pt x="172" y="66"/>
                  </a:cubicBezTo>
                  <a:cubicBezTo>
                    <a:pt x="158" y="78"/>
                    <a:pt x="146" y="91"/>
                    <a:pt x="134" y="103"/>
                  </a:cubicBezTo>
                  <a:cubicBezTo>
                    <a:pt x="117" y="121"/>
                    <a:pt x="101" y="138"/>
                    <a:pt x="84" y="152"/>
                  </a:cubicBezTo>
                  <a:cubicBezTo>
                    <a:pt x="83" y="153"/>
                    <a:pt x="83" y="153"/>
                    <a:pt x="82" y="154"/>
                  </a:cubicBezTo>
                  <a:cubicBezTo>
                    <a:pt x="26" y="205"/>
                    <a:pt x="0" y="271"/>
                    <a:pt x="5" y="352"/>
                  </a:cubicBezTo>
                  <a:cubicBezTo>
                    <a:pt x="12" y="453"/>
                    <a:pt x="49" y="543"/>
                    <a:pt x="81" y="611"/>
                  </a:cubicBezTo>
                  <a:cubicBezTo>
                    <a:pt x="81" y="611"/>
                    <a:pt x="81" y="611"/>
                    <a:pt x="81" y="611"/>
                  </a:cubicBezTo>
                  <a:cubicBezTo>
                    <a:pt x="166" y="786"/>
                    <a:pt x="286" y="939"/>
                    <a:pt x="438" y="1066"/>
                  </a:cubicBezTo>
                  <a:cubicBezTo>
                    <a:pt x="563" y="1170"/>
                    <a:pt x="681" y="1241"/>
                    <a:pt x="808" y="1288"/>
                  </a:cubicBezTo>
                  <a:cubicBezTo>
                    <a:pt x="855" y="1305"/>
                    <a:pt x="923" y="1327"/>
                    <a:pt x="998" y="1327"/>
                  </a:cubicBezTo>
                  <a:cubicBezTo>
                    <a:pt x="1008" y="1327"/>
                    <a:pt x="1019" y="1327"/>
                    <a:pt x="1029" y="1326"/>
                  </a:cubicBezTo>
                  <a:cubicBezTo>
                    <a:pt x="1029" y="1326"/>
                    <a:pt x="1029" y="1326"/>
                    <a:pt x="1029" y="1326"/>
                  </a:cubicBezTo>
                  <a:cubicBezTo>
                    <a:pt x="1085" y="1321"/>
                    <a:pt x="1134" y="1298"/>
                    <a:pt x="1174" y="1258"/>
                  </a:cubicBezTo>
                  <a:cubicBezTo>
                    <a:pt x="1272" y="1160"/>
                    <a:pt x="1272" y="1160"/>
                    <a:pt x="1272" y="1160"/>
                  </a:cubicBezTo>
                  <a:cubicBezTo>
                    <a:pt x="1273" y="1159"/>
                    <a:pt x="1273" y="1159"/>
                    <a:pt x="1273" y="1159"/>
                  </a:cubicBezTo>
                  <a:cubicBezTo>
                    <a:pt x="1336" y="1094"/>
                    <a:pt x="1335" y="1004"/>
                    <a:pt x="1273" y="940"/>
                  </a:cubicBezTo>
                  <a:close/>
                  <a:moveTo>
                    <a:pt x="1273" y="940"/>
                  </a:moveTo>
                  <a:cubicBezTo>
                    <a:pt x="1273" y="940"/>
                    <a:pt x="1273" y="940"/>
                    <a:pt x="1273" y="94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21"/>
            <p:cNvSpPr>
              <a:spLocks noEditPoints="1"/>
            </p:cNvSpPr>
            <p:nvPr/>
          </p:nvSpPr>
          <p:spPr bwMode="auto">
            <a:xfrm>
              <a:off x="1060450" y="5357813"/>
              <a:ext cx="806450" cy="803275"/>
            </a:xfrm>
            <a:custGeom>
              <a:avLst/>
              <a:gdLst>
                <a:gd name="T0" fmla="*/ 538 w 543"/>
                <a:gd name="T1" fmla="*/ 471 h 539"/>
                <a:gd name="T2" fmla="*/ 379 w 543"/>
                <a:gd name="T3" fmla="*/ 164 h 539"/>
                <a:gd name="T4" fmla="*/ 72 w 543"/>
                <a:gd name="T5" fmla="*/ 6 h 539"/>
                <a:gd name="T6" fmla="*/ 6 w 543"/>
                <a:gd name="T7" fmla="*/ 53 h 539"/>
                <a:gd name="T8" fmla="*/ 53 w 543"/>
                <a:gd name="T9" fmla="*/ 119 h 539"/>
                <a:gd name="T10" fmla="*/ 298 w 543"/>
                <a:gd name="T11" fmla="*/ 246 h 539"/>
                <a:gd name="T12" fmla="*/ 425 w 543"/>
                <a:gd name="T13" fmla="*/ 491 h 539"/>
                <a:gd name="T14" fmla="*/ 481 w 543"/>
                <a:gd name="T15" fmla="*/ 539 h 539"/>
                <a:gd name="T16" fmla="*/ 491 w 543"/>
                <a:gd name="T17" fmla="*/ 538 h 539"/>
                <a:gd name="T18" fmla="*/ 538 w 543"/>
                <a:gd name="T19" fmla="*/ 471 h 539"/>
                <a:gd name="T20" fmla="*/ 538 w 543"/>
                <a:gd name="T21" fmla="*/ 471 h 539"/>
                <a:gd name="T22" fmla="*/ 538 w 543"/>
                <a:gd name="T23" fmla="*/ 471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43" h="539">
                  <a:moveTo>
                    <a:pt x="538" y="471"/>
                  </a:moveTo>
                  <a:cubicBezTo>
                    <a:pt x="518" y="355"/>
                    <a:pt x="463" y="249"/>
                    <a:pt x="379" y="164"/>
                  </a:cubicBezTo>
                  <a:cubicBezTo>
                    <a:pt x="295" y="80"/>
                    <a:pt x="189" y="25"/>
                    <a:pt x="72" y="6"/>
                  </a:cubicBezTo>
                  <a:cubicBezTo>
                    <a:pt x="41" y="0"/>
                    <a:pt x="11" y="21"/>
                    <a:pt x="6" y="53"/>
                  </a:cubicBezTo>
                  <a:cubicBezTo>
                    <a:pt x="0" y="84"/>
                    <a:pt x="22" y="114"/>
                    <a:pt x="53" y="119"/>
                  </a:cubicBezTo>
                  <a:cubicBezTo>
                    <a:pt x="146" y="135"/>
                    <a:pt x="230" y="179"/>
                    <a:pt x="298" y="246"/>
                  </a:cubicBezTo>
                  <a:cubicBezTo>
                    <a:pt x="365" y="313"/>
                    <a:pt x="409" y="398"/>
                    <a:pt x="425" y="491"/>
                  </a:cubicBezTo>
                  <a:cubicBezTo>
                    <a:pt x="430" y="519"/>
                    <a:pt x="454" y="539"/>
                    <a:pt x="481" y="539"/>
                  </a:cubicBezTo>
                  <a:cubicBezTo>
                    <a:pt x="485" y="539"/>
                    <a:pt x="488" y="539"/>
                    <a:pt x="491" y="538"/>
                  </a:cubicBezTo>
                  <a:cubicBezTo>
                    <a:pt x="522" y="533"/>
                    <a:pt x="543" y="503"/>
                    <a:pt x="538" y="471"/>
                  </a:cubicBezTo>
                  <a:close/>
                  <a:moveTo>
                    <a:pt x="538" y="471"/>
                  </a:moveTo>
                  <a:cubicBezTo>
                    <a:pt x="538" y="471"/>
                    <a:pt x="538" y="471"/>
                    <a:pt x="538" y="47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" name="Freeform 22"/>
            <p:cNvSpPr>
              <a:spLocks noEditPoints="1"/>
            </p:cNvSpPr>
            <p:nvPr/>
          </p:nvSpPr>
          <p:spPr bwMode="auto">
            <a:xfrm>
              <a:off x="1082675" y="4895851"/>
              <a:ext cx="1249363" cy="1243013"/>
            </a:xfrm>
            <a:custGeom>
              <a:avLst/>
              <a:gdLst>
                <a:gd name="T0" fmla="*/ 835 w 840"/>
                <a:gd name="T1" fmla="*/ 768 h 836"/>
                <a:gd name="T2" fmla="*/ 574 w 840"/>
                <a:gd name="T3" fmla="*/ 266 h 836"/>
                <a:gd name="T4" fmla="*/ 72 w 840"/>
                <a:gd name="T5" fmla="*/ 6 h 836"/>
                <a:gd name="T6" fmla="*/ 5 w 840"/>
                <a:gd name="T7" fmla="*/ 53 h 836"/>
                <a:gd name="T8" fmla="*/ 52 w 840"/>
                <a:gd name="T9" fmla="*/ 119 h 836"/>
                <a:gd name="T10" fmla="*/ 493 w 840"/>
                <a:gd name="T11" fmla="*/ 347 h 836"/>
                <a:gd name="T12" fmla="*/ 721 w 840"/>
                <a:gd name="T13" fmla="*/ 788 h 836"/>
                <a:gd name="T14" fmla="*/ 777 w 840"/>
                <a:gd name="T15" fmla="*/ 836 h 836"/>
                <a:gd name="T16" fmla="*/ 787 w 840"/>
                <a:gd name="T17" fmla="*/ 835 h 836"/>
                <a:gd name="T18" fmla="*/ 835 w 840"/>
                <a:gd name="T19" fmla="*/ 768 h 836"/>
                <a:gd name="T20" fmla="*/ 835 w 840"/>
                <a:gd name="T21" fmla="*/ 768 h 836"/>
                <a:gd name="T22" fmla="*/ 835 w 840"/>
                <a:gd name="T23" fmla="*/ 768 h 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0" h="836">
                  <a:moveTo>
                    <a:pt x="835" y="768"/>
                  </a:moveTo>
                  <a:cubicBezTo>
                    <a:pt x="802" y="578"/>
                    <a:pt x="712" y="404"/>
                    <a:pt x="574" y="266"/>
                  </a:cubicBezTo>
                  <a:cubicBezTo>
                    <a:pt x="436" y="128"/>
                    <a:pt x="263" y="38"/>
                    <a:pt x="72" y="6"/>
                  </a:cubicBezTo>
                  <a:cubicBezTo>
                    <a:pt x="40" y="0"/>
                    <a:pt x="11" y="21"/>
                    <a:pt x="5" y="53"/>
                  </a:cubicBezTo>
                  <a:cubicBezTo>
                    <a:pt x="0" y="84"/>
                    <a:pt x="21" y="114"/>
                    <a:pt x="52" y="119"/>
                  </a:cubicBezTo>
                  <a:cubicBezTo>
                    <a:pt x="219" y="148"/>
                    <a:pt x="372" y="226"/>
                    <a:pt x="493" y="347"/>
                  </a:cubicBezTo>
                  <a:cubicBezTo>
                    <a:pt x="614" y="468"/>
                    <a:pt x="693" y="621"/>
                    <a:pt x="721" y="788"/>
                  </a:cubicBezTo>
                  <a:cubicBezTo>
                    <a:pt x="726" y="816"/>
                    <a:pt x="750" y="836"/>
                    <a:pt x="777" y="836"/>
                  </a:cubicBezTo>
                  <a:cubicBezTo>
                    <a:pt x="781" y="836"/>
                    <a:pt x="784" y="835"/>
                    <a:pt x="787" y="835"/>
                  </a:cubicBezTo>
                  <a:cubicBezTo>
                    <a:pt x="819" y="830"/>
                    <a:pt x="840" y="800"/>
                    <a:pt x="835" y="768"/>
                  </a:cubicBezTo>
                  <a:close/>
                  <a:moveTo>
                    <a:pt x="835" y="768"/>
                  </a:moveTo>
                  <a:cubicBezTo>
                    <a:pt x="835" y="768"/>
                    <a:pt x="835" y="768"/>
                    <a:pt x="835" y="76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5862042" y="1927730"/>
            <a:ext cx="271873" cy="417812"/>
            <a:chOff x="7700963" y="14288"/>
            <a:chExt cx="1316038" cy="2022475"/>
          </a:xfrm>
          <a:solidFill>
            <a:schemeClr val="bg1"/>
          </a:solidFill>
        </p:grpSpPr>
        <p:sp>
          <p:nvSpPr>
            <p:cNvPr id="21" name="Freeform 54"/>
            <p:cNvSpPr>
              <a:spLocks noEditPoints="1"/>
            </p:cNvSpPr>
            <p:nvPr/>
          </p:nvSpPr>
          <p:spPr bwMode="auto">
            <a:xfrm>
              <a:off x="7700963" y="14288"/>
              <a:ext cx="1316038" cy="1503363"/>
            </a:xfrm>
            <a:custGeom>
              <a:avLst/>
              <a:gdLst>
                <a:gd name="T0" fmla="*/ 892 w 1018"/>
                <a:gd name="T1" fmla="*/ 173 h 1163"/>
                <a:gd name="T2" fmla="*/ 509 w 1018"/>
                <a:gd name="T3" fmla="*/ 0 h 1163"/>
                <a:gd name="T4" fmla="*/ 126 w 1018"/>
                <a:gd name="T5" fmla="*/ 174 h 1163"/>
                <a:gd name="T6" fmla="*/ 0 w 1018"/>
                <a:gd name="T7" fmla="*/ 511 h 1163"/>
                <a:gd name="T8" fmla="*/ 128 w 1018"/>
                <a:gd name="T9" fmla="*/ 847 h 1163"/>
                <a:gd name="T10" fmla="*/ 171 w 1018"/>
                <a:gd name="T11" fmla="*/ 890 h 1163"/>
                <a:gd name="T12" fmla="*/ 247 w 1018"/>
                <a:gd name="T13" fmla="*/ 1044 h 1163"/>
                <a:gd name="T14" fmla="*/ 246 w 1018"/>
                <a:gd name="T15" fmla="*/ 1104 h 1163"/>
                <a:gd name="T16" fmla="*/ 303 w 1018"/>
                <a:gd name="T17" fmla="*/ 1162 h 1163"/>
                <a:gd name="T18" fmla="*/ 304 w 1018"/>
                <a:gd name="T19" fmla="*/ 1162 h 1163"/>
                <a:gd name="T20" fmla="*/ 361 w 1018"/>
                <a:gd name="T21" fmla="*/ 1105 h 1163"/>
                <a:gd name="T22" fmla="*/ 362 w 1018"/>
                <a:gd name="T23" fmla="*/ 1045 h 1163"/>
                <a:gd name="T24" fmla="*/ 362 w 1018"/>
                <a:gd name="T25" fmla="*/ 1045 h 1163"/>
                <a:gd name="T26" fmla="*/ 247 w 1018"/>
                <a:gd name="T27" fmla="*/ 804 h 1163"/>
                <a:gd name="T28" fmla="*/ 214 w 1018"/>
                <a:gd name="T29" fmla="*/ 771 h 1163"/>
                <a:gd name="T30" fmla="*/ 213 w 1018"/>
                <a:gd name="T31" fmla="*/ 250 h 1163"/>
                <a:gd name="T32" fmla="*/ 509 w 1018"/>
                <a:gd name="T33" fmla="*/ 116 h 1163"/>
                <a:gd name="T34" fmla="*/ 806 w 1018"/>
                <a:gd name="T35" fmla="*/ 250 h 1163"/>
                <a:gd name="T36" fmla="*/ 805 w 1018"/>
                <a:gd name="T37" fmla="*/ 770 h 1163"/>
                <a:gd name="T38" fmla="*/ 772 w 1018"/>
                <a:gd name="T39" fmla="*/ 804 h 1163"/>
                <a:gd name="T40" fmla="*/ 658 w 1018"/>
                <a:gd name="T41" fmla="*/ 1042 h 1163"/>
                <a:gd name="T42" fmla="*/ 657 w 1018"/>
                <a:gd name="T43" fmla="*/ 1104 h 1163"/>
                <a:gd name="T44" fmla="*/ 714 w 1018"/>
                <a:gd name="T45" fmla="*/ 1163 h 1163"/>
                <a:gd name="T46" fmla="*/ 715 w 1018"/>
                <a:gd name="T47" fmla="*/ 1163 h 1163"/>
                <a:gd name="T48" fmla="*/ 773 w 1018"/>
                <a:gd name="T49" fmla="*/ 1106 h 1163"/>
                <a:gd name="T50" fmla="*/ 773 w 1018"/>
                <a:gd name="T51" fmla="*/ 1043 h 1163"/>
                <a:gd name="T52" fmla="*/ 773 w 1018"/>
                <a:gd name="T53" fmla="*/ 1042 h 1163"/>
                <a:gd name="T54" fmla="*/ 848 w 1018"/>
                <a:gd name="T55" fmla="*/ 890 h 1163"/>
                <a:gd name="T56" fmla="*/ 892 w 1018"/>
                <a:gd name="T57" fmla="*/ 846 h 1163"/>
                <a:gd name="T58" fmla="*/ 1018 w 1018"/>
                <a:gd name="T59" fmla="*/ 510 h 1163"/>
                <a:gd name="T60" fmla="*/ 892 w 1018"/>
                <a:gd name="T61" fmla="*/ 173 h 1163"/>
                <a:gd name="T62" fmla="*/ 892 w 1018"/>
                <a:gd name="T63" fmla="*/ 173 h 1163"/>
                <a:gd name="T64" fmla="*/ 892 w 1018"/>
                <a:gd name="T65" fmla="*/ 173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18" h="1163">
                  <a:moveTo>
                    <a:pt x="892" y="173"/>
                  </a:moveTo>
                  <a:cubicBezTo>
                    <a:pt x="795" y="63"/>
                    <a:pt x="655" y="0"/>
                    <a:pt x="509" y="0"/>
                  </a:cubicBezTo>
                  <a:cubicBezTo>
                    <a:pt x="363" y="0"/>
                    <a:pt x="223" y="63"/>
                    <a:pt x="126" y="174"/>
                  </a:cubicBezTo>
                  <a:cubicBezTo>
                    <a:pt x="45" y="266"/>
                    <a:pt x="0" y="386"/>
                    <a:pt x="0" y="511"/>
                  </a:cubicBezTo>
                  <a:cubicBezTo>
                    <a:pt x="1" y="636"/>
                    <a:pt x="46" y="755"/>
                    <a:pt x="128" y="847"/>
                  </a:cubicBezTo>
                  <a:cubicBezTo>
                    <a:pt x="141" y="862"/>
                    <a:pt x="156" y="877"/>
                    <a:pt x="171" y="890"/>
                  </a:cubicBezTo>
                  <a:cubicBezTo>
                    <a:pt x="224" y="938"/>
                    <a:pt x="247" y="984"/>
                    <a:pt x="247" y="1044"/>
                  </a:cubicBezTo>
                  <a:cubicBezTo>
                    <a:pt x="246" y="1104"/>
                    <a:pt x="246" y="1104"/>
                    <a:pt x="246" y="1104"/>
                  </a:cubicBezTo>
                  <a:cubicBezTo>
                    <a:pt x="246" y="1135"/>
                    <a:pt x="271" y="1162"/>
                    <a:pt x="303" y="1162"/>
                  </a:cubicBezTo>
                  <a:cubicBezTo>
                    <a:pt x="304" y="1162"/>
                    <a:pt x="304" y="1162"/>
                    <a:pt x="304" y="1162"/>
                  </a:cubicBezTo>
                  <a:cubicBezTo>
                    <a:pt x="335" y="1162"/>
                    <a:pt x="361" y="1137"/>
                    <a:pt x="361" y="1105"/>
                  </a:cubicBezTo>
                  <a:cubicBezTo>
                    <a:pt x="362" y="1045"/>
                    <a:pt x="362" y="1045"/>
                    <a:pt x="362" y="1045"/>
                  </a:cubicBezTo>
                  <a:cubicBezTo>
                    <a:pt x="362" y="1045"/>
                    <a:pt x="362" y="1045"/>
                    <a:pt x="362" y="1045"/>
                  </a:cubicBezTo>
                  <a:cubicBezTo>
                    <a:pt x="362" y="951"/>
                    <a:pt x="326" y="875"/>
                    <a:pt x="247" y="804"/>
                  </a:cubicBezTo>
                  <a:cubicBezTo>
                    <a:pt x="236" y="794"/>
                    <a:pt x="225" y="783"/>
                    <a:pt x="214" y="771"/>
                  </a:cubicBezTo>
                  <a:cubicBezTo>
                    <a:pt x="82" y="623"/>
                    <a:pt x="82" y="399"/>
                    <a:pt x="213" y="250"/>
                  </a:cubicBezTo>
                  <a:cubicBezTo>
                    <a:pt x="288" y="164"/>
                    <a:pt x="397" y="116"/>
                    <a:pt x="509" y="116"/>
                  </a:cubicBezTo>
                  <a:cubicBezTo>
                    <a:pt x="623" y="116"/>
                    <a:pt x="731" y="164"/>
                    <a:pt x="806" y="250"/>
                  </a:cubicBezTo>
                  <a:cubicBezTo>
                    <a:pt x="937" y="398"/>
                    <a:pt x="936" y="622"/>
                    <a:pt x="805" y="770"/>
                  </a:cubicBezTo>
                  <a:cubicBezTo>
                    <a:pt x="795" y="782"/>
                    <a:pt x="783" y="794"/>
                    <a:pt x="772" y="804"/>
                  </a:cubicBezTo>
                  <a:cubicBezTo>
                    <a:pt x="694" y="873"/>
                    <a:pt x="658" y="949"/>
                    <a:pt x="658" y="1042"/>
                  </a:cubicBezTo>
                  <a:cubicBezTo>
                    <a:pt x="657" y="1104"/>
                    <a:pt x="657" y="1104"/>
                    <a:pt x="657" y="1104"/>
                  </a:cubicBezTo>
                  <a:cubicBezTo>
                    <a:pt x="657" y="1136"/>
                    <a:pt x="683" y="1162"/>
                    <a:pt x="714" y="1163"/>
                  </a:cubicBezTo>
                  <a:cubicBezTo>
                    <a:pt x="715" y="1163"/>
                    <a:pt x="715" y="1163"/>
                    <a:pt x="715" y="1163"/>
                  </a:cubicBezTo>
                  <a:cubicBezTo>
                    <a:pt x="747" y="1163"/>
                    <a:pt x="772" y="1137"/>
                    <a:pt x="773" y="1106"/>
                  </a:cubicBezTo>
                  <a:cubicBezTo>
                    <a:pt x="773" y="1043"/>
                    <a:pt x="773" y="1043"/>
                    <a:pt x="773" y="1043"/>
                  </a:cubicBezTo>
                  <a:cubicBezTo>
                    <a:pt x="773" y="1042"/>
                    <a:pt x="773" y="1042"/>
                    <a:pt x="773" y="1042"/>
                  </a:cubicBezTo>
                  <a:cubicBezTo>
                    <a:pt x="773" y="981"/>
                    <a:pt x="795" y="937"/>
                    <a:pt x="848" y="890"/>
                  </a:cubicBezTo>
                  <a:cubicBezTo>
                    <a:pt x="864" y="876"/>
                    <a:pt x="878" y="861"/>
                    <a:pt x="892" y="846"/>
                  </a:cubicBezTo>
                  <a:cubicBezTo>
                    <a:pt x="973" y="754"/>
                    <a:pt x="1018" y="635"/>
                    <a:pt x="1018" y="510"/>
                  </a:cubicBezTo>
                  <a:cubicBezTo>
                    <a:pt x="1018" y="385"/>
                    <a:pt x="973" y="266"/>
                    <a:pt x="892" y="173"/>
                  </a:cubicBezTo>
                  <a:close/>
                  <a:moveTo>
                    <a:pt x="892" y="173"/>
                  </a:moveTo>
                  <a:cubicBezTo>
                    <a:pt x="892" y="173"/>
                    <a:pt x="892" y="173"/>
                    <a:pt x="892" y="17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55"/>
            <p:cNvSpPr>
              <a:spLocks noEditPoints="1"/>
            </p:cNvSpPr>
            <p:nvPr/>
          </p:nvSpPr>
          <p:spPr bwMode="auto">
            <a:xfrm>
              <a:off x="8020050" y="1641475"/>
              <a:ext cx="677863" cy="147638"/>
            </a:xfrm>
            <a:custGeom>
              <a:avLst/>
              <a:gdLst>
                <a:gd name="T0" fmla="*/ 469 w 526"/>
                <a:gd name="T1" fmla="*/ 0 h 115"/>
                <a:gd name="T2" fmla="*/ 58 w 526"/>
                <a:gd name="T3" fmla="*/ 0 h 115"/>
                <a:gd name="T4" fmla="*/ 0 w 526"/>
                <a:gd name="T5" fmla="*/ 58 h 115"/>
                <a:gd name="T6" fmla="*/ 58 w 526"/>
                <a:gd name="T7" fmla="*/ 115 h 115"/>
                <a:gd name="T8" fmla="*/ 469 w 526"/>
                <a:gd name="T9" fmla="*/ 115 h 115"/>
                <a:gd name="T10" fmla="*/ 526 w 526"/>
                <a:gd name="T11" fmla="*/ 58 h 115"/>
                <a:gd name="T12" fmla="*/ 469 w 526"/>
                <a:gd name="T13" fmla="*/ 0 h 115"/>
                <a:gd name="T14" fmla="*/ 469 w 526"/>
                <a:gd name="T15" fmla="*/ 0 h 115"/>
                <a:gd name="T16" fmla="*/ 469 w 526"/>
                <a:gd name="T1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6" h="115">
                  <a:moveTo>
                    <a:pt x="469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6"/>
                    <a:pt x="0" y="58"/>
                  </a:cubicBezTo>
                  <a:cubicBezTo>
                    <a:pt x="0" y="90"/>
                    <a:pt x="26" y="115"/>
                    <a:pt x="58" y="115"/>
                  </a:cubicBezTo>
                  <a:cubicBezTo>
                    <a:pt x="469" y="115"/>
                    <a:pt x="469" y="115"/>
                    <a:pt x="469" y="115"/>
                  </a:cubicBezTo>
                  <a:cubicBezTo>
                    <a:pt x="501" y="115"/>
                    <a:pt x="526" y="90"/>
                    <a:pt x="526" y="58"/>
                  </a:cubicBezTo>
                  <a:cubicBezTo>
                    <a:pt x="526" y="26"/>
                    <a:pt x="500" y="0"/>
                    <a:pt x="469" y="0"/>
                  </a:cubicBezTo>
                  <a:close/>
                  <a:moveTo>
                    <a:pt x="469" y="0"/>
                  </a:moveTo>
                  <a:cubicBezTo>
                    <a:pt x="469" y="0"/>
                    <a:pt x="469" y="0"/>
                    <a:pt x="46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56"/>
            <p:cNvSpPr>
              <a:spLocks noEditPoints="1"/>
            </p:cNvSpPr>
            <p:nvPr/>
          </p:nvSpPr>
          <p:spPr bwMode="auto">
            <a:xfrm>
              <a:off x="8142288" y="1887538"/>
              <a:ext cx="433388" cy="149225"/>
            </a:xfrm>
            <a:custGeom>
              <a:avLst/>
              <a:gdLst>
                <a:gd name="T0" fmla="*/ 279 w 336"/>
                <a:gd name="T1" fmla="*/ 0 h 115"/>
                <a:gd name="T2" fmla="*/ 57 w 336"/>
                <a:gd name="T3" fmla="*/ 0 h 115"/>
                <a:gd name="T4" fmla="*/ 0 w 336"/>
                <a:gd name="T5" fmla="*/ 57 h 115"/>
                <a:gd name="T6" fmla="*/ 57 w 336"/>
                <a:gd name="T7" fmla="*/ 115 h 115"/>
                <a:gd name="T8" fmla="*/ 279 w 336"/>
                <a:gd name="T9" fmla="*/ 115 h 115"/>
                <a:gd name="T10" fmla="*/ 336 w 336"/>
                <a:gd name="T11" fmla="*/ 57 h 115"/>
                <a:gd name="T12" fmla="*/ 279 w 336"/>
                <a:gd name="T13" fmla="*/ 0 h 115"/>
                <a:gd name="T14" fmla="*/ 279 w 336"/>
                <a:gd name="T15" fmla="*/ 0 h 115"/>
                <a:gd name="T16" fmla="*/ 279 w 336"/>
                <a:gd name="T1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6" h="115">
                  <a:moveTo>
                    <a:pt x="279" y="0"/>
                  </a:moveTo>
                  <a:cubicBezTo>
                    <a:pt x="57" y="0"/>
                    <a:pt x="57" y="0"/>
                    <a:pt x="57" y="0"/>
                  </a:cubicBezTo>
                  <a:cubicBezTo>
                    <a:pt x="25" y="0"/>
                    <a:pt x="0" y="26"/>
                    <a:pt x="0" y="57"/>
                  </a:cubicBezTo>
                  <a:cubicBezTo>
                    <a:pt x="0" y="89"/>
                    <a:pt x="25" y="115"/>
                    <a:pt x="57" y="115"/>
                  </a:cubicBezTo>
                  <a:cubicBezTo>
                    <a:pt x="279" y="115"/>
                    <a:pt x="279" y="115"/>
                    <a:pt x="279" y="115"/>
                  </a:cubicBezTo>
                  <a:cubicBezTo>
                    <a:pt x="311" y="115"/>
                    <a:pt x="336" y="89"/>
                    <a:pt x="336" y="57"/>
                  </a:cubicBezTo>
                  <a:cubicBezTo>
                    <a:pt x="336" y="26"/>
                    <a:pt x="311" y="0"/>
                    <a:pt x="279" y="0"/>
                  </a:cubicBezTo>
                  <a:close/>
                  <a:moveTo>
                    <a:pt x="279" y="0"/>
                  </a:moveTo>
                  <a:cubicBezTo>
                    <a:pt x="279" y="0"/>
                    <a:pt x="279" y="0"/>
                    <a:pt x="27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57"/>
            <p:cNvSpPr>
              <a:spLocks noEditPoints="1"/>
            </p:cNvSpPr>
            <p:nvPr/>
          </p:nvSpPr>
          <p:spPr bwMode="auto">
            <a:xfrm>
              <a:off x="8072438" y="654050"/>
              <a:ext cx="361950" cy="863600"/>
            </a:xfrm>
            <a:custGeom>
              <a:avLst/>
              <a:gdLst>
                <a:gd name="T0" fmla="*/ 263 w 280"/>
                <a:gd name="T1" fmla="*/ 182 h 668"/>
                <a:gd name="T2" fmla="*/ 104 w 280"/>
                <a:gd name="T3" fmla="*/ 23 h 668"/>
                <a:gd name="T4" fmla="*/ 22 w 280"/>
                <a:gd name="T5" fmla="*/ 23 h 668"/>
                <a:gd name="T6" fmla="*/ 22 w 280"/>
                <a:gd name="T7" fmla="*/ 104 h 668"/>
                <a:gd name="T8" fmla="*/ 165 w 280"/>
                <a:gd name="T9" fmla="*/ 246 h 668"/>
                <a:gd name="T10" fmla="*/ 165 w 280"/>
                <a:gd name="T11" fmla="*/ 610 h 668"/>
                <a:gd name="T12" fmla="*/ 222 w 280"/>
                <a:gd name="T13" fmla="*/ 668 h 668"/>
                <a:gd name="T14" fmla="*/ 280 w 280"/>
                <a:gd name="T15" fmla="*/ 610 h 668"/>
                <a:gd name="T16" fmla="*/ 280 w 280"/>
                <a:gd name="T17" fmla="*/ 227 h 668"/>
                <a:gd name="T18" fmla="*/ 263 w 280"/>
                <a:gd name="T19" fmla="*/ 182 h 668"/>
                <a:gd name="T20" fmla="*/ 263 w 280"/>
                <a:gd name="T21" fmla="*/ 182 h 668"/>
                <a:gd name="T22" fmla="*/ 263 w 280"/>
                <a:gd name="T23" fmla="*/ 182 h 6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0" h="668">
                  <a:moveTo>
                    <a:pt x="263" y="182"/>
                  </a:moveTo>
                  <a:cubicBezTo>
                    <a:pt x="104" y="23"/>
                    <a:pt x="104" y="23"/>
                    <a:pt x="104" y="23"/>
                  </a:cubicBezTo>
                  <a:cubicBezTo>
                    <a:pt x="81" y="0"/>
                    <a:pt x="45" y="0"/>
                    <a:pt x="22" y="23"/>
                  </a:cubicBezTo>
                  <a:cubicBezTo>
                    <a:pt x="0" y="45"/>
                    <a:pt x="0" y="82"/>
                    <a:pt x="22" y="104"/>
                  </a:cubicBezTo>
                  <a:cubicBezTo>
                    <a:pt x="165" y="246"/>
                    <a:pt x="165" y="246"/>
                    <a:pt x="165" y="246"/>
                  </a:cubicBezTo>
                  <a:cubicBezTo>
                    <a:pt x="165" y="610"/>
                    <a:pt x="165" y="610"/>
                    <a:pt x="165" y="610"/>
                  </a:cubicBezTo>
                  <a:cubicBezTo>
                    <a:pt x="165" y="642"/>
                    <a:pt x="190" y="668"/>
                    <a:pt x="222" y="668"/>
                  </a:cubicBezTo>
                  <a:cubicBezTo>
                    <a:pt x="254" y="668"/>
                    <a:pt x="280" y="642"/>
                    <a:pt x="280" y="610"/>
                  </a:cubicBezTo>
                  <a:cubicBezTo>
                    <a:pt x="280" y="227"/>
                    <a:pt x="280" y="227"/>
                    <a:pt x="280" y="227"/>
                  </a:cubicBezTo>
                  <a:cubicBezTo>
                    <a:pt x="280" y="206"/>
                    <a:pt x="272" y="191"/>
                    <a:pt x="263" y="182"/>
                  </a:cubicBezTo>
                  <a:close/>
                  <a:moveTo>
                    <a:pt x="263" y="182"/>
                  </a:moveTo>
                  <a:cubicBezTo>
                    <a:pt x="263" y="182"/>
                    <a:pt x="263" y="182"/>
                    <a:pt x="263" y="18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58"/>
            <p:cNvSpPr>
              <a:spLocks noEditPoints="1"/>
            </p:cNvSpPr>
            <p:nvPr/>
          </p:nvSpPr>
          <p:spPr bwMode="auto">
            <a:xfrm>
              <a:off x="8443913" y="654050"/>
              <a:ext cx="203200" cy="195263"/>
            </a:xfrm>
            <a:custGeom>
              <a:avLst/>
              <a:gdLst>
                <a:gd name="T0" fmla="*/ 134 w 157"/>
                <a:gd name="T1" fmla="*/ 22 h 151"/>
                <a:gd name="T2" fmla="*/ 53 w 157"/>
                <a:gd name="T3" fmla="*/ 22 h 151"/>
                <a:gd name="T4" fmla="*/ 22 w 157"/>
                <a:gd name="T5" fmla="*/ 53 h 151"/>
                <a:gd name="T6" fmla="*/ 22 w 157"/>
                <a:gd name="T7" fmla="*/ 134 h 151"/>
                <a:gd name="T8" fmla="*/ 63 w 157"/>
                <a:gd name="T9" fmla="*/ 151 h 151"/>
                <a:gd name="T10" fmla="*/ 104 w 157"/>
                <a:gd name="T11" fmla="*/ 134 h 151"/>
                <a:gd name="T12" fmla="*/ 134 w 157"/>
                <a:gd name="T13" fmla="*/ 104 h 151"/>
                <a:gd name="T14" fmla="*/ 134 w 157"/>
                <a:gd name="T15" fmla="*/ 22 h 151"/>
                <a:gd name="T16" fmla="*/ 134 w 157"/>
                <a:gd name="T17" fmla="*/ 22 h 151"/>
                <a:gd name="T18" fmla="*/ 134 w 157"/>
                <a:gd name="T19" fmla="*/ 22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7" h="151">
                  <a:moveTo>
                    <a:pt x="134" y="22"/>
                  </a:moveTo>
                  <a:cubicBezTo>
                    <a:pt x="112" y="0"/>
                    <a:pt x="75" y="0"/>
                    <a:pt x="53" y="22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0" y="75"/>
                    <a:pt x="0" y="112"/>
                    <a:pt x="22" y="134"/>
                  </a:cubicBezTo>
                  <a:cubicBezTo>
                    <a:pt x="33" y="146"/>
                    <a:pt x="48" y="151"/>
                    <a:pt x="63" y="151"/>
                  </a:cubicBezTo>
                  <a:cubicBezTo>
                    <a:pt x="78" y="151"/>
                    <a:pt x="92" y="146"/>
                    <a:pt x="104" y="134"/>
                  </a:cubicBezTo>
                  <a:cubicBezTo>
                    <a:pt x="134" y="104"/>
                    <a:pt x="134" y="104"/>
                    <a:pt x="134" y="104"/>
                  </a:cubicBezTo>
                  <a:cubicBezTo>
                    <a:pt x="157" y="82"/>
                    <a:pt x="157" y="45"/>
                    <a:pt x="134" y="22"/>
                  </a:cubicBezTo>
                  <a:close/>
                  <a:moveTo>
                    <a:pt x="134" y="22"/>
                  </a:moveTo>
                  <a:cubicBezTo>
                    <a:pt x="134" y="22"/>
                    <a:pt x="134" y="22"/>
                    <a:pt x="134" y="2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607652" y="1927717"/>
            <a:ext cx="417812" cy="417484"/>
            <a:chOff x="5221288" y="22225"/>
            <a:chExt cx="2022475" cy="2020888"/>
          </a:xfrm>
          <a:solidFill>
            <a:schemeClr val="bg1"/>
          </a:solidFill>
        </p:grpSpPr>
        <p:sp>
          <p:nvSpPr>
            <p:cNvPr id="27" name="Freeform 61"/>
            <p:cNvSpPr>
              <a:spLocks noEditPoints="1"/>
            </p:cNvSpPr>
            <p:nvPr/>
          </p:nvSpPr>
          <p:spPr bwMode="auto">
            <a:xfrm>
              <a:off x="5614988" y="22225"/>
              <a:ext cx="1628775" cy="1622425"/>
            </a:xfrm>
            <a:custGeom>
              <a:avLst/>
              <a:gdLst>
                <a:gd name="T0" fmla="*/ 1259 w 1261"/>
                <a:gd name="T1" fmla="*/ 322 h 1255"/>
                <a:gd name="T2" fmla="*/ 1254 w 1261"/>
                <a:gd name="T3" fmla="*/ 304 h 1255"/>
                <a:gd name="T4" fmla="*/ 1238 w 1261"/>
                <a:gd name="T5" fmla="*/ 249 h 1255"/>
                <a:gd name="T6" fmla="*/ 1002 w 1261"/>
                <a:gd name="T7" fmla="*/ 18 h 1255"/>
                <a:gd name="T8" fmla="*/ 935 w 1261"/>
                <a:gd name="T9" fmla="*/ 3 h 1255"/>
                <a:gd name="T10" fmla="*/ 930 w 1261"/>
                <a:gd name="T11" fmla="*/ 3 h 1255"/>
                <a:gd name="T12" fmla="*/ 838 w 1261"/>
                <a:gd name="T13" fmla="*/ 37 h 1255"/>
                <a:gd name="T14" fmla="*/ 418 w 1261"/>
                <a:gd name="T15" fmla="*/ 458 h 1255"/>
                <a:gd name="T16" fmla="*/ 316 w 1261"/>
                <a:gd name="T17" fmla="*/ 558 h 1255"/>
                <a:gd name="T18" fmla="*/ 271 w 1261"/>
                <a:gd name="T19" fmla="*/ 604 h 1255"/>
                <a:gd name="T20" fmla="*/ 233 w 1261"/>
                <a:gd name="T21" fmla="*/ 642 h 1255"/>
                <a:gd name="T22" fmla="*/ 234 w 1261"/>
                <a:gd name="T23" fmla="*/ 724 h 1255"/>
                <a:gd name="T24" fmla="*/ 315 w 1261"/>
                <a:gd name="T25" fmla="*/ 723 h 1255"/>
                <a:gd name="T26" fmla="*/ 354 w 1261"/>
                <a:gd name="T27" fmla="*/ 684 h 1255"/>
                <a:gd name="T28" fmla="*/ 361 w 1261"/>
                <a:gd name="T29" fmla="*/ 677 h 1255"/>
                <a:gd name="T30" fmla="*/ 398 w 1261"/>
                <a:gd name="T31" fmla="*/ 640 h 1255"/>
                <a:gd name="T32" fmla="*/ 499 w 1261"/>
                <a:gd name="T33" fmla="*/ 539 h 1255"/>
                <a:gd name="T34" fmla="*/ 920 w 1261"/>
                <a:gd name="T35" fmla="*/ 118 h 1255"/>
                <a:gd name="T36" fmla="*/ 920 w 1261"/>
                <a:gd name="T37" fmla="*/ 117 h 1255"/>
                <a:gd name="T38" fmla="*/ 921 w 1261"/>
                <a:gd name="T39" fmla="*/ 117 h 1255"/>
                <a:gd name="T40" fmla="*/ 959 w 1261"/>
                <a:gd name="T41" fmla="*/ 125 h 1255"/>
                <a:gd name="T42" fmla="*/ 1133 w 1261"/>
                <a:gd name="T43" fmla="*/ 295 h 1255"/>
                <a:gd name="T44" fmla="*/ 1141 w 1261"/>
                <a:gd name="T45" fmla="*/ 328 h 1255"/>
                <a:gd name="T46" fmla="*/ 1143 w 1261"/>
                <a:gd name="T47" fmla="*/ 337 h 1255"/>
                <a:gd name="T48" fmla="*/ 1142 w 1261"/>
                <a:gd name="T49" fmla="*/ 338 h 1255"/>
                <a:gd name="T50" fmla="*/ 409 w 1261"/>
                <a:gd name="T51" fmla="*/ 1071 h 1255"/>
                <a:gd name="T52" fmla="*/ 405 w 1261"/>
                <a:gd name="T53" fmla="*/ 1073 h 1255"/>
                <a:gd name="T54" fmla="*/ 141 w 1261"/>
                <a:gd name="T55" fmla="*/ 1129 h 1255"/>
                <a:gd name="T56" fmla="*/ 127 w 1261"/>
                <a:gd name="T57" fmla="*/ 1132 h 1255"/>
                <a:gd name="T58" fmla="*/ 130 w 1261"/>
                <a:gd name="T59" fmla="*/ 1120 h 1255"/>
                <a:gd name="T60" fmla="*/ 187 w 1261"/>
                <a:gd name="T61" fmla="*/ 852 h 1255"/>
                <a:gd name="T62" fmla="*/ 143 w 1261"/>
                <a:gd name="T63" fmla="*/ 783 h 1255"/>
                <a:gd name="T64" fmla="*/ 75 w 1261"/>
                <a:gd name="T65" fmla="*/ 827 h 1255"/>
                <a:gd name="T66" fmla="*/ 17 w 1261"/>
                <a:gd name="T67" fmla="*/ 1096 h 1255"/>
                <a:gd name="T68" fmla="*/ 7 w 1261"/>
                <a:gd name="T69" fmla="*/ 1146 h 1255"/>
                <a:gd name="T70" fmla="*/ 30 w 1261"/>
                <a:gd name="T71" fmla="*/ 1229 h 1255"/>
                <a:gd name="T72" fmla="*/ 93 w 1261"/>
                <a:gd name="T73" fmla="*/ 1255 h 1255"/>
                <a:gd name="T74" fmla="*/ 113 w 1261"/>
                <a:gd name="T75" fmla="*/ 1252 h 1255"/>
                <a:gd name="T76" fmla="*/ 165 w 1261"/>
                <a:gd name="T77" fmla="*/ 1242 h 1255"/>
                <a:gd name="T78" fmla="*/ 429 w 1261"/>
                <a:gd name="T79" fmla="*/ 1186 h 1255"/>
                <a:gd name="T80" fmla="*/ 491 w 1261"/>
                <a:gd name="T81" fmla="*/ 1153 h 1255"/>
                <a:gd name="T82" fmla="*/ 1224 w 1261"/>
                <a:gd name="T83" fmla="*/ 419 h 1255"/>
                <a:gd name="T84" fmla="*/ 1260 w 1261"/>
                <a:gd name="T85" fmla="*/ 342 h 1255"/>
                <a:gd name="T86" fmla="*/ 1259 w 1261"/>
                <a:gd name="T87" fmla="*/ 322 h 1255"/>
                <a:gd name="T88" fmla="*/ 1259 w 1261"/>
                <a:gd name="T89" fmla="*/ 322 h 1255"/>
                <a:gd name="T90" fmla="*/ 1259 w 1261"/>
                <a:gd name="T91" fmla="*/ 322 h 1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61" h="1255">
                  <a:moveTo>
                    <a:pt x="1259" y="322"/>
                  </a:moveTo>
                  <a:cubicBezTo>
                    <a:pt x="1256" y="317"/>
                    <a:pt x="1255" y="311"/>
                    <a:pt x="1254" y="304"/>
                  </a:cubicBezTo>
                  <a:cubicBezTo>
                    <a:pt x="1250" y="287"/>
                    <a:pt x="1246" y="268"/>
                    <a:pt x="1238" y="249"/>
                  </a:cubicBezTo>
                  <a:cubicBezTo>
                    <a:pt x="1190" y="140"/>
                    <a:pt x="1110" y="62"/>
                    <a:pt x="1002" y="18"/>
                  </a:cubicBezTo>
                  <a:cubicBezTo>
                    <a:pt x="979" y="9"/>
                    <a:pt x="955" y="6"/>
                    <a:pt x="935" y="3"/>
                  </a:cubicBezTo>
                  <a:cubicBezTo>
                    <a:pt x="930" y="3"/>
                    <a:pt x="930" y="3"/>
                    <a:pt x="930" y="3"/>
                  </a:cubicBezTo>
                  <a:cubicBezTo>
                    <a:pt x="906" y="0"/>
                    <a:pt x="871" y="3"/>
                    <a:pt x="838" y="37"/>
                  </a:cubicBezTo>
                  <a:cubicBezTo>
                    <a:pt x="698" y="177"/>
                    <a:pt x="555" y="320"/>
                    <a:pt x="418" y="458"/>
                  </a:cubicBezTo>
                  <a:cubicBezTo>
                    <a:pt x="316" y="558"/>
                    <a:pt x="316" y="558"/>
                    <a:pt x="316" y="558"/>
                  </a:cubicBezTo>
                  <a:cubicBezTo>
                    <a:pt x="271" y="604"/>
                    <a:pt x="271" y="604"/>
                    <a:pt x="271" y="604"/>
                  </a:cubicBezTo>
                  <a:cubicBezTo>
                    <a:pt x="267" y="608"/>
                    <a:pt x="258" y="617"/>
                    <a:pt x="233" y="642"/>
                  </a:cubicBezTo>
                  <a:cubicBezTo>
                    <a:pt x="211" y="665"/>
                    <a:pt x="211" y="701"/>
                    <a:pt x="234" y="724"/>
                  </a:cubicBezTo>
                  <a:cubicBezTo>
                    <a:pt x="257" y="746"/>
                    <a:pt x="293" y="746"/>
                    <a:pt x="315" y="723"/>
                  </a:cubicBezTo>
                  <a:cubicBezTo>
                    <a:pt x="341" y="698"/>
                    <a:pt x="349" y="689"/>
                    <a:pt x="354" y="684"/>
                  </a:cubicBezTo>
                  <a:cubicBezTo>
                    <a:pt x="361" y="677"/>
                    <a:pt x="361" y="677"/>
                    <a:pt x="361" y="677"/>
                  </a:cubicBezTo>
                  <a:cubicBezTo>
                    <a:pt x="398" y="640"/>
                    <a:pt x="398" y="640"/>
                    <a:pt x="398" y="640"/>
                  </a:cubicBezTo>
                  <a:cubicBezTo>
                    <a:pt x="499" y="539"/>
                    <a:pt x="499" y="539"/>
                    <a:pt x="499" y="539"/>
                  </a:cubicBezTo>
                  <a:cubicBezTo>
                    <a:pt x="637" y="401"/>
                    <a:pt x="779" y="258"/>
                    <a:pt x="920" y="118"/>
                  </a:cubicBezTo>
                  <a:cubicBezTo>
                    <a:pt x="920" y="117"/>
                    <a:pt x="920" y="117"/>
                    <a:pt x="920" y="117"/>
                  </a:cubicBezTo>
                  <a:cubicBezTo>
                    <a:pt x="921" y="117"/>
                    <a:pt x="921" y="117"/>
                    <a:pt x="921" y="117"/>
                  </a:cubicBezTo>
                  <a:cubicBezTo>
                    <a:pt x="936" y="119"/>
                    <a:pt x="950" y="121"/>
                    <a:pt x="959" y="125"/>
                  </a:cubicBezTo>
                  <a:cubicBezTo>
                    <a:pt x="1040" y="157"/>
                    <a:pt x="1097" y="213"/>
                    <a:pt x="1133" y="295"/>
                  </a:cubicBezTo>
                  <a:cubicBezTo>
                    <a:pt x="1136" y="304"/>
                    <a:pt x="1139" y="315"/>
                    <a:pt x="1141" y="328"/>
                  </a:cubicBezTo>
                  <a:cubicBezTo>
                    <a:pt x="1142" y="331"/>
                    <a:pt x="1143" y="334"/>
                    <a:pt x="1143" y="337"/>
                  </a:cubicBezTo>
                  <a:cubicBezTo>
                    <a:pt x="1142" y="338"/>
                    <a:pt x="1142" y="338"/>
                    <a:pt x="1142" y="338"/>
                  </a:cubicBezTo>
                  <a:cubicBezTo>
                    <a:pt x="912" y="568"/>
                    <a:pt x="672" y="808"/>
                    <a:pt x="409" y="1071"/>
                  </a:cubicBezTo>
                  <a:cubicBezTo>
                    <a:pt x="407" y="1073"/>
                    <a:pt x="407" y="1073"/>
                    <a:pt x="405" y="1073"/>
                  </a:cubicBezTo>
                  <a:cubicBezTo>
                    <a:pt x="317" y="1092"/>
                    <a:pt x="227" y="1111"/>
                    <a:pt x="141" y="1129"/>
                  </a:cubicBezTo>
                  <a:cubicBezTo>
                    <a:pt x="127" y="1132"/>
                    <a:pt x="127" y="1132"/>
                    <a:pt x="127" y="1132"/>
                  </a:cubicBezTo>
                  <a:cubicBezTo>
                    <a:pt x="130" y="1120"/>
                    <a:pt x="130" y="1120"/>
                    <a:pt x="130" y="1120"/>
                  </a:cubicBezTo>
                  <a:cubicBezTo>
                    <a:pt x="148" y="1032"/>
                    <a:pt x="167" y="941"/>
                    <a:pt x="187" y="852"/>
                  </a:cubicBezTo>
                  <a:cubicBezTo>
                    <a:pt x="194" y="821"/>
                    <a:pt x="174" y="790"/>
                    <a:pt x="143" y="783"/>
                  </a:cubicBezTo>
                  <a:cubicBezTo>
                    <a:pt x="112" y="777"/>
                    <a:pt x="81" y="796"/>
                    <a:pt x="75" y="827"/>
                  </a:cubicBezTo>
                  <a:cubicBezTo>
                    <a:pt x="55" y="917"/>
                    <a:pt x="36" y="1008"/>
                    <a:pt x="17" y="1096"/>
                  </a:cubicBezTo>
                  <a:cubicBezTo>
                    <a:pt x="7" y="1146"/>
                    <a:pt x="7" y="1146"/>
                    <a:pt x="7" y="1146"/>
                  </a:cubicBezTo>
                  <a:cubicBezTo>
                    <a:pt x="0" y="1177"/>
                    <a:pt x="9" y="1208"/>
                    <a:pt x="30" y="1229"/>
                  </a:cubicBezTo>
                  <a:cubicBezTo>
                    <a:pt x="47" y="1246"/>
                    <a:pt x="69" y="1255"/>
                    <a:pt x="93" y="1255"/>
                  </a:cubicBezTo>
                  <a:cubicBezTo>
                    <a:pt x="100" y="1255"/>
                    <a:pt x="107" y="1254"/>
                    <a:pt x="113" y="1252"/>
                  </a:cubicBezTo>
                  <a:cubicBezTo>
                    <a:pt x="165" y="1242"/>
                    <a:pt x="165" y="1242"/>
                    <a:pt x="165" y="1242"/>
                  </a:cubicBezTo>
                  <a:cubicBezTo>
                    <a:pt x="252" y="1223"/>
                    <a:pt x="341" y="1204"/>
                    <a:pt x="429" y="1186"/>
                  </a:cubicBezTo>
                  <a:cubicBezTo>
                    <a:pt x="454" y="1181"/>
                    <a:pt x="474" y="1170"/>
                    <a:pt x="491" y="1153"/>
                  </a:cubicBezTo>
                  <a:cubicBezTo>
                    <a:pt x="754" y="889"/>
                    <a:pt x="994" y="649"/>
                    <a:pt x="1224" y="419"/>
                  </a:cubicBezTo>
                  <a:cubicBezTo>
                    <a:pt x="1245" y="398"/>
                    <a:pt x="1257" y="372"/>
                    <a:pt x="1260" y="342"/>
                  </a:cubicBezTo>
                  <a:cubicBezTo>
                    <a:pt x="1261" y="335"/>
                    <a:pt x="1260" y="329"/>
                    <a:pt x="1259" y="322"/>
                  </a:cubicBezTo>
                  <a:close/>
                  <a:moveTo>
                    <a:pt x="1259" y="322"/>
                  </a:moveTo>
                  <a:cubicBezTo>
                    <a:pt x="1259" y="322"/>
                    <a:pt x="1259" y="322"/>
                    <a:pt x="1259" y="32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62"/>
            <p:cNvSpPr>
              <a:spLocks noEditPoints="1"/>
            </p:cNvSpPr>
            <p:nvPr/>
          </p:nvSpPr>
          <p:spPr bwMode="auto">
            <a:xfrm>
              <a:off x="5221288" y="365125"/>
              <a:ext cx="1676400" cy="1677988"/>
            </a:xfrm>
            <a:custGeom>
              <a:avLst/>
              <a:gdLst>
                <a:gd name="T0" fmla="*/ 1241 w 1298"/>
                <a:gd name="T1" fmla="*/ 579 h 1298"/>
                <a:gd name="T2" fmla="*/ 1183 w 1298"/>
                <a:gd name="T3" fmla="*/ 637 h 1298"/>
                <a:gd name="T4" fmla="*/ 1183 w 1298"/>
                <a:gd name="T5" fmla="*/ 1158 h 1298"/>
                <a:gd name="T6" fmla="*/ 1158 w 1298"/>
                <a:gd name="T7" fmla="*/ 1183 h 1298"/>
                <a:gd name="T8" fmla="*/ 140 w 1298"/>
                <a:gd name="T9" fmla="*/ 1183 h 1298"/>
                <a:gd name="T10" fmla="*/ 115 w 1298"/>
                <a:gd name="T11" fmla="*/ 1158 h 1298"/>
                <a:gd name="T12" fmla="*/ 115 w 1298"/>
                <a:gd name="T13" fmla="*/ 140 h 1298"/>
                <a:gd name="T14" fmla="*/ 140 w 1298"/>
                <a:gd name="T15" fmla="*/ 115 h 1298"/>
                <a:gd name="T16" fmla="*/ 683 w 1298"/>
                <a:gd name="T17" fmla="*/ 115 h 1298"/>
                <a:gd name="T18" fmla="*/ 741 w 1298"/>
                <a:gd name="T19" fmla="*/ 57 h 1298"/>
                <a:gd name="T20" fmla="*/ 683 w 1298"/>
                <a:gd name="T21" fmla="*/ 0 h 1298"/>
                <a:gd name="T22" fmla="*/ 140 w 1298"/>
                <a:gd name="T23" fmla="*/ 0 h 1298"/>
                <a:gd name="T24" fmla="*/ 0 w 1298"/>
                <a:gd name="T25" fmla="*/ 140 h 1298"/>
                <a:gd name="T26" fmla="*/ 0 w 1298"/>
                <a:gd name="T27" fmla="*/ 1158 h 1298"/>
                <a:gd name="T28" fmla="*/ 140 w 1298"/>
                <a:gd name="T29" fmla="*/ 1298 h 1298"/>
                <a:gd name="T30" fmla="*/ 1158 w 1298"/>
                <a:gd name="T31" fmla="*/ 1298 h 1298"/>
                <a:gd name="T32" fmla="*/ 1298 w 1298"/>
                <a:gd name="T33" fmla="*/ 1158 h 1298"/>
                <a:gd name="T34" fmla="*/ 1298 w 1298"/>
                <a:gd name="T35" fmla="*/ 637 h 1298"/>
                <a:gd name="T36" fmla="*/ 1241 w 1298"/>
                <a:gd name="T37" fmla="*/ 579 h 1298"/>
                <a:gd name="T38" fmla="*/ 1241 w 1298"/>
                <a:gd name="T39" fmla="*/ 579 h 1298"/>
                <a:gd name="T40" fmla="*/ 1241 w 1298"/>
                <a:gd name="T41" fmla="*/ 579 h 1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98" h="1298">
                  <a:moveTo>
                    <a:pt x="1241" y="579"/>
                  </a:moveTo>
                  <a:cubicBezTo>
                    <a:pt x="1209" y="579"/>
                    <a:pt x="1183" y="605"/>
                    <a:pt x="1183" y="637"/>
                  </a:cubicBezTo>
                  <a:cubicBezTo>
                    <a:pt x="1183" y="1158"/>
                    <a:pt x="1183" y="1158"/>
                    <a:pt x="1183" y="1158"/>
                  </a:cubicBezTo>
                  <a:cubicBezTo>
                    <a:pt x="1183" y="1172"/>
                    <a:pt x="1172" y="1183"/>
                    <a:pt x="1158" y="1183"/>
                  </a:cubicBezTo>
                  <a:cubicBezTo>
                    <a:pt x="140" y="1183"/>
                    <a:pt x="140" y="1183"/>
                    <a:pt x="140" y="1183"/>
                  </a:cubicBezTo>
                  <a:cubicBezTo>
                    <a:pt x="126" y="1183"/>
                    <a:pt x="115" y="1172"/>
                    <a:pt x="115" y="1158"/>
                  </a:cubicBezTo>
                  <a:cubicBezTo>
                    <a:pt x="115" y="140"/>
                    <a:pt x="115" y="140"/>
                    <a:pt x="115" y="140"/>
                  </a:cubicBezTo>
                  <a:cubicBezTo>
                    <a:pt x="115" y="126"/>
                    <a:pt x="126" y="115"/>
                    <a:pt x="140" y="115"/>
                  </a:cubicBezTo>
                  <a:cubicBezTo>
                    <a:pt x="683" y="115"/>
                    <a:pt x="683" y="115"/>
                    <a:pt x="683" y="115"/>
                  </a:cubicBezTo>
                  <a:cubicBezTo>
                    <a:pt x="715" y="115"/>
                    <a:pt x="741" y="89"/>
                    <a:pt x="741" y="57"/>
                  </a:cubicBezTo>
                  <a:cubicBezTo>
                    <a:pt x="741" y="26"/>
                    <a:pt x="715" y="0"/>
                    <a:pt x="683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63" y="0"/>
                    <a:pt x="0" y="63"/>
                    <a:pt x="0" y="140"/>
                  </a:cubicBezTo>
                  <a:cubicBezTo>
                    <a:pt x="0" y="1158"/>
                    <a:pt x="0" y="1158"/>
                    <a:pt x="0" y="1158"/>
                  </a:cubicBezTo>
                  <a:cubicBezTo>
                    <a:pt x="0" y="1235"/>
                    <a:pt x="63" y="1298"/>
                    <a:pt x="140" y="1298"/>
                  </a:cubicBezTo>
                  <a:cubicBezTo>
                    <a:pt x="1158" y="1298"/>
                    <a:pt x="1158" y="1298"/>
                    <a:pt x="1158" y="1298"/>
                  </a:cubicBezTo>
                  <a:cubicBezTo>
                    <a:pt x="1235" y="1298"/>
                    <a:pt x="1298" y="1235"/>
                    <a:pt x="1298" y="1158"/>
                  </a:cubicBezTo>
                  <a:cubicBezTo>
                    <a:pt x="1298" y="637"/>
                    <a:pt x="1298" y="637"/>
                    <a:pt x="1298" y="637"/>
                  </a:cubicBezTo>
                  <a:cubicBezTo>
                    <a:pt x="1298" y="605"/>
                    <a:pt x="1272" y="579"/>
                    <a:pt x="1241" y="579"/>
                  </a:cubicBezTo>
                  <a:close/>
                  <a:moveTo>
                    <a:pt x="1241" y="579"/>
                  </a:moveTo>
                  <a:cubicBezTo>
                    <a:pt x="1241" y="579"/>
                    <a:pt x="1241" y="579"/>
                    <a:pt x="1241" y="57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33526782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13576" y="1628020"/>
            <a:ext cx="3507819" cy="5208578"/>
            <a:chOff x="2606675" y="4899026"/>
            <a:chExt cx="1571625" cy="2333625"/>
          </a:xfrm>
          <a:solidFill>
            <a:schemeClr val="bg1">
              <a:alpha val="10000"/>
            </a:schemeClr>
          </a:solidFill>
        </p:grpSpPr>
        <p:sp>
          <p:nvSpPr>
            <p:cNvPr id="11" name="Freeform 17"/>
            <p:cNvSpPr>
              <a:spLocks noEditPoints="1"/>
            </p:cNvSpPr>
            <p:nvPr/>
          </p:nvSpPr>
          <p:spPr bwMode="auto">
            <a:xfrm>
              <a:off x="2606675" y="5735638"/>
              <a:ext cx="555625" cy="806450"/>
            </a:xfrm>
            <a:custGeom>
              <a:avLst/>
              <a:gdLst>
                <a:gd name="T0" fmla="*/ 335 w 374"/>
                <a:gd name="T1" fmla="*/ 434 h 542"/>
                <a:gd name="T2" fmla="*/ 116 w 374"/>
                <a:gd name="T3" fmla="*/ 68 h 542"/>
                <a:gd name="T4" fmla="*/ 116 w 374"/>
                <a:gd name="T5" fmla="*/ 59 h 542"/>
                <a:gd name="T6" fmla="*/ 59 w 374"/>
                <a:gd name="T7" fmla="*/ 0 h 542"/>
                <a:gd name="T8" fmla="*/ 0 w 374"/>
                <a:gd name="T9" fmla="*/ 57 h 542"/>
                <a:gd name="T10" fmla="*/ 0 w 374"/>
                <a:gd name="T11" fmla="*/ 68 h 542"/>
                <a:gd name="T12" fmla="*/ 281 w 374"/>
                <a:gd name="T13" fmla="*/ 536 h 542"/>
                <a:gd name="T14" fmla="*/ 308 w 374"/>
                <a:gd name="T15" fmla="*/ 542 h 542"/>
                <a:gd name="T16" fmla="*/ 359 w 374"/>
                <a:gd name="T17" fmla="*/ 512 h 542"/>
                <a:gd name="T18" fmla="*/ 335 w 374"/>
                <a:gd name="T19" fmla="*/ 434 h 542"/>
                <a:gd name="T20" fmla="*/ 335 w 374"/>
                <a:gd name="T21" fmla="*/ 434 h 542"/>
                <a:gd name="T22" fmla="*/ 335 w 374"/>
                <a:gd name="T23" fmla="*/ 434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4" h="542">
                  <a:moveTo>
                    <a:pt x="335" y="434"/>
                  </a:moveTo>
                  <a:cubicBezTo>
                    <a:pt x="200" y="362"/>
                    <a:pt x="116" y="222"/>
                    <a:pt x="116" y="68"/>
                  </a:cubicBezTo>
                  <a:cubicBezTo>
                    <a:pt x="116" y="59"/>
                    <a:pt x="116" y="59"/>
                    <a:pt x="116" y="59"/>
                  </a:cubicBezTo>
                  <a:cubicBezTo>
                    <a:pt x="116" y="27"/>
                    <a:pt x="91" y="1"/>
                    <a:pt x="59" y="0"/>
                  </a:cubicBezTo>
                  <a:cubicBezTo>
                    <a:pt x="28" y="0"/>
                    <a:pt x="1" y="25"/>
                    <a:pt x="0" y="57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265"/>
                    <a:pt x="108" y="443"/>
                    <a:pt x="281" y="536"/>
                  </a:cubicBezTo>
                  <a:cubicBezTo>
                    <a:pt x="290" y="540"/>
                    <a:pt x="299" y="542"/>
                    <a:pt x="308" y="542"/>
                  </a:cubicBezTo>
                  <a:cubicBezTo>
                    <a:pt x="329" y="542"/>
                    <a:pt x="349" y="531"/>
                    <a:pt x="359" y="512"/>
                  </a:cubicBezTo>
                  <a:cubicBezTo>
                    <a:pt x="374" y="483"/>
                    <a:pt x="363" y="449"/>
                    <a:pt x="335" y="434"/>
                  </a:cubicBezTo>
                  <a:close/>
                  <a:moveTo>
                    <a:pt x="335" y="434"/>
                  </a:moveTo>
                  <a:cubicBezTo>
                    <a:pt x="335" y="434"/>
                    <a:pt x="335" y="434"/>
                    <a:pt x="335" y="43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Freeform 18"/>
            <p:cNvSpPr>
              <a:spLocks noEditPoints="1"/>
            </p:cNvSpPr>
            <p:nvPr/>
          </p:nvSpPr>
          <p:spPr bwMode="auto">
            <a:xfrm>
              <a:off x="2955925" y="5738813"/>
              <a:ext cx="1222375" cy="1493838"/>
            </a:xfrm>
            <a:custGeom>
              <a:avLst/>
              <a:gdLst>
                <a:gd name="T0" fmla="*/ 765 w 823"/>
                <a:gd name="T1" fmla="*/ 1 h 1003"/>
                <a:gd name="T2" fmla="*/ 708 w 823"/>
                <a:gd name="T3" fmla="*/ 59 h 1003"/>
                <a:gd name="T4" fmla="*/ 708 w 823"/>
                <a:gd name="T5" fmla="*/ 66 h 1003"/>
                <a:gd name="T6" fmla="*/ 294 w 823"/>
                <a:gd name="T7" fmla="*/ 479 h 1003"/>
                <a:gd name="T8" fmla="*/ 243 w 823"/>
                <a:gd name="T9" fmla="*/ 511 h 1003"/>
                <a:gd name="T10" fmla="*/ 236 w 823"/>
                <a:gd name="T11" fmla="*/ 539 h 1003"/>
                <a:gd name="T12" fmla="*/ 238 w 823"/>
                <a:gd name="T13" fmla="*/ 888 h 1003"/>
                <a:gd name="T14" fmla="*/ 57 w 823"/>
                <a:gd name="T15" fmla="*/ 888 h 1003"/>
                <a:gd name="T16" fmla="*/ 0 w 823"/>
                <a:gd name="T17" fmla="*/ 945 h 1003"/>
                <a:gd name="T18" fmla="*/ 57 w 823"/>
                <a:gd name="T19" fmla="*/ 1003 h 1003"/>
                <a:gd name="T20" fmla="*/ 531 w 823"/>
                <a:gd name="T21" fmla="*/ 1003 h 1003"/>
                <a:gd name="T22" fmla="*/ 589 w 823"/>
                <a:gd name="T23" fmla="*/ 945 h 1003"/>
                <a:gd name="T24" fmla="*/ 531 w 823"/>
                <a:gd name="T25" fmla="*/ 888 h 1003"/>
                <a:gd name="T26" fmla="*/ 353 w 823"/>
                <a:gd name="T27" fmla="*/ 888 h 1003"/>
                <a:gd name="T28" fmla="*/ 351 w 823"/>
                <a:gd name="T29" fmla="*/ 591 h 1003"/>
                <a:gd name="T30" fmla="*/ 823 w 823"/>
                <a:gd name="T31" fmla="*/ 66 h 1003"/>
                <a:gd name="T32" fmla="*/ 823 w 823"/>
                <a:gd name="T33" fmla="*/ 57 h 1003"/>
                <a:gd name="T34" fmla="*/ 765 w 823"/>
                <a:gd name="T35" fmla="*/ 1 h 1003"/>
                <a:gd name="T36" fmla="*/ 765 w 823"/>
                <a:gd name="T37" fmla="*/ 1 h 1003"/>
                <a:gd name="T38" fmla="*/ 765 w 823"/>
                <a:gd name="T39" fmla="*/ 1 h 1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23" h="1003">
                  <a:moveTo>
                    <a:pt x="765" y="1"/>
                  </a:moveTo>
                  <a:cubicBezTo>
                    <a:pt x="733" y="1"/>
                    <a:pt x="707" y="27"/>
                    <a:pt x="708" y="59"/>
                  </a:cubicBezTo>
                  <a:cubicBezTo>
                    <a:pt x="708" y="66"/>
                    <a:pt x="708" y="66"/>
                    <a:pt x="708" y="66"/>
                  </a:cubicBezTo>
                  <a:cubicBezTo>
                    <a:pt x="708" y="294"/>
                    <a:pt x="522" y="479"/>
                    <a:pt x="294" y="479"/>
                  </a:cubicBezTo>
                  <a:cubicBezTo>
                    <a:pt x="272" y="479"/>
                    <a:pt x="252" y="492"/>
                    <a:pt x="243" y="511"/>
                  </a:cubicBezTo>
                  <a:cubicBezTo>
                    <a:pt x="238" y="519"/>
                    <a:pt x="236" y="529"/>
                    <a:pt x="236" y="539"/>
                  </a:cubicBezTo>
                  <a:cubicBezTo>
                    <a:pt x="238" y="888"/>
                    <a:pt x="238" y="888"/>
                    <a:pt x="238" y="888"/>
                  </a:cubicBezTo>
                  <a:cubicBezTo>
                    <a:pt x="57" y="888"/>
                    <a:pt x="57" y="888"/>
                    <a:pt x="57" y="888"/>
                  </a:cubicBezTo>
                  <a:cubicBezTo>
                    <a:pt x="26" y="888"/>
                    <a:pt x="0" y="914"/>
                    <a:pt x="0" y="945"/>
                  </a:cubicBezTo>
                  <a:cubicBezTo>
                    <a:pt x="0" y="977"/>
                    <a:pt x="26" y="1003"/>
                    <a:pt x="57" y="1003"/>
                  </a:cubicBezTo>
                  <a:cubicBezTo>
                    <a:pt x="531" y="1003"/>
                    <a:pt x="531" y="1003"/>
                    <a:pt x="531" y="1003"/>
                  </a:cubicBezTo>
                  <a:cubicBezTo>
                    <a:pt x="563" y="1003"/>
                    <a:pt x="589" y="977"/>
                    <a:pt x="589" y="945"/>
                  </a:cubicBezTo>
                  <a:cubicBezTo>
                    <a:pt x="589" y="914"/>
                    <a:pt x="563" y="888"/>
                    <a:pt x="531" y="888"/>
                  </a:cubicBezTo>
                  <a:cubicBezTo>
                    <a:pt x="353" y="888"/>
                    <a:pt x="353" y="888"/>
                    <a:pt x="353" y="888"/>
                  </a:cubicBezTo>
                  <a:cubicBezTo>
                    <a:pt x="351" y="591"/>
                    <a:pt x="351" y="591"/>
                    <a:pt x="351" y="591"/>
                  </a:cubicBezTo>
                  <a:cubicBezTo>
                    <a:pt x="616" y="563"/>
                    <a:pt x="823" y="338"/>
                    <a:pt x="823" y="66"/>
                  </a:cubicBezTo>
                  <a:cubicBezTo>
                    <a:pt x="823" y="57"/>
                    <a:pt x="823" y="57"/>
                    <a:pt x="823" y="57"/>
                  </a:cubicBezTo>
                  <a:cubicBezTo>
                    <a:pt x="823" y="26"/>
                    <a:pt x="797" y="0"/>
                    <a:pt x="765" y="1"/>
                  </a:cubicBezTo>
                  <a:close/>
                  <a:moveTo>
                    <a:pt x="765" y="1"/>
                  </a:moveTo>
                  <a:cubicBezTo>
                    <a:pt x="765" y="1"/>
                    <a:pt x="765" y="1"/>
                    <a:pt x="765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Freeform 19"/>
            <p:cNvSpPr>
              <a:spLocks noEditPoints="1"/>
            </p:cNvSpPr>
            <p:nvPr/>
          </p:nvSpPr>
          <p:spPr bwMode="auto">
            <a:xfrm>
              <a:off x="2979738" y="4899026"/>
              <a:ext cx="831850" cy="1304925"/>
            </a:xfrm>
            <a:custGeom>
              <a:avLst/>
              <a:gdLst>
                <a:gd name="T0" fmla="*/ 282 w 560"/>
                <a:gd name="T1" fmla="*/ 0 h 877"/>
                <a:gd name="T2" fmla="*/ 278 w 560"/>
                <a:gd name="T3" fmla="*/ 0 h 877"/>
                <a:gd name="T4" fmla="*/ 0 w 560"/>
                <a:gd name="T5" fmla="*/ 278 h 877"/>
                <a:gd name="T6" fmla="*/ 0 w 560"/>
                <a:gd name="T7" fmla="*/ 599 h 877"/>
                <a:gd name="T8" fmla="*/ 278 w 560"/>
                <a:gd name="T9" fmla="*/ 877 h 877"/>
                <a:gd name="T10" fmla="*/ 282 w 560"/>
                <a:gd name="T11" fmla="*/ 877 h 877"/>
                <a:gd name="T12" fmla="*/ 560 w 560"/>
                <a:gd name="T13" fmla="*/ 599 h 877"/>
                <a:gd name="T14" fmla="*/ 560 w 560"/>
                <a:gd name="T15" fmla="*/ 278 h 877"/>
                <a:gd name="T16" fmla="*/ 282 w 560"/>
                <a:gd name="T17" fmla="*/ 0 h 877"/>
                <a:gd name="T18" fmla="*/ 445 w 560"/>
                <a:gd name="T19" fmla="*/ 599 h 877"/>
                <a:gd name="T20" fmla="*/ 282 w 560"/>
                <a:gd name="T21" fmla="*/ 762 h 877"/>
                <a:gd name="T22" fmla="*/ 278 w 560"/>
                <a:gd name="T23" fmla="*/ 762 h 877"/>
                <a:gd name="T24" fmla="*/ 115 w 560"/>
                <a:gd name="T25" fmla="*/ 599 h 877"/>
                <a:gd name="T26" fmla="*/ 115 w 560"/>
                <a:gd name="T27" fmla="*/ 278 h 877"/>
                <a:gd name="T28" fmla="*/ 278 w 560"/>
                <a:gd name="T29" fmla="*/ 115 h 877"/>
                <a:gd name="T30" fmla="*/ 282 w 560"/>
                <a:gd name="T31" fmla="*/ 115 h 877"/>
                <a:gd name="T32" fmla="*/ 445 w 560"/>
                <a:gd name="T33" fmla="*/ 278 h 877"/>
                <a:gd name="T34" fmla="*/ 445 w 560"/>
                <a:gd name="T35" fmla="*/ 599 h 877"/>
                <a:gd name="T36" fmla="*/ 445 w 560"/>
                <a:gd name="T37" fmla="*/ 599 h 877"/>
                <a:gd name="T38" fmla="*/ 445 w 560"/>
                <a:gd name="T39" fmla="*/ 599 h 8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60" h="877">
                  <a:moveTo>
                    <a:pt x="282" y="0"/>
                  </a:moveTo>
                  <a:cubicBezTo>
                    <a:pt x="278" y="0"/>
                    <a:pt x="278" y="0"/>
                    <a:pt x="278" y="0"/>
                  </a:cubicBezTo>
                  <a:cubicBezTo>
                    <a:pt x="125" y="0"/>
                    <a:pt x="0" y="125"/>
                    <a:pt x="0" y="278"/>
                  </a:cubicBezTo>
                  <a:cubicBezTo>
                    <a:pt x="0" y="599"/>
                    <a:pt x="0" y="599"/>
                    <a:pt x="0" y="599"/>
                  </a:cubicBezTo>
                  <a:cubicBezTo>
                    <a:pt x="0" y="752"/>
                    <a:pt x="125" y="877"/>
                    <a:pt x="278" y="877"/>
                  </a:cubicBezTo>
                  <a:cubicBezTo>
                    <a:pt x="282" y="877"/>
                    <a:pt x="282" y="877"/>
                    <a:pt x="282" y="877"/>
                  </a:cubicBezTo>
                  <a:cubicBezTo>
                    <a:pt x="435" y="877"/>
                    <a:pt x="560" y="752"/>
                    <a:pt x="560" y="599"/>
                  </a:cubicBezTo>
                  <a:cubicBezTo>
                    <a:pt x="560" y="278"/>
                    <a:pt x="560" y="278"/>
                    <a:pt x="560" y="278"/>
                  </a:cubicBezTo>
                  <a:cubicBezTo>
                    <a:pt x="560" y="125"/>
                    <a:pt x="435" y="0"/>
                    <a:pt x="282" y="0"/>
                  </a:cubicBezTo>
                  <a:close/>
                  <a:moveTo>
                    <a:pt x="445" y="599"/>
                  </a:moveTo>
                  <a:cubicBezTo>
                    <a:pt x="445" y="689"/>
                    <a:pt x="372" y="762"/>
                    <a:pt x="282" y="762"/>
                  </a:cubicBezTo>
                  <a:cubicBezTo>
                    <a:pt x="278" y="762"/>
                    <a:pt x="278" y="762"/>
                    <a:pt x="278" y="762"/>
                  </a:cubicBezTo>
                  <a:cubicBezTo>
                    <a:pt x="188" y="762"/>
                    <a:pt x="115" y="689"/>
                    <a:pt x="115" y="599"/>
                  </a:cubicBezTo>
                  <a:cubicBezTo>
                    <a:pt x="115" y="278"/>
                    <a:pt x="115" y="278"/>
                    <a:pt x="115" y="278"/>
                  </a:cubicBezTo>
                  <a:cubicBezTo>
                    <a:pt x="115" y="188"/>
                    <a:pt x="188" y="115"/>
                    <a:pt x="278" y="115"/>
                  </a:cubicBezTo>
                  <a:cubicBezTo>
                    <a:pt x="282" y="115"/>
                    <a:pt x="282" y="115"/>
                    <a:pt x="282" y="115"/>
                  </a:cubicBezTo>
                  <a:cubicBezTo>
                    <a:pt x="372" y="115"/>
                    <a:pt x="445" y="188"/>
                    <a:pt x="445" y="278"/>
                  </a:cubicBezTo>
                  <a:lnTo>
                    <a:pt x="445" y="599"/>
                  </a:lnTo>
                  <a:close/>
                  <a:moveTo>
                    <a:pt x="445" y="599"/>
                  </a:moveTo>
                  <a:cubicBezTo>
                    <a:pt x="445" y="599"/>
                    <a:pt x="445" y="599"/>
                    <a:pt x="445" y="59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2597103" y="3209172"/>
            <a:ext cx="69977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kern="0" dirty="0" smtClean="0">
                <a:solidFill>
                  <a:schemeClr val="bg1"/>
                </a:solidFill>
                <a:latin typeface="+mj-lt"/>
              </a:rPr>
              <a:t>Thank You</a:t>
            </a:r>
            <a:endParaRPr lang="en-US" sz="7200" b="1" kern="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113860" y="4334622"/>
            <a:ext cx="59642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smtClean="0">
                <a:solidFill>
                  <a:schemeClr val="bg1"/>
                </a:solidFill>
              </a:rPr>
              <a:t>It is a long established fact that a reader will be distracted by the readable content of a page when looking at its layout. </a:t>
            </a:r>
            <a:endParaRPr lang="en-US" sz="1200" dirty="0">
              <a:solidFill>
                <a:schemeClr val="bg1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5633683" y="1628020"/>
            <a:ext cx="924634" cy="1372941"/>
            <a:chOff x="2606675" y="4899026"/>
            <a:chExt cx="1571625" cy="2333625"/>
          </a:xfrm>
          <a:solidFill>
            <a:schemeClr val="bg1"/>
          </a:solidFill>
        </p:grpSpPr>
        <p:sp>
          <p:nvSpPr>
            <p:cNvPr id="7" name="Freeform 17"/>
            <p:cNvSpPr>
              <a:spLocks noEditPoints="1"/>
            </p:cNvSpPr>
            <p:nvPr/>
          </p:nvSpPr>
          <p:spPr bwMode="auto">
            <a:xfrm>
              <a:off x="2606675" y="5735638"/>
              <a:ext cx="555625" cy="806450"/>
            </a:xfrm>
            <a:custGeom>
              <a:avLst/>
              <a:gdLst>
                <a:gd name="T0" fmla="*/ 335 w 374"/>
                <a:gd name="T1" fmla="*/ 434 h 542"/>
                <a:gd name="T2" fmla="*/ 116 w 374"/>
                <a:gd name="T3" fmla="*/ 68 h 542"/>
                <a:gd name="T4" fmla="*/ 116 w 374"/>
                <a:gd name="T5" fmla="*/ 59 h 542"/>
                <a:gd name="T6" fmla="*/ 59 w 374"/>
                <a:gd name="T7" fmla="*/ 0 h 542"/>
                <a:gd name="T8" fmla="*/ 0 w 374"/>
                <a:gd name="T9" fmla="*/ 57 h 542"/>
                <a:gd name="T10" fmla="*/ 0 w 374"/>
                <a:gd name="T11" fmla="*/ 68 h 542"/>
                <a:gd name="T12" fmla="*/ 281 w 374"/>
                <a:gd name="T13" fmla="*/ 536 h 542"/>
                <a:gd name="T14" fmla="*/ 308 w 374"/>
                <a:gd name="T15" fmla="*/ 542 h 542"/>
                <a:gd name="T16" fmla="*/ 359 w 374"/>
                <a:gd name="T17" fmla="*/ 512 h 542"/>
                <a:gd name="T18" fmla="*/ 335 w 374"/>
                <a:gd name="T19" fmla="*/ 434 h 542"/>
                <a:gd name="T20" fmla="*/ 335 w 374"/>
                <a:gd name="T21" fmla="*/ 434 h 542"/>
                <a:gd name="T22" fmla="*/ 335 w 374"/>
                <a:gd name="T23" fmla="*/ 434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4" h="542">
                  <a:moveTo>
                    <a:pt x="335" y="434"/>
                  </a:moveTo>
                  <a:cubicBezTo>
                    <a:pt x="200" y="362"/>
                    <a:pt x="116" y="222"/>
                    <a:pt x="116" y="68"/>
                  </a:cubicBezTo>
                  <a:cubicBezTo>
                    <a:pt x="116" y="59"/>
                    <a:pt x="116" y="59"/>
                    <a:pt x="116" y="59"/>
                  </a:cubicBezTo>
                  <a:cubicBezTo>
                    <a:pt x="116" y="27"/>
                    <a:pt x="91" y="1"/>
                    <a:pt x="59" y="0"/>
                  </a:cubicBezTo>
                  <a:cubicBezTo>
                    <a:pt x="28" y="0"/>
                    <a:pt x="1" y="25"/>
                    <a:pt x="0" y="57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265"/>
                    <a:pt x="108" y="443"/>
                    <a:pt x="281" y="536"/>
                  </a:cubicBezTo>
                  <a:cubicBezTo>
                    <a:pt x="290" y="540"/>
                    <a:pt x="299" y="542"/>
                    <a:pt x="308" y="542"/>
                  </a:cubicBezTo>
                  <a:cubicBezTo>
                    <a:pt x="329" y="542"/>
                    <a:pt x="349" y="531"/>
                    <a:pt x="359" y="512"/>
                  </a:cubicBezTo>
                  <a:cubicBezTo>
                    <a:pt x="374" y="483"/>
                    <a:pt x="363" y="449"/>
                    <a:pt x="335" y="434"/>
                  </a:cubicBezTo>
                  <a:close/>
                  <a:moveTo>
                    <a:pt x="335" y="434"/>
                  </a:moveTo>
                  <a:cubicBezTo>
                    <a:pt x="335" y="434"/>
                    <a:pt x="335" y="434"/>
                    <a:pt x="335" y="43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" name="Freeform 18"/>
            <p:cNvSpPr>
              <a:spLocks noEditPoints="1"/>
            </p:cNvSpPr>
            <p:nvPr/>
          </p:nvSpPr>
          <p:spPr bwMode="auto">
            <a:xfrm>
              <a:off x="2955925" y="5738813"/>
              <a:ext cx="1222375" cy="1493838"/>
            </a:xfrm>
            <a:custGeom>
              <a:avLst/>
              <a:gdLst>
                <a:gd name="T0" fmla="*/ 765 w 823"/>
                <a:gd name="T1" fmla="*/ 1 h 1003"/>
                <a:gd name="T2" fmla="*/ 708 w 823"/>
                <a:gd name="T3" fmla="*/ 59 h 1003"/>
                <a:gd name="T4" fmla="*/ 708 w 823"/>
                <a:gd name="T5" fmla="*/ 66 h 1003"/>
                <a:gd name="T6" fmla="*/ 294 w 823"/>
                <a:gd name="T7" fmla="*/ 479 h 1003"/>
                <a:gd name="T8" fmla="*/ 243 w 823"/>
                <a:gd name="T9" fmla="*/ 511 h 1003"/>
                <a:gd name="T10" fmla="*/ 236 w 823"/>
                <a:gd name="T11" fmla="*/ 539 h 1003"/>
                <a:gd name="T12" fmla="*/ 238 w 823"/>
                <a:gd name="T13" fmla="*/ 888 h 1003"/>
                <a:gd name="T14" fmla="*/ 57 w 823"/>
                <a:gd name="T15" fmla="*/ 888 h 1003"/>
                <a:gd name="T16" fmla="*/ 0 w 823"/>
                <a:gd name="T17" fmla="*/ 945 h 1003"/>
                <a:gd name="T18" fmla="*/ 57 w 823"/>
                <a:gd name="T19" fmla="*/ 1003 h 1003"/>
                <a:gd name="T20" fmla="*/ 531 w 823"/>
                <a:gd name="T21" fmla="*/ 1003 h 1003"/>
                <a:gd name="T22" fmla="*/ 589 w 823"/>
                <a:gd name="T23" fmla="*/ 945 h 1003"/>
                <a:gd name="T24" fmla="*/ 531 w 823"/>
                <a:gd name="T25" fmla="*/ 888 h 1003"/>
                <a:gd name="T26" fmla="*/ 353 w 823"/>
                <a:gd name="T27" fmla="*/ 888 h 1003"/>
                <a:gd name="T28" fmla="*/ 351 w 823"/>
                <a:gd name="T29" fmla="*/ 591 h 1003"/>
                <a:gd name="T30" fmla="*/ 823 w 823"/>
                <a:gd name="T31" fmla="*/ 66 h 1003"/>
                <a:gd name="T32" fmla="*/ 823 w 823"/>
                <a:gd name="T33" fmla="*/ 57 h 1003"/>
                <a:gd name="T34" fmla="*/ 765 w 823"/>
                <a:gd name="T35" fmla="*/ 1 h 1003"/>
                <a:gd name="T36" fmla="*/ 765 w 823"/>
                <a:gd name="T37" fmla="*/ 1 h 1003"/>
                <a:gd name="T38" fmla="*/ 765 w 823"/>
                <a:gd name="T39" fmla="*/ 1 h 1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23" h="1003">
                  <a:moveTo>
                    <a:pt x="765" y="1"/>
                  </a:moveTo>
                  <a:cubicBezTo>
                    <a:pt x="733" y="1"/>
                    <a:pt x="707" y="27"/>
                    <a:pt x="708" y="59"/>
                  </a:cubicBezTo>
                  <a:cubicBezTo>
                    <a:pt x="708" y="66"/>
                    <a:pt x="708" y="66"/>
                    <a:pt x="708" y="66"/>
                  </a:cubicBezTo>
                  <a:cubicBezTo>
                    <a:pt x="708" y="294"/>
                    <a:pt x="522" y="479"/>
                    <a:pt x="294" y="479"/>
                  </a:cubicBezTo>
                  <a:cubicBezTo>
                    <a:pt x="272" y="479"/>
                    <a:pt x="252" y="492"/>
                    <a:pt x="243" y="511"/>
                  </a:cubicBezTo>
                  <a:cubicBezTo>
                    <a:pt x="238" y="519"/>
                    <a:pt x="236" y="529"/>
                    <a:pt x="236" y="539"/>
                  </a:cubicBezTo>
                  <a:cubicBezTo>
                    <a:pt x="238" y="888"/>
                    <a:pt x="238" y="888"/>
                    <a:pt x="238" y="888"/>
                  </a:cubicBezTo>
                  <a:cubicBezTo>
                    <a:pt x="57" y="888"/>
                    <a:pt x="57" y="888"/>
                    <a:pt x="57" y="888"/>
                  </a:cubicBezTo>
                  <a:cubicBezTo>
                    <a:pt x="26" y="888"/>
                    <a:pt x="0" y="914"/>
                    <a:pt x="0" y="945"/>
                  </a:cubicBezTo>
                  <a:cubicBezTo>
                    <a:pt x="0" y="977"/>
                    <a:pt x="26" y="1003"/>
                    <a:pt x="57" y="1003"/>
                  </a:cubicBezTo>
                  <a:cubicBezTo>
                    <a:pt x="531" y="1003"/>
                    <a:pt x="531" y="1003"/>
                    <a:pt x="531" y="1003"/>
                  </a:cubicBezTo>
                  <a:cubicBezTo>
                    <a:pt x="563" y="1003"/>
                    <a:pt x="589" y="977"/>
                    <a:pt x="589" y="945"/>
                  </a:cubicBezTo>
                  <a:cubicBezTo>
                    <a:pt x="589" y="914"/>
                    <a:pt x="563" y="888"/>
                    <a:pt x="531" y="888"/>
                  </a:cubicBezTo>
                  <a:cubicBezTo>
                    <a:pt x="353" y="888"/>
                    <a:pt x="353" y="888"/>
                    <a:pt x="353" y="888"/>
                  </a:cubicBezTo>
                  <a:cubicBezTo>
                    <a:pt x="351" y="591"/>
                    <a:pt x="351" y="591"/>
                    <a:pt x="351" y="591"/>
                  </a:cubicBezTo>
                  <a:cubicBezTo>
                    <a:pt x="616" y="563"/>
                    <a:pt x="823" y="338"/>
                    <a:pt x="823" y="66"/>
                  </a:cubicBezTo>
                  <a:cubicBezTo>
                    <a:pt x="823" y="57"/>
                    <a:pt x="823" y="57"/>
                    <a:pt x="823" y="57"/>
                  </a:cubicBezTo>
                  <a:cubicBezTo>
                    <a:pt x="823" y="26"/>
                    <a:pt x="797" y="0"/>
                    <a:pt x="765" y="1"/>
                  </a:cubicBezTo>
                  <a:close/>
                  <a:moveTo>
                    <a:pt x="765" y="1"/>
                  </a:moveTo>
                  <a:cubicBezTo>
                    <a:pt x="765" y="1"/>
                    <a:pt x="765" y="1"/>
                    <a:pt x="765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" name="Freeform 19"/>
            <p:cNvSpPr>
              <a:spLocks noEditPoints="1"/>
            </p:cNvSpPr>
            <p:nvPr/>
          </p:nvSpPr>
          <p:spPr bwMode="auto">
            <a:xfrm>
              <a:off x="2979738" y="4899026"/>
              <a:ext cx="831850" cy="1304925"/>
            </a:xfrm>
            <a:custGeom>
              <a:avLst/>
              <a:gdLst>
                <a:gd name="T0" fmla="*/ 282 w 560"/>
                <a:gd name="T1" fmla="*/ 0 h 877"/>
                <a:gd name="T2" fmla="*/ 278 w 560"/>
                <a:gd name="T3" fmla="*/ 0 h 877"/>
                <a:gd name="T4" fmla="*/ 0 w 560"/>
                <a:gd name="T5" fmla="*/ 278 h 877"/>
                <a:gd name="T6" fmla="*/ 0 w 560"/>
                <a:gd name="T7" fmla="*/ 599 h 877"/>
                <a:gd name="T8" fmla="*/ 278 w 560"/>
                <a:gd name="T9" fmla="*/ 877 h 877"/>
                <a:gd name="T10" fmla="*/ 282 w 560"/>
                <a:gd name="T11" fmla="*/ 877 h 877"/>
                <a:gd name="T12" fmla="*/ 560 w 560"/>
                <a:gd name="T13" fmla="*/ 599 h 877"/>
                <a:gd name="T14" fmla="*/ 560 w 560"/>
                <a:gd name="T15" fmla="*/ 278 h 877"/>
                <a:gd name="T16" fmla="*/ 282 w 560"/>
                <a:gd name="T17" fmla="*/ 0 h 877"/>
                <a:gd name="T18" fmla="*/ 445 w 560"/>
                <a:gd name="T19" fmla="*/ 599 h 877"/>
                <a:gd name="T20" fmla="*/ 282 w 560"/>
                <a:gd name="T21" fmla="*/ 762 h 877"/>
                <a:gd name="T22" fmla="*/ 278 w 560"/>
                <a:gd name="T23" fmla="*/ 762 h 877"/>
                <a:gd name="T24" fmla="*/ 115 w 560"/>
                <a:gd name="T25" fmla="*/ 599 h 877"/>
                <a:gd name="T26" fmla="*/ 115 w 560"/>
                <a:gd name="T27" fmla="*/ 278 h 877"/>
                <a:gd name="T28" fmla="*/ 278 w 560"/>
                <a:gd name="T29" fmla="*/ 115 h 877"/>
                <a:gd name="T30" fmla="*/ 282 w 560"/>
                <a:gd name="T31" fmla="*/ 115 h 877"/>
                <a:gd name="T32" fmla="*/ 445 w 560"/>
                <a:gd name="T33" fmla="*/ 278 h 877"/>
                <a:gd name="T34" fmla="*/ 445 w 560"/>
                <a:gd name="T35" fmla="*/ 599 h 877"/>
                <a:gd name="T36" fmla="*/ 445 w 560"/>
                <a:gd name="T37" fmla="*/ 599 h 877"/>
                <a:gd name="T38" fmla="*/ 445 w 560"/>
                <a:gd name="T39" fmla="*/ 599 h 8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60" h="877">
                  <a:moveTo>
                    <a:pt x="282" y="0"/>
                  </a:moveTo>
                  <a:cubicBezTo>
                    <a:pt x="278" y="0"/>
                    <a:pt x="278" y="0"/>
                    <a:pt x="278" y="0"/>
                  </a:cubicBezTo>
                  <a:cubicBezTo>
                    <a:pt x="125" y="0"/>
                    <a:pt x="0" y="125"/>
                    <a:pt x="0" y="278"/>
                  </a:cubicBezTo>
                  <a:cubicBezTo>
                    <a:pt x="0" y="599"/>
                    <a:pt x="0" y="599"/>
                    <a:pt x="0" y="599"/>
                  </a:cubicBezTo>
                  <a:cubicBezTo>
                    <a:pt x="0" y="752"/>
                    <a:pt x="125" y="877"/>
                    <a:pt x="278" y="877"/>
                  </a:cubicBezTo>
                  <a:cubicBezTo>
                    <a:pt x="282" y="877"/>
                    <a:pt x="282" y="877"/>
                    <a:pt x="282" y="877"/>
                  </a:cubicBezTo>
                  <a:cubicBezTo>
                    <a:pt x="435" y="877"/>
                    <a:pt x="560" y="752"/>
                    <a:pt x="560" y="599"/>
                  </a:cubicBezTo>
                  <a:cubicBezTo>
                    <a:pt x="560" y="278"/>
                    <a:pt x="560" y="278"/>
                    <a:pt x="560" y="278"/>
                  </a:cubicBezTo>
                  <a:cubicBezTo>
                    <a:pt x="560" y="125"/>
                    <a:pt x="435" y="0"/>
                    <a:pt x="282" y="0"/>
                  </a:cubicBezTo>
                  <a:close/>
                  <a:moveTo>
                    <a:pt x="445" y="599"/>
                  </a:moveTo>
                  <a:cubicBezTo>
                    <a:pt x="445" y="689"/>
                    <a:pt x="372" y="762"/>
                    <a:pt x="282" y="762"/>
                  </a:cubicBezTo>
                  <a:cubicBezTo>
                    <a:pt x="278" y="762"/>
                    <a:pt x="278" y="762"/>
                    <a:pt x="278" y="762"/>
                  </a:cubicBezTo>
                  <a:cubicBezTo>
                    <a:pt x="188" y="762"/>
                    <a:pt x="115" y="689"/>
                    <a:pt x="115" y="599"/>
                  </a:cubicBezTo>
                  <a:cubicBezTo>
                    <a:pt x="115" y="278"/>
                    <a:pt x="115" y="278"/>
                    <a:pt x="115" y="278"/>
                  </a:cubicBezTo>
                  <a:cubicBezTo>
                    <a:pt x="115" y="188"/>
                    <a:pt x="188" y="115"/>
                    <a:pt x="278" y="115"/>
                  </a:cubicBezTo>
                  <a:cubicBezTo>
                    <a:pt x="282" y="115"/>
                    <a:pt x="282" y="115"/>
                    <a:pt x="282" y="115"/>
                  </a:cubicBezTo>
                  <a:cubicBezTo>
                    <a:pt x="372" y="115"/>
                    <a:pt x="445" y="188"/>
                    <a:pt x="445" y="278"/>
                  </a:cubicBezTo>
                  <a:lnTo>
                    <a:pt x="445" y="599"/>
                  </a:lnTo>
                  <a:close/>
                  <a:moveTo>
                    <a:pt x="445" y="599"/>
                  </a:moveTo>
                  <a:cubicBezTo>
                    <a:pt x="445" y="599"/>
                    <a:pt x="445" y="599"/>
                    <a:pt x="445" y="59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18442343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Round Single Corner Rectangle 6"/>
          <p:cNvSpPr/>
          <p:nvPr/>
        </p:nvSpPr>
        <p:spPr>
          <a:xfrm>
            <a:off x="0" y="1930355"/>
            <a:ext cx="5210175" cy="4927645"/>
          </a:xfrm>
          <a:prstGeom prst="round1Rect">
            <a:avLst>
              <a:gd name="adj" fmla="val 29590"/>
            </a:avLst>
          </a:prstGeom>
          <a:solidFill>
            <a:schemeClr val="accent1">
              <a:alpha val="9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574526" y="4553479"/>
            <a:ext cx="4013783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</a:rPr>
              <a:t>Presentation template for your personal and commercial needs, designed and presented by </a:t>
            </a:r>
            <a:r>
              <a:rPr lang="en-US" sz="1100" dirty="0" err="1">
                <a:solidFill>
                  <a:schemeClr val="bg1"/>
                </a:solidFill>
              </a:rPr>
              <a:t>Aqr</a:t>
            </a:r>
            <a:r>
              <a:rPr lang="en-US" sz="1100" dirty="0">
                <a:solidFill>
                  <a:schemeClr val="bg1"/>
                </a:solidFill>
              </a:rPr>
              <a:t> Typeface Lorem ipsum dolor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consectetur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adipisicing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elit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sed</a:t>
            </a:r>
            <a:r>
              <a:rPr lang="en-US" sz="1100" dirty="0">
                <a:solidFill>
                  <a:schemeClr val="bg1"/>
                </a:solidFill>
              </a:rPr>
              <a:t> do </a:t>
            </a:r>
            <a:r>
              <a:rPr lang="en-US" sz="1100" dirty="0" err="1">
                <a:solidFill>
                  <a:schemeClr val="bg1"/>
                </a:solidFill>
              </a:rPr>
              <a:t>eiusmod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tempor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incididunt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ut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labore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-51448" y="3633953"/>
            <a:ext cx="52616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kern="0" dirty="0" smtClean="0">
                <a:solidFill>
                  <a:schemeClr val="bg1"/>
                </a:solidFill>
                <a:latin typeface="+mj-lt"/>
              </a:rPr>
              <a:t>Creative Text</a:t>
            </a:r>
            <a:endParaRPr lang="en-US" sz="4800" b="1" kern="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298907" y="6215543"/>
            <a:ext cx="62503" cy="359523"/>
            <a:chOff x="5821136" y="644979"/>
            <a:chExt cx="97971" cy="563538"/>
          </a:xfrm>
          <a:solidFill>
            <a:schemeClr val="bg1"/>
          </a:solidFill>
        </p:grpSpPr>
        <p:sp>
          <p:nvSpPr>
            <p:cNvPr id="39" name="Rectangle 38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271305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9" name="Freeform 159"/>
          <p:cNvSpPr>
            <a:spLocks noEditPoints="1"/>
          </p:cNvSpPr>
          <p:nvPr/>
        </p:nvSpPr>
        <p:spPr bwMode="auto">
          <a:xfrm>
            <a:off x="257880" y="51671"/>
            <a:ext cx="4179208" cy="4349300"/>
          </a:xfrm>
          <a:custGeom>
            <a:avLst/>
            <a:gdLst>
              <a:gd name="T0" fmla="*/ 60 w 73"/>
              <a:gd name="T1" fmla="*/ 1 h 73"/>
              <a:gd name="T2" fmla="*/ 21 w 73"/>
              <a:gd name="T3" fmla="*/ 5 h 73"/>
              <a:gd name="T4" fmla="*/ 5 w 73"/>
              <a:gd name="T5" fmla="*/ 22 h 73"/>
              <a:gd name="T6" fmla="*/ 0 w 73"/>
              <a:gd name="T7" fmla="*/ 59 h 73"/>
              <a:gd name="T8" fmla="*/ 14 w 73"/>
              <a:gd name="T9" fmla="*/ 73 h 73"/>
              <a:gd name="T10" fmla="*/ 44 w 73"/>
              <a:gd name="T11" fmla="*/ 60 h 73"/>
              <a:gd name="T12" fmla="*/ 66 w 73"/>
              <a:gd name="T13" fmla="*/ 71 h 73"/>
              <a:gd name="T14" fmla="*/ 68 w 73"/>
              <a:gd name="T15" fmla="*/ 56 h 73"/>
              <a:gd name="T16" fmla="*/ 73 w 73"/>
              <a:gd name="T17" fmla="*/ 15 h 73"/>
              <a:gd name="T18" fmla="*/ 11 w 73"/>
              <a:gd name="T19" fmla="*/ 7 h 73"/>
              <a:gd name="T20" fmla="*/ 21 w 73"/>
              <a:gd name="T21" fmla="*/ 9 h 73"/>
              <a:gd name="T22" fmla="*/ 7 w 73"/>
              <a:gd name="T23" fmla="*/ 11 h 73"/>
              <a:gd name="T24" fmla="*/ 18 w 73"/>
              <a:gd name="T25" fmla="*/ 15 h 73"/>
              <a:gd name="T26" fmla="*/ 28 w 73"/>
              <a:gd name="T27" fmla="*/ 46 h 73"/>
              <a:gd name="T28" fmla="*/ 28 w 73"/>
              <a:gd name="T29" fmla="*/ 50 h 73"/>
              <a:gd name="T30" fmla="*/ 30 w 73"/>
              <a:gd name="T31" fmla="*/ 54 h 73"/>
              <a:gd name="T32" fmla="*/ 23 w 73"/>
              <a:gd name="T33" fmla="*/ 53 h 73"/>
              <a:gd name="T34" fmla="*/ 24 w 73"/>
              <a:gd name="T35" fmla="*/ 59 h 73"/>
              <a:gd name="T36" fmla="*/ 20 w 73"/>
              <a:gd name="T37" fmla="*/ 58 h 73"/>
              <a:gd name="T38" fmla="*/ 18 w 73"/>
              <a:gd name="T39" fmla="*/ 60 h 73"/>
              <a:gd name="T40" fmla="*/ 20 w 73"/>
              <a:gd name="T41" fmla="*/ 64 h 73"/>
              <a:gd name="T42" fmla="*/ 11 w 73"/>
              <a:gd name="T43" fmla="*/ 61 h 73"/>
              <a:gd name="T44" fmla="*/ 14 w 73"/>
              <a:gd name="T45" fmla="*/ 70 h 73"/>
              <a:gd name="T46" fmla="*/ 28 w 73"/>
              <a:gd name="T47" fmla="*/ 44 h 73"/>
              <a:gd name="T48" fmla="*/ 11 w 73"/>
              <a:gd name="T49" fmla="*/ 23 h 73"/>
              <a:gd name="T50" fmla="*/ 48 w 73"/>
              <a:gd name="T51" fmla="*/ 60 h 73"/>
              <a:gd name="T52" fmla="*/ 67 w 73"/>
              <a:gd name="T53" fmla="*/ 67 h 73"/>
              <a:gd name="T54" fmla="*/ 67 w 73"/>
              <a:gd name="T55" fmla="*/ 67 h 73"/>
              <a:gd name="T56" fmla="*/ 57 w 73"/>
              <a:gd name="T57" fmla="*/ 65 h 73"/>
              <a:gd name="T58" fmla="*/ 65 w 73"/>
              <a:gd name="T59" fmla="*/ 57 h 73"/>
              <a:gd name="T60" fmla="*/ 57 w 73"/>
              <a:gd name="T61" fmla="*/ 51 h 73"/>
              <a:gd name="T62" fmla="*/ 58 w 73"/>
              <a:gd name="T63" fmla="*/ 46 h 73"/>
              <a:gd name="T64" fmla="*/ 62 w 73"/>
              <a:gd name="T65" fmla="*/ 11 h 73"/>
              <a:gd name="T66" fmla="*/ 66 w 73"/>
              <a:gd name="T67" fmla="*/ 18 h 73"/>
              <a:gd name="T68" fmla="*/ 59 w 73"/>
              <a:gd name="T69" fmla="*/ 17 h 73"/>
              <a:gd name="T70" fmla="*/ 61 w 73"/>
              <a:gd name="T71" fmla="*/ 23 h 73"/>
              <a:gd name="T72" fmla="*/ 56 w 73"/>
              <a:gd name="T73" fmla="*/ 21 h 73"/>
              <a:gd name="T74" fmla="*/ 54 w 73"/>
              <a:gd name="T75" fmla="*/ 23 h 73"/>
              <a:gd name="T76" fmla="*/ 56 w 73"/>
              <a:gd name="T77" fmla="*/ 28 h 73"/>
              <a:gd name="T78" fmla="*/ 49 w 73"/>
              <a:gd name="T79" fmla="*/ 27 h 73"/>
              <a:gd name="T80" fmla="*/ 51 w 73"/>
              <a:gd name="T81" fmla="*/ 33 h 73"/>
              <a:gd name="T82" fmla="*/ 44 w 73"/>
              <a:gd name="T83" fmla="*/ 28 h 73"/>
              <a:gd name="T84" fmla="*/ 70 w 73"/>
              <a:gd name="T85" fmla="*/ 14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73" h="73">
                <a:moveTo>
                  <a:pt x="73" y="14"/>
                </a:moveTo>
                <a:cubicBezTo>
                  <a:pt x="73" y="14"/>
                  <a:pt x="73" y="13"/>
                  <a:pt x="73" y="13"/>
                </a:cubicBezTo>
                <a:cubicBezTo>
                  <a:pt x="60" y="1"/>
                  <a:pt x="60" y="1"/>
                  <a:pt x="60" y="1"/>
                </a:cubicBezTo>
                <a:cubicBezTo>
                  <a:pt x="60" y="0"/>
                  <a:pt x="59" y="0"/>
                  <a:pt x="58" y="1"/>
                </a:cubicBezTo>
                <a:cubicBezTo>
                  <a:pt x="37" y="21"/>
                  <a:pt x="37" y="21"/>
                  <a:pt x="37" y="21"/>
                </a:cubicBezTo>
                <a:cubicBezTo>
                  <a:pt x="21" y="5"/>
                  <a:pt x="21" y="5"/>
                  <a:pt x="21" y="5"/>
                </a:cubicBezTo>
                <a:cubicBezTo>
                  <a:pt x="18" y="2"/>
                  <a:pt x="12" y="2"/>
                  <a:pt x="9" y="5"/>
                </a:cubicBezTo>
                <a:cubicBezTo>
                  <a:pt x="5" y="9"/>
                  <a:pt x="5" y="9"/>
                  <a:pt x="5" y="9"/>
                </a:cubicBezTo>
                <a:cubicBezTo>
                  <a:pt x="2" y="13"/>
                  <a:pt x="2" y="18"/>
                  <a:pt x="5" y="22"/>
                </a:cubicBezTo>
                <a:cubicBezTo>
                  <a:pt x="21" y="38"/>
                  <a:pt x="21" y="38"/>
                  <a:pt x="21" y="38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60"/>
                  <a:pt x="0" y="60"/>
                  <a:pt x="0" y="60"/>
                </a:cubicBezTo>
                <a:cubicBezTo>
                  <a:pt x="13" y="73"/>
                  <a:pt x="13" y="73"/>
                  <a:pt x="13" y="73"/>
                </a:cubicBezTo>
                <a:cubicBezTo>
                  <a:pt x="13" y="73"/>
                  <a:pt x="14" y="73"/>
                  <a:pt x="14" y="73"/>
                </a:cubicBezTo>
                <a:cubicBezTo>
                  <a:pt x="14" y="73"/>
                  <a:pt x="15" y="73"/>
                  <a:pt x="15" y="73"/>
                </a:cubicBezTo>
                <a:cubicBezTo>
                  <a:pt x="36" y="52"/>
                  <a:pt x="36" y="52"/>
                  <a:pt x="36" y="52"/>
                </a:cubicBezTo>
                <a:cubicBezTo>
                  <a:pt x="44" y="60"/>
                  <a:pt x="44" y="60"/>
                  <a:pt x="44" y="60"/>
                </a:cubicBezTo>
                <a:cubicBezTo>
                  <a:pt x="47" y="63"/>
                  <a:pt x="52" y="67"/>
                  <a:pt x="56" y="68"/>
                </a:cubicBezTo>
                <a:cubicBezTo>
                  <a:pt x="64" y="70"/>
                  <a:pt x="64" y="70"/>
                  <a:pt x="64" y="70"/>
                </a:cubicBezTo>
                <a:cubicBezTo>
                  <a:pt x="65" y="71"/>
                  <a:pt x="65" y="71"/>
                  <a:pt x="66" y="71"/>
                </a:cubicBezTo>
                <a:cubicBezTo>
                  <a:pt x="68" y="71"/>
                  <a:pt x="69" y="70"/>
                  <a:pt x="70" y="69"/>
                </a:cubicBezTo>
                <a:cubicBezTo>
                  <a:pt x="71" y="68"/>
                  <a:pt x="71" y="66"/>
                  <a:pt x="70" y="64"/>
                </a:cubicBezTo>
                <a:cubicBezTo>
                  <a:pt x="68" y="56"/>
                  <a:pt x="68" y="56"/>
                  <a:pt x="68" y="56"/>
                </a:cubicBezTo>
                <a:cubicBezTo>
                  <a:pt x="67" y="52"/>
                  <a:pt x="63" y="47"/>
                  <a:pt x="60" y="44"/>
                </a:cubicBezTo>
                <a:cubicBezTo>
                  <a:pt x="52" y="36"/>
                  <a:pt x="52" y="36"/>
                  <a:pt x="52" y="36"/>
                </a:cubicBezTo>
                <a:cubicBezTo>
                  <a:pt x="73" y="15"/>
                  <a:pt x="73" y="15"/>
                  <a:pt x="73" y="15"/>
                </a:cubicBezTo>
                <a:cubicBezTo>
                  <a:pt x="73" y="15"/>
                  <a:pt x="73" y="15"/>
                  <a:pt x="73" y="14"/>
                </a:cubicBezTo>
                <a:close/>
                <a:moveTo>
                  <a:pt x="7" y="11"/>
                </a:moveTo>
                <a:cubicBezTo>
                  <a:pt x="11" y="7"/>
                  <a:pt x="11" y="7"/>
                  <a:pt x="11" y="7"/>
                </a:cubicBezTo>
                <a:cubicBezTo>
                  <a:pt x="12" y="6"/>
                  <a:pt x="14" y="6"/>
                  <a:pt x="15" y="6"/>
                </a:cubicBezTo>
                <a:cubicBezTo>
                  <a:pt x="17" y="6"/>
                  <a:pt x="18" y="6"/>
                  <a:pt x="19" y="7"/>
                </a:cubicBezTo>
                <a:cubicBezTo>
                  <a:pt x="21" y="9"/>
                  <a:pt x="21" y="9"/>
                  <a:pt x="21" y="9"/>
                </a:cubicBezTo>
                <a:cubicBezTo>
                  <a:pt x="9" y="21"/>
                  <a:pt x="9" y="21"/>
                  <a:pt x="9" y="21"/>
                </a:cubicBezTo>
                <a:cubicBezTo>
                  <a:pt x="7" y="19"/>
                  <a:pt x="7" y="19"/>
                  <a:pt x="7" y="19"/>
                </a:cubicBezTo>
                <a:cubicBezTo>
                  <a:pt x="5" y="17"/>
                  <a:pt x="5" y="14"/>
                  <a:pt x="7" y="11"/>
                </a:cubicBezTo>
                <a:close/>
                <a:moveTo>
                  <a:pt x="52" y="56"/>
                </a:moveTo>
                <a:cubicBezTo>
                  <a:pt x="15" y="19"/>
                  <a:pt x="15" y="19"/>
                  <a:pt x="15" y="19"/>
                </a:cubicBezTo>
                <a:cubicBezTo>
                  <a:pt x="18" y="15"/>
                  <a:pt x="18" y="15"/>
                  <a:pt x="18" y="15"/>
                </a:cubicBezTo>
                <a:cubicBezTo>
                  <a:pt x="56" y="53"/>
                  <a:pt x="56" y="53"/>
                  <a:pt x="56" y="53"/>
                </a:cubicBezTo>
                <a:lnTo>
                  <a:pt x="52" y="56"/>
                </a:lnTo>
                <a:close/>
                <a:moveTo>
                  <a:pt x="28" y="46"/>
                </a:moveTo>
                <a:cubicBezTo>
                  <a:pt x="33" y="51"/>
                  <a:pt x="33" y="51"/>
                  <a:pt x="33" y="51"/>
                </a:cubicBezTo>
                <a:cubicBezTo>
                  <a:pt x="31" y="53"/>
                  <a:pt x="31" y="53"/>
                  <a:pt x="31" y="53"/>
                </a:cubicBezTo>
                <a:cubicBezTo>
                  <a:pt x="28" y="50"/>
                  <a:pt x="28" y="50"/>
                  <a:pt x="28" y="50"/>
                </a:cubicBezTo>
                <a:cubicBezTo>
                  <a:pt x="27" y="49"/>
                  <a:pt x="27" y="49"/>
                  <a:pt x="26" y="50"/>
                </a:cubicBezTo>
                <a:cubicBezTo>
                  <a:pt x="26" y="50"/>
                  <a:pt x="26" y="51"/>
                  <a:pt x="26" y="51"/>
                </a:cubicBezTo>
                <a:cubicBezTo>
                  <a:pt x="30" y="54"/>
                  <a:pt x="30" y="54"/>
                  <a:pt x="30" y="54"/>
                </a:cubicBezTo>
                <a:cubicBezTo>
                  <a:pt x="28" y="56"/>
                  <a:pt x="28" y="56"/>
                  <a:pt x="28" y="56"/>
                </a:cubicBezTo>
                <a:cubicBezTo>
                  <a:pt x="24" y="53"/>
                  <a:pt x="24" y="53"/>
                  <a:pt x="24" y="53"/>
                </a:cubicBezTo>
                <a:cubicBezTo>
                  <a:pt x="24" y="53"/>
                  <a:pt x="23" y="53"/>
                  <a:pt x="23" y="53"/>
                </a:cubicBezTo>
                <a:cubicBezTo>
                  <a:pt x="23" y="53"/>
                  <a:pt x="23" y="54"/>
                  <a:pt x="23" y="54"/>
                </a:cubicBezTo>
                <a:cubicBezTo>
                  <a:pt x="26" y="58"/>
                  <a:pt x="26" y="58"/>
                  <a:pt x="26" y="58"/>
                </a:cubicBezTo>
                <a:cubicBezTo>
                  <a:pt x="24" y="59"/>
                  <a:pt x="24" y="59"/>
                  <a:pt x="24" y="59"/>
                </a:cubicBezTo>
                <a:cubicBezTo>
                  <a:pt x="21" y="56"/>
                  <a:pt x="21" y="56"/>
                  <a:pt x="21" y="56"/>
                </a:cubicBezTo>
                <a:cubicBezTo>
                  <a:pt x="21" y="56"/>
                  <a:pt x="20" y="56"/>
                  <a:pt x="20" y="56"/>
                </a:cubicBezTo>
                <a:cubicBezTo>
                  <a:pt x="19" y="57"/>
                  <a:pt x="19" y="57"/>
                  <a:pt x="20" y="58"/>
                </a:cubicBezTo>
                <a:cubicBezTo>
                  <a:pt x="23" y="61"/>
                  <a:pt x="23" y="61"/>
                  <a:pt x="23" y="61"/>
                </a:cubicBezTo>
                <a:cubicBezTo>
                  <a:pt x="21" y="63"/>
                  <a:pt x="21" y="63"/>
                  <a:pt x="21" y="63"/>
                </a:cubicBezTo>
                <a:cubicBezTo>
                  <a:pt x="18" y="60"/>
                  <a:pt x="18" y="60"/>
                  <a:pt x="18" y="60"/>
                </a:cubicBezTo>
                <a:cubicBezTo>
                  <a:pt x="17" y="59"/>
                  <a:pt x="17" y="59"/>
                  <a:pt x="16" y="60"/>
                </a:cubicBezTo>
                <a:cubicBezTo>
                  <a:pt x="16" y="60"/>
                  <a:pt x="16" y="61"/>
                  <a:pt x="16" y="61"/>
                </a:cubicBezTo>
                <a:cubicBezTo>
                  <a:pt x="20" y="64"/>
                  <a:pt x="20" y="64"/>
                  <a:pt x="20" y="64"/>
                </a:cubicBezTo>
                <a:cubicBezTo>
                  <a:pt x="18" y="66"/>
                  <a:pt x="18" y="66"/>
                  <a:pt x="18" y="66"/>
                </a:cubicBezTo>
                <a:cubicBezTo>
                  <a:pt x="13" y="61"/>
                  <a:pt x="13" y="61"/>
                  <a:pt x="13" y="61"/>
                </a:cubicBezTo>
                <a:cubicBezTo>
                  <a:pt x="12" y="60"/>
                  <a:pt x="12" y="60"/>
                  <a:pt x="11" y="61"/>
                </a:cubicBezTo>
                <a:cubicBezTo>
                  <a:pt x="11" y="61"/>
                  <a:pt x="11" y="62"/>
                  <a:pt x="11" y="62"/>
                </a:cubicBezTo>
                <a:cubicBezTo>
                  <a:pt x="16" y="67"/>
                  <a:pt x="16" y="67"/>
                  <a:pt x="16" y="67"/>
                </a:cubicBezTo>
                <a:cubicBezTo>
                  <a:pt x="14" y="70"/>
                  <a:pt x="14" y="70"/>
                  <a:pt x="14" y="70"/>
                </a:cubicBezTo>
                <a:cubicBezTo>
                  <a:pt x="4" y="59"/>
                  <a:pt x="4" y="59"/>
                  <a:pt x="4" y="59"/>
                </a:cubicBezTo>
                <a:cubicBezTo>
                  <a:pt x="23" y="40"/>
                  <a:pt x="23" y="40"/>
                  <a:pt x="23" y="40"/>
                </a:cubicBezTo>
                <a:cubicBezTo>
                  <a:pt x="28" y="44"/>
                  <a:pt x="28" y="44"/>
                  <a:pt x="28" y="44"/>
                </a:cubicBezTo>
                <a:cubicBezTo>
                  <a:pt x="28" y="44"/>
                  <a:pt x="28" y="44"/>
                  <a:pt x="28" y="44"/>
                </a:cubicBezTo>
                <a:cubicBezTo>
                  <a:pt x="27" y="45"/>
                  <a:pt x="27" y="45"/>
                  <a:pt x="28" y="46"/>
                </a:cubicBezTo>
                <a:close/>
                <a:moveTo>
                  <a:pt x="11" y="23"/>
                </a:moveTo>
                <a:cubicBezTo>
                  <a:pt x="13" y="20"/>
                  <a:pt x="13" y="20"/>
                  <a:pt x="13" y="20"/>
                </a:cubicBezTo>
                <a:cubicBezTo>
                  <a:pt x="51" y="58"/>
                  <a:pt x="51" y="58"/>
                  <a:pt x="51" y="58"/>
                </a:cubicBezTo>
                <a:cubicBezTo>
                  <a:pt x="48" y="60"/>
                  <a:pt x="48" y="60"/>
                  <a:pt x="48" y="60"/>
                </a:cubicBezTo>
                <a:cubicBezTo>
                  <a:pt x="47" y="60"/>
                  <a:pt x="47" y="59"/>
                  <a:pt x="46" y="58"/>
                </a:cubicBezTo>
                <a:lnTo>
                  <a:pt x="11" y="23"/>
                </a:lnTo>
                <a:close/>
                <a:moveTo>
                  <a:pt x="67" y="67"/>
                </a:moveTo>
                <a:cubicBezTo>
                  <a:pt x="67" y="68"/>
                  <a:pt x="67" y="68"/>
                  <a:pt x="66" y="68"/>
                </a:cubicBezTo>
                <a:cubicBezTo>
                  <a:pt x="68" y="66"/>
                  <a:pt x="68" y="66"/>
                  <a:pt x="68" y="66"/>
                </a:cubicBezTo>
                <a:cubicBezTo>
                  <a:pt x="68" y="67"/>
                  <a:pt x="68" y="67"/>
                  <a:pt x="67" y="67"/>
                </a:cubicBezTo>
                <a:close/>
                <a:moveTo>
                  <a:pt x="67" y="64"/>
                </a:moveTo>
                <a:cubicBezTo>
                  <a:pt x="64" y="67"/>
                  <a:pt x="64" y="67"/>
                  <a:pt x="64" y="67"/>
                </a:cubicBezTo>
                <a:cubicBezTo>
                  <a:pt x="57" y="65"/>
                  <a:pt x="57" y="65"/>
                  <a:pt x="57" y="65"/>
                </a:cubicBezTo>
                <a:cubicBezTo>
                  <a:pt x="55" y="64"/>
                  <a:pt x="52" y="63"/>
                  <a:pt x="50" y="61"/>
                </a:cubicBezTo>
                <a:cubicBezTo>
                  <a:pt x="61" y="50"/>
                  <a:pt x="61" y="50"/>
                  <a:pt x="61" y="50"/>
                </a:cubicBezTo>
                <a:cubicBezTo>
                  <a:pt x="63" y="53"/>
                  <a:pt x="64" y="55"/>
                  <a:pt x="65" y="57"/>
                </a:cubicBezTo>
                <a:lnTo>
                  <a:pt x="67" y="64"/>
                </a:lnTo>
                <a:close/>
                <a:moveTo>
                  <a:pt x="60" y="49"/>
                </a:moveTo>
                <a:cubicBezTo>
                  <a:pt x="57" y="51"/>
                  <a:pt x="57" y="51"/>
                  <a:pt x="57" y="51"/>
                </a:cubicBezTo>
                <a:cubicBezTo>
                  <a:pt x="20" y="14"/>
                  <a:pt x="20" y="14"/>
                  <a:pt x="20" y="14"/>
                </a:cubicBezTo>
                <a:cubicBezTo>
                  <a:pt x="23" y="11"/>
                  <a:pt x="23" y="11"/>
                  <a:pt x="23" y="11"/>
                </a:cubicBezTo>
                <a:cubicBezTo>
                  <a:pt x="58" y="46"/>
                  <a:pt x="58" y="46"/>
                  <a:pt x="58" y="46"/>
                </a:cubicBezTo>
                <a:cubicBezTo>
                  <a:pt x="59" y="47"/>
                  <a:pt x="59" y="48"/>
                  <a:pt x="60" y="49"/>
                </a:cubicBezTo>
                <a:close/>
                <a:moveTo>
                  <a:pt x="67" y="17"/>
                </a:moveTo>
                <a:cubicBezTo>
                  <a:pt x="62" y="11"/>
                  <a:pt x="62" y="11"/>
                  <a:pt x="62" y="11"/>
                </a:cubicBezTo>
                <a:cubicBezTo>
                  <a:pt x="62" y="11"/>
                  <a:pt x="61" y="11"/>
                  <a:pt x="61" y="11"/>
                </a:cubicBezTo>
                <a:cubicBezTo>
                  <a:pt x="60" y="12"/>
                  <a:pt x="60" y="12"/>
                  <a:pt x="61" y="13"/>
                </a:cubicBezTo>
                <a:cubicBezTo>
                  <a:pt x="66" y="18"/>
                  <a:pt x="66" y="18"/>
                  <a:pt x="66" y="18"/>
                </a:cubicBezTo>
                <a:cubicBezTo>
                  <a:pt x="64" y="20"/>
                  <a:pt x="64" y="20"/>
                  <a:pt x="64" y="20"/>
                </a:cubicBezTo>
                <a:cubicBezTo>
                  <a:pt x="61" y="17"/>
                  <a:pt x="61" y="17"/>
                  <a:pt x="61" y="17"/>
                </a:cubicBezTo>
                <a:cubicBezTo>
                  <a:pt x="60" y="16"/>
                  <a:pt x="60" y="16"/>
                  <a:pt x="59" y="17"/>
                </a:cubicBezTo>
                <a:cubicBezTo>
                  <a:pt x="59" y="17"/>
                  <a:pt x="59" y="18"/>
                  <a:pt x="59" y="18"/>
                </a:cubicBezTo>
                <a:cubicBezTo>
                  <a:pt x="63" y="21"/>
                  <a:pt x="63" y="21"/>
                  <a:pt x="63" y="21"/>
                </a:cubicBezTo>
                <a:cubicBezTo>
                  <a:pt x="61" y="23"/>
                  <a:pt x="61" y="23"/>
                  <a:pt x="61" y="23"/>
                </a:cubicBezTo>
                <a:cubicBezTo>
                  <a:pt x="57" y="20"/>
                  <a:pt x="57" y="20"/>
                  <a:pt x="57" y="20"/>
                </a:cubicBezTo>
                <a:cubicBezTo>
                  <a:pt x="57" y="20"/>
                  <a:pt x="56" y="20"/>
                  <a:pt x="56" y="20"/>
                </a:cubicBezTo>
                <a:cubicBezTo>
                  <a:pt x="56" y="20"/>
                  <a:pt x="56" y="21"/>
                  <a:pt x="56" y="21"/>
                </a:cubicBezTo>
                <a:cubicBezTo>
                  <a:pt x="59" y="25"/>
                  <a:pt x="59" y="25"/>
                  <a:pt x="59" y="25"/>
                </a:cubicBezTo>
                <a:cubicBezTo>
                  <a:pt x="57" y="26"/>
                  <a:pt x="57" y="26"/>
                  <a:pt x="57" y="26"/>
                </a:cubicBezTo>
                <a:cubicBezTo>
                  <a:pt x="54" y="23"/>
                  <a:pt x="54" y="23"/>
                  <a:pt x="54" y="23"/>
                </a:cubicBezTo>
                <a:cubicBezTo>
                  <a:pt x="54" y="23"/>
                  <a:pt x="53" y="23"/>
                  <a:pt x="53" y="23"/>
                </a:cubicBezTo>
                <a:cubicBezTo>
                  <a:pt x="52" y="24"/>
                  <a:pt x="52" y="24"/>
                  <a:pt x="53" y="25"/>
                </a:cubicBezTo>
                <a:cubicBezTo>
                  <a:pt x="56" y="28"/>
                  <a:pt x="56" y="28"/>
                  <a:pt x="56" y="28"/>
                </a:cubicBezTo>
                <a:cubicBezTo>
                  <a:pt x="54" y="30"/>
                  <a:pt x="54" y="30"/>
                  <a:pt x="54" y="30"/>
                </a:cubicBezTo>
                <a:cubicBezTo>
                  <a:pt x="51" y="27"/>
                  <a:pt x="51" y="27"/>
                  <a:pt x="51" y="27"/>
                </a:cubicBezTo>
                <a:cubicBezTo>
                  <a:pt x="51" y="26"/>
                  <a:pt x="50" y="26"/>
                  <a:pt x="49" y="27"/>
                </a:cubicBezTo>
                <a:cubicBezTo>
                  <a:pt x="49" y="27"/>
                  <a:pt x="49" y="28"/>
                  <a:pt x="49" y="28"/>
                </a:cubicBezTo>
                <a:cubicBezTo>
                  <a:pt x="53" y="31"/>
                  <a:pt x="53" y="31"/>
                  <a:pt x="53" y="31"/>
                </a:cubicBezTo>
                <a:cubicBezTo>
                  <a:pt x="51" y="33"/>
                  <a:pt x="51" y="33"/>
                  <a:pt x="51" y="33"/>
                </a:cubicBezTo>
                <a:cubicBezTo>
                  <a:pt x="46" y="28"/>
                  <a:pt x="46" y="28"/>
                  <a:pt x="46" y="28"/>
                </a:cubicBezTo>
                <a:cubicBezTo>
                  <a:pt x="45" y="27"/>
                  <a:pt x="45" y="27"/>
                  <a:pt x="44" y="28"/>
                </a:cubicBezTo>
                <a:cubicBezTo>
                  <a:pt x="44" y="28"/>
                  <a:pt x="44" y="28"/>
                  <a:pt x="44" y="28"/>
                </a:cubicBezTo>
                <a:cubicBezTo>
                  <a:pt x="40" y="23"/>
                  <a:pt x="40" y="23"/>
                  <a:pt x="40" y="23"/>
                </a:cubicBezTo>
                <a:cubicBezTo>
                  <a:pt x="59" y="4"/>
                  <a:pt x="59" y="4"/>
                  <a:pt x="59" y="4"/>
                </a:cubicBezTo>
                <a:cubicBezTo>
                  <a:pt x="70" y="14"/>
                  <a:pt x="70" y="14"/>
                  <a:pt x="70" y="14"/>
                </a:cubicBezTo>
                <a:lnTo>
                  <a:pt x="67" y="17"/>
                </a:lnTo>
                <a:close/>
              </a:path>
            </a:pathLst>
          </a:custGeom>
          <a:solidFill>
            <a:schemeClr val="tx1">
              <a:alpha val="4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1439055" y="2890198"/>
            <a:ext cx="431987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Presentation template for your personal and commercial needs, designed and presented by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Aqr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Typeface Lorem ipsum dolor sit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adipisicing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sed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do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41277" y="1966868"/>
            <a:ext cx="52657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Picture Text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5567949" y="4369720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14" name="Rectangle 13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sp>
        <p:nvSpPr>
          <p:cNvPr id="18" name="Round Single Corner Rectangle 17"/>
          <p:cNvSpPr/>
          <p:nvPr/>
        </p:nvSpPr>
        <p:spPr>
          <a:xfrm>
            <a:off x="9398989" y="4642727"/>
            <a:ext cx="1566472" cy="1481528"/>
          </a:xfrm>
          <a:prstGeom prst="round1Rect">
            <a:avLst>
              <a:gd name="adj" fmla="val 2959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Freeform 159"/>
          <p:cNvSpPr>
            <a:spLocks noEditPoints="1"/>
          </p:cNvSpPr>
          <p:nvPr/>
        </p:nvSpPr>
        <p:spPr bwMode="auto">
          <a:xfrm>
            <a:off x="9895118" y="5091183"/>
            <a:ext cx="574214" cy="597584"/>
          </a:xfrm>
          <a:custGeom>
            <a:avLst/>
            <a:gdLst>
              <a:gd name="T0" fmla="*/ 60 w 73"/>
              <a:gd name="T1" fmla="*/ 1 h 73"/>
              <a:gd name="T2" fmla="*/ 21 w 73"/>
              <a:gd name="T3" fmla="*/ 5 h 73"/>
              <a:gd name="T4" fmla="*/ 5 w 73"/>
              <a:gd name="T5" fmla="*/ 22 h 73"/>
              <a:gd name="T6" fmla="*/ 0 w 73"/>
              <a:gd name="T7" fmla="*/ 59 h 73"/>
              <a:gd name="T8" fmla="*/ 14 w 73"/>
              <a:gd name="T9" fmla="*/ 73 h 73"/>
              <a:gd name="T10" fmla="*/ 44 w 73"/>
              <a:gd name="T11" fmla="*/ 60 h 73"/>
              <a:gd name="T12" fmla="*/ 66 w 73"/>
              <a:gd name="T13" fmla="*/ 71 h 73"/>
              <a:gd name="T14" fmla="*/ 68 w 73"/>
              <a:gd name="T15" fmla="*/ 56 h 73"/>
              <a:gd name="T16" fmla="*/ 73 w 73"/>
              <a:gd name="T17" fmla="*/ 15 h 73"/>
              <a:gd name="T18" fmla="*/ 11 w 73"/>
              <a:gd name="T19" fmla="*/ 7 h 73"/>
              <a:gd name="T20" fmla="*/ 21 w 73"/>
              <a:gd name="T21" fmla="*/ 9 h 73"/>
              <a:gd name="T22" fmla="*/ 7 w 73"/>
              <a:gd name="T23" fmla="*/ 11 h 73"/>
              <a:gd name="T24" fmla="*/ 18 w 73"/>
              <a:gd name="T25" fmla="*/ 15 h 73"/>
              <a:gd name="T26" fmla="*/ 28 w 73"/>
              <a:gd name="T27" fmla="*/ 46 h 73"/>
              <a:gd name="T28" fmla="*/ 28 w 73"/>
              <a:gd name="T29" fmla="*/ 50 h 73"/>
              <a:gd name="T30" fmla="*/ 30 w 73"/>
              <a:gd name="T31" fmla="*/ 54 h 73"/>
              <a:gd name="T32" fmla="*/ 23 w 73"/>
              <a:gd name="T33" fmla="*/ 53 h 73"/>
              <a:gd name="T34" fmla="*/ 24 w 73"/>
              <a:gd name="T35" fmla="*/ 59 h 73"/>
              <a:gd name="T36" fmla="*/ 20 w 73"/>
              <a:gd name="T37" fmla="*/ 58 h 73"/>
              <a:gd name="T38" fmla="*/ 18 w 73"/>
              <a:gd name="T39" fmla="*/ 60 h 73"/>
              <a:gd name="T40" fmla="*/ 20 w 73"/>
              <a:gd name="T41" fmla="*/ 64 h 73"/>
              <a:gd name="T42" fmla="*/ 11 w 73"/>
              <a:gd name="T43" fmla="*/ 61 h 73"/>
              <a:gd name="T44" fmla="*/ 14 w 73"/>
              <a:gd name="T45" fmla="*/ 70 h 73"/>
              <a:gd name="T46" fmla="*/ 28 w 73"/>
              <a:gd name="T47" fmla="*/ 44 h 73"/>
              <a:gd name="T48" fmla="*/ 11 w 73"/>
              <a:gd name="T49" fmla="*/ 23 h 73"/>
              <a:gd name="T50" fmla="*/ 48 w 73"/>
              <a:gd name="T51" fmla="*/ 60 h 73"/>
              <a:gd name="T52" fmla="*/ 67 w 73"/>
              <a:gd name="T53" fmla="*/ 67 h 73"/>
              <a:gd name="T54" fmla="*/ 67 w 73"/>
              <a:gd name="T55" fmla="*/ 67 h 73"/>
              <a:gd name="T56" fmla="*/ 57 w 73"/>
              <a:gd name="T57" fmla="*/ 65 h 73"/>
              <a:gd name="T58" fmla="*/ 65 w 73"/>
              <a:gd name="T59" fmla="*/ 57 h 73"/>
              <a:gd name="T60" fmla="*/ 57 w 73"/>
              <a:gd name="T61" fmla="*/ 51 h 73"/>
              <a:gd name="T62" fmla="*/ 58 w 73"/>
              <a:gd name="T63" fmla="*/ 46 h 73"/>
              <a:gd name="T64" fmla="*/ 62 w 73"/>
              <a:gd name="T65" fmla="*/ 11 h 73"/>
              <a:gd name="T66" fmla="*/ 66 w 73"/>
              <a:gd name="T67" fmla="*/ 18 h 73"/>
              <a:gd name="T68" fmla="*/ 59 w 73"/>
              <a:gd name="T69" fmla="*/ 17 h 73"/>
              <a:gd name="T70" fmla="*/ 61 w 73"/>
              <a:gd name="T71" fmla="*/ 23 h 73"/>
              <a:gd name="T72" fmla="*/ 56 w 73"/>
              <a:gd name="T73" fmla="*/ 21 h 73"/>
              <a:gd name="T74" fmla="*/ 54 w 73"/>
              <a:gd name="T75" fmla="*/ 23 h 73"/>
              <a:gd name="T76" fmla="*/ 56 w 73"/>
              <a:gd name="T77" fmla="*/ 28 h 73"/>
              <a:gd name="T78" fmla="*/ 49 w 73"/>
              <a:gd name="T79" fmla="*/ 27 h 73"/>
              <a:gd name="T80" fmla="*/ 51 w 73"/>
              <a:gd name="T81" fmla="*/ 33 h 73"/>
              <a:gd name="T82" fmla="*/ 44 w 73"/>
              <a:gd name="T83" fmla="*/ 28 h 73"/>
              <a:gd name="T84" fmla="*/ 70 w 73"/>
              <a:gd name="T85" fmla="*/ 14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73" h="73">
                <a:moveTo>
                  <a:pt x="73" y="14"/>
                </a:moveTo>
                <a:cubicBezTo>
                  <a:pt x="73" y="14"/>
                  <a:pt x="73" y="13"/>
                  <a:pt x="73" y="13"/>
                </a:cubicBezTo>
                <a:cubicBezTo>
                  <a:pt x="60" y="1"/>
                  <a:pt x="60" y="1"/>
                  <a:pt x="60" y="1"/>
                </a:cubicBezTo>
                <a:cubicBezTo>
                  <a:pt x="60" y="0"/>
                  <a:pt x="59" y="0"/>
                  <a:pt x="58" y="1"/>
                </a:cubicBezTo>
                <a:cubicBezTo>
                  <a:pt x="37" y="21"/>
                  <a:pt x="37" y="21"/>
                  <a:pt x="37" y="21"/>
                </a:cubicBezTo>
                <a:cubicBezTo>
                  <a:pt x="21" y="5"/>
                  <a:pt x="21" y="5"/>
                  <a:pt x="21" y="5"/>
                </a:cubicBezTo>
                <a:cubicBezTo>
                  <a:pt x="18" y="2"/>
                  <a:pt x="12" y="2"/>
                  <a:pt x="9" y="5"/>
                </a:cubicBezTo>
                <a:cubicBezTo>
                  <a:pt x="5" y="9"/>
                  <a:pt x="5" y="9"/>
                  <a:pt x="5" y="9"/>
                </a:cubicBezTo>
                <a:cubicBezTo>
                  <a:pt x="2" y="13"/>
                  <a:pt x="2" y="18"/>
                  <a:pt x="5" y="22"/>
                </a:cubicBezTo>
                <a:cubicBezTo>
                  <a:pt x="21" y="38"/>
                  <a:pt x="21" y="38"/>
                  <a:pt x="21" y="38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60"/>
                  <a:pt x="0" y="60"/>
                  <a:pt x="0" y="60"/>
                </a:cubicBezTo>
                <a:cubicBezTo>
                  <a:pt x="13" y="73"/>
                  <a:pt x="13" y="73"/>
                  <a:pt x="13" y="73"/>
                </a:cubicBezTo>
                <a:cubicBezTo>
                  <a:pt x="13" y="73"/>
                  <a:pt x="14" y="73"/>
                  <a:pt x="14" y="73"/>
                </a:cubicBezTo>
                <a:cubicBezTo>
                  <a:pt x="14" y="73"/>
                  <a:pt x="15" y="73"/>
                  <a:pt x="15" y="73"/>
                </a:cubicBezTo>
                <a:cubicBezTo>
                  <a:pt x="36" y="52"/>
                  <a:pt x="36" y="52"/>
                  <a:pt x="36" y="52"/>
                </a:cubicBezTo>
                <a:cubicBezTo>
                  <a:pt x="44" y="60"/>
                  <a:pt x="44" y="60"/>
                  <a:pt x="44" y="60"/>
                </a:cubicBezTo>
                <a:cubicBezTo>
                  <a:pt x="47" y="63"/>
                  <a:pt x="52" y="67"/>
                  <a:pt x="56" y="68"/>
                </a:cubicBezTo>
                <a:cubicBezTo>
                  <a:pt x="64" y="70"/>
                  <a:pt x="64" y="70"/>
                  <a:pt x="64" y="70"/>
                </a:cubicBezTo>
                <a:cubicBezTo>
                  <a:pt x="65" y="71"/>
                  <a:pt x="65" y="71"/>
                  <a:pt x="66" y="71"/>
                </a:cubicBezTo>
                <a:cubicBezTo>
                  <a:pt x="68" y="71"/>
                  <a:pt x="69" y="70"/>
                  <a:pt x="70" y="69"/>
                </a:cubicBezTo>
                <a:cubicBezTo>
                  <a:pt x="71" y="68"/>
                  <a:pt x="71" y="66"/>
                  <a:pt x="70" y="64"/>
                </a:cubicBezTo>
                <a:cubicBezTo>
                  <a:pt x="68" y="56"/>
                  <a:pt x="68" y="56"/>
                  <a:pt x="68" y="56"/>
                </a:cubicBezTo>
                <a:cubicBezTo>
                  <a:pt x="67" y="52"/>
                  <a:pt x="63" y="47"/>
                  <a:pt x="60" y="44"/>
                </a:cubicBezTo>
                <a:cubicBezTo>
                  <a:pt x="52" y="36"/>
                  <a:pt x="52" y="36"/>
                  <a:pt x="52" y="36"/>
                </a:cubicBezTo>
                <a:cubicBezTo>
                  <a:pt x="73" y="15"/>
                  <a:pt x="73" y="15"/>
                  <a:pt x="73" y="15"/>
                </a:cubicBezTo>
                <a:cubicBezTo>
                  <a:pt x="73" y="15"/>
                  <a:pt x="73" y="15"/>
                  <a:pt x="73" y="14"/>
                </a:cubicBezTo>
                <a:close/>
                <a:moveTo>
                  <a:pt x="7" y="11"/>
                </a:moveTo>
                <a:cubicBezTo>
                  <a:pt x="11" y="7"/>
                  <a:pt x="11" y="7"/>
                  <a:pt x="11" y="7"/>
                </a:cubicBezTo>
                <a:cubicBezTo>
                  <a:pt x="12" y="6"/>
                  <a:pt x="14" y="6"/>
                  <a:pt x="15" y="6"/>
                </a:cubicBezTo>
                <a:cubicBezTo>
                  <a:pt x="17" y="6"/>
                  <a:pt x="18" y="6"/>
                  <a:pt x="19" y="7"/>
                </a:cubicBezTo>
                <a:cubicBezTo>
                  <a:pt x="21" y="9"/>
                  <a:pt x="21" y="9"/>
                  <a:pt x="21" y="9"/>
                </a:cubicBezTo>
                <a:cubicBezTo>
                  <a:pt x="9" y="21"/>
                  <a:pt x="9" y="21"/>
                  <a:pt x="9" y="21"/>
                </a:cubicBezTo>
                <a:cubicBezTo>
                  <a:pt x="7" y="19"/>
                  <a:pt x="7" y="19"/>
                  <a:pt x="7" y="19"/>
                </a:cubicBezTo>
                <a:cubicBezTo>
                  <a:pt x="5" y="17"/>
                  <a:pt x="5" y="14"/>
                  <a:pt x="7" y="11"/>
                </a:cubicBezTo>
                <a:close/>
                <a:moveTo>
                  <a:pt x="52" y="56"/>
                </a:moveTo>
                <a:cubicBezTo>
                  <a:pt x="15" y="19"/>
                  <a:pt x="15" y="19"/>
                  <a:pt x="15" y="19"/>
                </a:cubicBezTo>
                <a:cubicBezTo>
                  <a:pt x="18" y="15"/>
                  <a:pt x="18" y="15"/>
                  <a:pt x="18" y="15"/>
                </a:cubicBezTo>
                <a:cubicBezTo>
                  <a:pt x="56" y="53"/>
                  <a:pt x="56" y="53"/>
                  <a:pt x="56" y="53"/>
                </a:cubicBezTo>
                <a:lnTo>
                  <a:pt x="52" y="56"/>
                </a:lnTo>
                <a:close/>
                <a:moveTo>
                  <a:pt x="28" y="46"/>
                </a:moveTo>
                <a:cubicBezTo>
                  <a:pt x="33" y="51"/>
                  <a:pt x="33" y="51"/>
                  <a:pt x="33" y="51"/>
                </a:cubicBezTo>
                <a:cubicBezTo>
                  <a:pt x="31" y="53"/>
                  <a:pt x="31" y="53"/>
                  <a:pt x="31" y="53"/>
                </a:cubicBezTo>
                <a:cubicBezTo>
                  <a:pt x="28" y="50"/>
                  <a:pt x="28" y="50"/>
                  <a:pt x="28" y="50"/>
                </a:cubicBezTo>
                <a:cubicBezTo>
                  <a:pt x="27" y="49"/>
                  <a:pt x="27" y="49"/>
                  <a:pt x="26" y="50"/>
                </a:cubicBezTo>
                <a:cubicBezTo>
                  <a:pt x="26" y="50"/>
                  <a:pt x="26" y="51"/>
                  <a:pt x="26" y="51"/>
                </a:cubicBezTo>
                <a:cubicBezTo>
                  <a:pt x="30" y="54"/>
                  <a:pt x="30" y="54"/>
                  <a:pt x="30" y="54"/>
                </a:cubicBezTo>
                <a:cubicBezTo>
                  <a:pt x="28" y="56"/>
                  <a:pt x="28" y="56"/>
                  <a:pt x="28" y="56"/>
                </a:cubicBezTo>
                <a:cubicBezTo>
                  <a:pt x="24" y="53"/>
                  <a:pt x="24" y="53"/>
                  <a:pt x="24" y="53"/>
                </a:cubicBezTo>
                <a:cubicBezTo>
                  <a:pt x="24" y="53"/>
                  <a:pt x="23" y="53"/>
                  <a:pt x="23" y="53"/>
                </a:cubicBezTo>
                <a:cubicBezTo>
                  <a:pt x="23" y="53"/>
                  <a:pt x="23" y="54"/>
                  <a:pt x="23" y="54"/>
                </a:cubicBezTo>
                <a:cubicBezTo>
                  <a:pt x="26" y="58"/>
                  <a:pt x="26" y="58"/>
                  <a:pt x="26" y="58"/>
                </a:cubicBezTo>
                <a:cubicBezTo>
                  <a:pt x="24" y="59"/>
                  <a:pt x="24" y="59"/>
                  <a:pt x="24" y="59"/>
                </a:cubicBezTo>
                <a:cubicBezTo>
                  <a:pt x="21" y="56"/>
                  <a:pt x="21" y="56"/>
                  <a:pt x="21" y="56"/>
                </a:cubicBezTo>
                <a:cubicBezTo>
                  <a:pt x="21" y="56"/>
                  <a:pt x="20" y="56"/>
                  <a:pt x="20" y="56"/>
                </a:cubicBezTo>
                <a:cubicBezTo>
                  <a:pt x="19" y="57"/>
                  <a:pt x="19" y="57"/>
                  <a:pt x="20" y="58"/>
                </a:cubicBezTo>
                <a:cubicBezTo>
                  <a:pt x="23" y="61"/>
                  <a:pt x="23" y="61"/>
                  <a:pt x="23" y="61"/>
                </a:cubicBezTo>
                <a:cubicBezTo>
                  <a:pt x="21" y="63"/>
                  <a:pt x="21" y="63"/>
                  <a:pt x="21" y="63"/>
                </a:cubicBezTo>
                <a:cubicBezTo>
                  <a:pt x="18" y="60"/>
                  <a:pt x="18" y="60"/>
                  <a:pt x="18" y="60"/>
                </a:cubicBezTo>
                <a:cubicBezTo>
                  <a:pt x="17" y="59"/>
                  <a:pt x="17" y="59"/>
                  <a:pt x="16" y="60"/>
                </a:cubicBezTo>
                <a:cubicBezTo>
                  <a:pt x="16" y="60"/>
                  <a:pt x="16" y="61"/>
                  <a:pt x="16" y="61"/>
                </a:cubicBezTo>
                <a:cubicBezTo>
                  <a:pt x="20" y="64"/>
                  <a:pt x="20" y="64"/>
                  <a:pt x="20" y="64"/>
                </a:cubicBezTo>
                <a:cubicBezTo>
                  <a:pt x="18" y="66"/>
                  <a:pt x="18" y="66"/>
                  <a:pt x="18" y="66"/>
                </a:cubicBezTo>
                <a:cubicBezTo>
                  <a:pt x="13" y="61"/>
                  <a:pt x="13" y="61"/>
                  <a:pt x="13" y="61"/>
                </a:cubicBezTo>
                <a:cubicBezTo>
                  <a:pt x="12" y="60"/>
                  <a:pt x="12" y="60"/>
                  <a:pt x="11" y="61"/>
                </a:cubicBezTo>
                <a:cubicBezTo>
                  <a:pt x="11" y="61"/>
                  <a:pt x="11" y="62"/>
                  <a:pt x="11" y="62"/>
                </a:cubicBezTo>
                <a:cubicBezTo>
                  <a:pt x="16" y="67"/>
                  <a:pt x="16" y="67"/>
                  <a:pt x="16" y="67"/>
                </a:cubicBezTo>
                <a:cubicBezTo>
                  <a:pt x="14" y="70"/>
                  <a:pt x="14" y="70"/>
                  <a:pt x="14" y="70"/>
                </a:cubicBezTo>
                <a:cubicBezTo>
                  <a:pt x="4" y="59"/>
                  <a:pt x="4" y="59"/>
                  <a:pt x="4" y="59"/>
                </a:cubicBezTo>
                <a:cubicBezTo>
                  <a:pt x="23" y="40"/>
                  <a:pt x="23" y="40"/>
                  <a:pt x="23" y="40"/>
                </a:cubicBezTo>
                <a:cubicBezTo>
                  <a:pt x="28" y="44"/>
                  <a:pt x="28" y="44"/>
                  <a:pt x="28" y="44"/>
                </a:cubicBezTo>
                <a:cubicBezTo>
                  <a:pt x="28" y="44"/>
                  <a:pt x="28" y="44"/>
                  <a:pt x="28" y="44"/>
                </a:cubicBezTo>
                <a:cubicBezTo>
                  <a:pt x="27" y="45"/>
                  <a:pt x="27" y="45"/>
                  <a:pt x="28" y="46"/>
                </a:cubicBezTo>
                <a:close/>
                <a:moveTo>
                  <a:pt x="11" y="23"/>
                </a:moveTo>
                <a:cubicBezTo>
                  <a:pt x="13" y="20"/>
                  <a:pt x="13" y="20"/>
                  <a:pt x="13" y="20"/>
                </a:cubicBezTo>
                <a:cubicBezTo>
                  <a:pt x="51" y="58"/>
                  <a:pt x="51" y="58"/>
                  <a:pt x="51" y="58"/>
                </a:cubicBezTo>
                <a:cubicBezTo>
                  <a:pt x="48" y="60"/>
                  <a:pt x="48" y="60"/>
                  <a:pt x="48" y="60"/>
                </a:cubicBezTo>
                <a:cubicBezTo>
                  <a:pt x="47" y="60"/>
                  <a:pt x="47" y="59"/>
                  <a:pt x="46" y="58"/>
                </a:cubicBezTo>
                <a:lnTo>
                  <a:pt x="11" y="23"/>
                </a:lnTo>
                <a:close/>
                <a:moveTo>
                  <a:pt x="67" y="67"/>
                </a:moveTo>
                <a:cubicBezTo>
                  <a:pt x="67" y="68"/>
                  <a:pt x="67" y="68"/>
                  <a:pt x="66" y="68"/>
                </a:cubicBezTo>
                <a:cubicBezTo>
                  <a:pt x="68" y="66"/>
                  <a:pt x="68" y="66"/>
                  <a:pt x="68" y="66"/>
                </a:cubicBezTo>
                <a:cubicBezTo>
                  <a:pt x="68" y="67"/>
                  <a:pt x="68" y="67"/>
                  <a:pt x="67" y="67"/>
                </a:cubicBezTo>
                <a:close/>
                <a:moveTo>
                  <a:pt x="67" y="64"/>
                </a:moveTo>
                <a:cubicBezTo>
                  <a:pt x="64" y="67"/>
                  <a:pt x="64" y="67"/>
                  <a:pt x="64" y="67"/>
                </a:cubicBezTo>
                <a:cubicBezTo>
                  <a:pt x="57" y="65"/>
                  <a:pt x="57" y="65"/>
                  <a:pt x="57" y="65"/>
                </a:cubicBezTo>
                <a:cubicBezTo>
                  <a:pt x="55" y="64"/>
                  <a:pt x="52" y="63"/>
                  <a:pt x="50" y="61"/>
                </a:cubicBezTo>
                <a:cubicBezTo>
                  <a:pt x="61" y="50"/>
                  <a:pt x="61" y="50"/>
                  <a:pt x="61" y="50"/>
                </a:cubicBezTo>
                <a:cubicBezTo>
                  <a:pt x="63" y="53"/>
                  <a:pt x="64" y="55"/>
                  <a:pt x="65" y="57"/>
                </a:cubicBezTo>
                <a:lnTo>
                  <a:pt x="67" y="64"/>
                </a:lnTo>
                <a:close/>
                <a:moveTo>
                  <a:pt x="60" y="49"/>
                </a:moveTo>
                <a:cubicBezTo>
                  <a:pt x="57" y="51"/>
                  <a:pt x="57" y="51"/>
                  <a:pt x="57" y="51"/>
                </a:cubicBezTo>
                <a:cubicBezTo>
                  <a:pt x="20" y="14"/>
                  <a:pt x="20" y="14"/>
                  <a:pt x="20" y="14"/>
                </a:cubicBezTo>
                <a:cubicBezTo>
                  <a:pt x="23" y="11"/>
                  <a:pt x="23" y="11"/>
                  <a:pt x="23" y="11"/>
                </a:cubicBezTo>
                <a:cubicBezTo>
                  <a:pt x="58" y="46"/>
                  <a:pt x="58" y="46"/>
                  <a:pt x="58" y="46"/>
                </a:cubicBezTo>
                <a:cubicBezTo>
                  <a:pt x="59" y="47"/>
                  <a:pt x="59" y="48"/>
                  <a:pt x="60" y="49"/>
                </a:cubicBezTo>
                <a:close/>
                <a:moveTo>
                  <a:pt x="67" y="17"/>
                </a:moveTo>
                <a:cubicBezTo>
                  <a:pt x="62" y="11"/>
                  <a:pt x="62" y="11"/>
                  <a:pt x="62" y="11"/>
                </a:cubicBezTo>
                <a:cubicBezTo>
                  <a:pt x="62" y="11"/>
                  <a:pt x="61" y="11"/>
                  <a:pt x="61" y="11"/>
                </a:cubicBezTo>
                <a:cubicBezTo>
                  <a:pt x="60" y="12"/>
                  <a:pt x="60" y="12"/>
                  <a:pt x="61" y="13"/>
                </a:cubicBezTo>
                <a:cubicBezTo>
                  <a:pt x="66" y="18"/>
                  <a:pt x="66" y="18"/>
                  <a:pt x="66" y="18"/>
                </a:cubicBezTo>
                <a:cubicBezTo>
                  <a:pt x="64" y="20"/>
                  <a:pt x="64" y="20"/>
                  <a:pt x="64" y="20"/>
                </a:cubicBezTo>
                <a:cubicBezTo>
                  <a:pt x="61" y="17"/>
                  <a:pt x="61" y="17"/>
                  <a:pt x="61" y="17"/>
                </a:cubicBezTo>
                <a:cubicBezTo>
                  <a:pt x="60" y="16"/>
                  <a:pt x="60" y="16"/>
                  <a:pt x="59" y="17"/>
                </a:cubicBezTo>
                <a:cubicBezTo>
                  <a:pt x="59" y="17"/>
                  <a:pt x="59" y="18"/>
                  <a:pt x="59" y="18"/>
                </a:cubicBezTo>
                <a:cubicBezTo>
                  <a:pt x="63" y="21"/>
                  <a:pt x="63" y="21"/>
                  <a:pt x="63" y="21"/>
                </a:cubicBezTo>
                <a:cubicBezTo>
                  <a:pt x="61" y="23"/>
                  <a:pt x="61" y="23"/>
                  <a:pt x="61" y="23"/>
                </a:cubicBezTo>
                <a:cubicBezTo>
                  <a:pt x="57" y="20"/>
                  <a:pt x="57" y="20"/>
                  <a:pt x="57" y="20"/>
                </a:cubicBezTo>
                <a:cubicBezTo>
                  <a:pt x="57" y="20"/>
                  <a:pt x="56" y="20"/>
                  <a:pt x="56" y="20"/>
                </a:cubicBezTo>
                <a:cubicBezTo>
                  <a:pt x="56" y="20"/>
                  <a:pt x="56" y="21"/>
                  <a:pt x="56" y="21"/>
                </a:cubicBezTo>
                <a:cubicBezTo>
                  <a:pt x="59" y="25"/>
                  <a:pt x="59" y="25"/>
                  <a:pt x="59" y="25"/>
                </a:cubicBezTo>
                <a:cubicBezTo>
                  <a:pt x="57" y="26"/>
                  <a:pt x="57" y="26"/>
                  <a:pt x="57" y="26"/>
                </a:cubicBezTo>
                <a:cubicBezTo>
                  <a:pt x="54" y="23"/>
                  <a:pt x="54" y="23"/>
                  <a:pt x="54" y="23"/>
                </a:cubicBezTo>
                <a:cubicBezTo>
                  <a:pt x="54" y="23"/>
                  <a:pt x="53" y="23"/>
                  <a:pt x="53" y="23"/>
                </a:cubicBezTo>
                <a:cubicBezTo>
                  <a:pt x="52" y="24"/>
                  <a:pt x="52" y="24"/>
                  <a:pt x="53" y="25"/>
                </a:cubicBezTo>
                <a:cubicBezTo>
                  <a:pt x="56" y="28"/>
                  <a:pt x="56" y="28"/>
                  <a:pt x="56" y="28"/>
                </a:cubicBezTo>
                <a:cubicBezTo>
                  <a:pt x="54" y="30"/>
                  <a:pt x="54" y="30"/>
                  <a:pt x="54" y="30"/>
                </a:cubicBezTo>
                <a:cubicBezTo>
                  <a:pt x="51" y="27"/>
                  <a:pt x="51" y="27"/>
                  <a:pt x="51" y="27"/>
                </a:cubicBezTo>
                <a:cubicBezTo>
                  <a:pt x="51" y="26"/>
                  <a:pt x="50" y="26"/>
                  <a:pt x="49" y="27"/>
                </a:cubicBezTo>
                <a:cubicBezTo>
                  <a:pt x="49" y="27"/>
                  <a:pt x="49" y="28"/>
                  <a:pt x="49" y="28"/>
                </a:cubicBezTo>
                <a:cubicBezTo>
                  <a:pt x="53" y="31"/>
                  <a:pt x="53" y="31"/>
                  <a:pt x="53" y="31"/>
                </a:cubicBezTo>
                <a:cubicBezTo>
                  <a:pt x="51" y="33"/>
                  <a:pt x="51" y="33"/>
                  <a:pt x="51" y="33"/>
                </a:cubicBezTo>
                <a:cubicBezTo>
                  <a:pt x="46" y="28"/>
                  <a:pt x="46" y="28"/>
                  <a:pt x="46" y="28"/>
                </a:cubicBezTo>
                <a:cubicBezTo>
                  <a:pt x="45" y="27"/>
                  <a:pt x="45" y="27"/>
                  <a:pt x="44" y="28"/>
                </a:cubicBezTo>
                <a:cubicBezTo>
                  <a:pt x="44" y="28"/>
                  <a:pt x="44" y="28"/>
                  <a:pt x="44" y="28"/>
                </a:cubicBezTo>
                <a:cubicBezTo>
                  <a:pt x="40" y="23"/>
                  <a:pt x="40" y="23"/>
                  <a:pt x="40" y="23"/>
                </a:cubicBezTo>
                <a:cubicBezTo>
                  <a:pt x="59" y="4"/>
                  <a:pt x="59" y="4"/>
                  <a:pt x="59" y="4"/>
                </a:cubicBezTo>
                <a:cubicBezTo>
                  <a:pt x="70" y="14"/>
                  <a:pt x="70" y="14"/>
                  <a:pt x="70" y="14"/>
                </a:cubicBezTo>
                <a:lnTo>
                  <a:pt x="67" y="1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6971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40"/>
          <p:cNvSpPr>
            <a:spLocks noEditPoints="1"/>
          </p:cNvSpPr>
          <p:nvPr/>
        </p:nvSpPr>
        <p:spPr bwMode="auto">
          <a:xfrm>
            <a:off x="7723813" y="-24148"/>
            <a:ext cx="4468187" cy="4141246"/>
          </a:xfrm>
          <a:custGeom>
            <a:avLst/>
            <a:gdLst>
              <a:gd name="T0" fmla="*/ 246 w 246"/>
              <a:gd name="T1" fmla="*/ 76 h 228"/>
              <a:gd name="T2" fmla="*/ 246 w 246"/>
              <a:gd name="T3" fmla="*/ 50 h 228"/>
              <a:gd name="T4" fmla="*/ 123 w 246"/>
              <a:gd name="T5" fmla="*/ 0 h 228"/>
              <a:gd name="T6" fmla="*/ 0 w 246"/>
              <a:gd name="T7" fmla="*/ 50 h 228"/>
              <a:gd name="T8" fmla="*/ 0 w 246"/>
              <a:gd name="T9" fmla="*/ 76 h 228"/>
              <a:gd name="T10" fmla="*/ 19 w 246"/>
              <a:gd name="T11" fmla="*/ 76 h 228"/>
              <a:gd name="T12" fmla="*/ 19 w 246"/>
              <a:gd name="T13" fmla="*/ 181 h 228"/>
              <a:gd name="T14" fmla="*/ 0 w 246"/>
              <a:gd name="T15" fmla="*/ 181 h 228"/>
              <a:gd name="T16" fmla="*/ 0 w 246"/>
              <a:gd name="T17" fmla="*/ 228 h 228"/>
              <a:gd name="T18" fmla="*/ 246 w 246"/>
              <a:gd name="T19" fmla="*/ 228 h 228"/>
              <a:gd name="T20" fmla="*/ 246 w 246"/>
              <a:gd name="T21" fmla="*/ 181 h 228"/>
              <a:gd name="T22" fmla="*/ 227 w 246"/>
              <a:gd name="T23" fmla="*/ 181 h 228"/>
              <a:gd name="T24" fmla="*/ 227 w 246"/>
              <a:gd name="T25" fmla="*/ 76 h 228"/>
              <a:gd name="T26" fmla="*/ 246 w 246"/>
              <a:gd name="T27" fmla="*/ 76 h 228"/>
              <a:gd name="T28" fmla="*/ 123 w 246"/>
              <a:gd name="T29" fmla="*/ 19 h 228"/>
              <a:gd name="T30" fmla="*/ 211 w 246"/>
              <a:gd name="T31" fmla="*/ 57 h 228"/>
              <a:gd name="T32" fmla="*/ 33 w 246"/>
              <a:gd name="T33" fmla="*/ 57 h 228"/>
              <a:gd name="T34" fmla="*/ 123 w 246"/>
              <a:gd name="T35" fmla="*/ 19 h 228"/>
              <a:gd name="T36" fmla="*/ 152 w 246"/>
              <a:gd name="T37" fmla="*/ 181 h 228"/>
              <a:gd name="T38" fmla="*/ 152 w 246"/>
              <a:gd name="T39" fmla="*/ 76 h 228"/>
              <a:gd name="T40" fmla="*/ 170 w 246"/>
              <a:gd name="T41" fmla="*/ 76 h 228"/>
              <a:gd name="T42" fmla="*/ 170 w 246"/>
              <a:gd name="T43" fmla="*/ 181 h 228"/>
              <a:gd name="T44" fmla="*/ 152 w 246"/>
              <a:gd name="T45" fmla="*/ 181 h 228"/>
              <a:gd name="T46" fmla="*/ 95 w 246"/>
              <a:gd name="T47" fmla="*/ 76 h 228"/>
              <a:gd name="T48" fmla="*/ 95 w 246"/>
              <a:gd name="T49" fmla="*/ 181 h 228"/>
              <a:gd name="T50" fmla="*/ 76 w 246"/>
              <a:gd name="T51" fmla="*/ 181 h 228"/>
              <a:gd name="T52" fmla="*/ 76 w 246"/>
              <a:gd name="T53" fmla="*/ 76 h 228"/>
              <a:gd name="T54" fmla="*/ 95 w 246"/>
              <a:gd name="T55" fmla="*/ 76 h 228"/>
              <a:gd name="T56" fmla="*/ 114 w 246"/>
              <a:gd name="T57" fmla="*/ 76 h 228"/>
              <a:gd name="T58" fmla="*/ 133 w 246"/>
              <a:gd name="T59" fmla="*/ 76 h 228"/>
              <a:gd name="T60" fmla="*/ 133 w 246"/>
              <a:gd name="T61" fmla="*/ 181 h 228"/>
              <a:gd name="T62" fmla="*/ 114 w 246"/>
              <a:gd name="T63" fmla="*/ 181 h 228"/>
              <a:gd name="T64" fmla="*/ 114 w 246"/>
              <a:gd name="T65" fmla="*/ 76 h 228"/>
              <a:gd name="T66" fmla="*/ 38 w 246"/>
              <a:gd name="T67" fmla="*/ 76 h 228"/>
              <a:gd name="T68" fmla="*/ 57 w 246"/>
              <a:gd name="T69" fmla="*/ 76 h 228"/>
              <a:gd name="T70" fmla="*/ 57 w 246"/>
              <a:gd name="T71" fmla="*/ 181 h 228"/>
              <a:gd name="T72" fmla="*/ 38 w 246"/>
              <a:gd name="T73" fmla="*/ 181 h 228"/>
              <a:gd name="T74" fmla="*/ 38 w 246"/>
              <a:gd name="T75" fmla="*/ 76 h 228"/>
              <a:gd name="T76" fmla="*/ 227 w 246"/>
              <a:gd name="T77" fmla="*/ 209 h 228"/>
              <a:gd name="T78" fmla="*/ 19 w 246"/>
              <a:gd name="T79" fmla="*/ 209 h 228"/>
              <a:gd name="T80" fmla="*/ 19 w 246"/>
              <a:gd name="T81" fmla="*/ 200 h 228"/>
              <a:gd name="T82" fmla="*/ 227 w 246"/>
              <a:gd name="T83" fmla="*/ 200 h 228"/>
              <a:gd name="T84" fmla="*/ 227 w 246"/>
              <a:gd name="T85" fmla="*/ 209 h 228"/>
              <a:gd name="T86" fmla="*/ 208 w 246"/>
              <a:gd name="T87" fmla="*/ 181 h 228"/>
              <a:gd name="T88" fmla="*/ 189 w 246"/>
              <a:gd name="T89" fmla="*/ 181 h 228"/>
              <a:gd name="T90" fmla="*/ 189 w 246"/>
              <a:gd name="T91" fmla="*/ 76 h 228"/>
              <a:gd name="T92" fmla="*/ 208 w 246"/>
              <a:gd name="T93" fmla="*/ 76 h 228"/>
              <a:gd name="T94" fmla="*/ 208 w 246"/>
              <a:gd name="T95" fmla="*/ 181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46" h="228">
                <a:moveTo>
                  <a:pt x="246" y="76"/>
                </a:moveTo>
                <a:lnTo>
                  <a:pt x="246" y="50"/>
                </a:lnTo>
                <a:lnTo>
                  <a:pt x="123" y="0"/>
                </a:lnTo>
                <a:lnTo>
                  <a:pt x="0" y="50"/>
                </a:lnTo>
                <a:lnTo>
                  <a:pt x="0" y="76"/>
                </a:lnTo>
                <a:lnTo>
                  <a:pt x="19" y="76"/>
                </a:lnTo>
                <a:lnTo>
                  <a:pt x="19" y="181"/>
                </a:lnTo>
                <a:lnTo>
                  <a:pt x="0" y="181"/>
                </a:lnTo>
                <a:lnTo>
                  <a:pt x="0" y="228"/>
                </a:lnTo>
                <a:lnTo>
                  <a:pt x="246" y="228"/>
                </a:lnTo>
                <a:lnTo>
                  <a:pt x="246" y="181"/>
                </a:lnTo>
                <a:lnTo>
                  <a:pt x="227" y="181"/>
                </a:lnTo>
                <a:lnTo>
                  <a:pt x="227" y="76"/>
                </a:lnTo>
                <a:lnTo>
                  <a:pt x="246" y="76"/>
                </a:lnTo>
                <a:close/>
                <a:moveTo>
                  <a:pt x="123" y="19"/>
                </a:moveTo>
                <a:lnTo>
                  <a:pt x="211" y="57"/>
                </a:lnTo>
                <a:lnTo>
                  <a:pt x="33" y="57"/>
                </a:lnTo>
                <a:lnTo>
                  <a:pt x="123" y="19"/>
                </a:lnTo>
                <a:close/>
                <a:moveTo>
                  <a:pt x="152" y="181"/>
                </a:moveTo>
                <a:lnTo>
                  <a:pt x="152" y="76"/>
                </a:lnTo>
                <a:lnTo>
                  <a:pt x="170" y="76"/>
                </a:lnTo>
                <a:lnTo>
                  <a:pt x="170" y="181"/>
                </a:lnTo>
                <a:lnTo>
                  <a:pt x="152" y="181"/>
                </a:lnTo>
                <a:close/>
                <a:moveTo>
                  <a:pt x="95" y="76"/>
                </a:moveTo>
                <a:lnTo>
                  <a:pt x="95" y="181"/>
                </a:lnTo>
                <a:lnTo>
                  <a:pt x="76" y="181"/>
                </a:lnTo>
                <a:lnTo>
                  <a:pt x="76" y="76"/>
                </a:lnTo>
                <a:lnTo>
                  <a:pt x="95" y="76"/>
                </a:lnTo>
                <a:close/>
                <a:moveTo>
                  <a:pt x="114" y="76"/>
                </a:moveTo>
                <a:lnTo>
                  <a:pt x="133" y="76"/>
                </a:lnTo>
                <a:lnTo>
                  <a:pt x="133" y="181"/>
                </a:lnTo>
                <a:lnTo>
                  <a:pt x="114" y="181"/>
                </a:lnTo>
                <a:lnTo>
                  <a:pt x="114" y="76"/>
                </a:lnTo>
                <a:close/>
                <a:moveTo>
                  <a:pt x="38" y="76"/>
                </a:moveTo>
                <a:lnTo>
                  <a:pt x="57" y="76"/>
                </a:lnTo>
                <a:lnTo>
                  <a:pt x="57" y="181"/>
                </a:lnTo>
                <a:lnTo>
                  <a:pt x="38" y="181"/>
                </a:lnTo>
                <a:lnTo>
                  <a:pt x="38" y="76"/>
                </a:lnTo>
                <a:close/>
                <a:moveTo>
                  <a:pt x="227" y="209"/>
                </a:moveTo>
                <a:lnTo>
                  <a:pt x="19" y="209"/>
                </a:lnTo>
                <a:lnTo>
                  <a:pt x="19" y="200"/>
                </a:lnTo>
                <a:lnTo>
                  <a:pt x="227" y="200"/>
                </a:lnTo>
                <a:lnTo>
                  <a:pt x="227" y="209"/>
                </a:lnTo>
                <a:close/>
                <a:moveTo>
                  <a:pt x="208" y="181"/>
                </a:moveTo>
                <a:lnTo>
                  <a:pt x="189" y="181"/>
                </a:lnTo>
                <a:lnTo>
                  <a:pt x="189" y="76"/>
                </a:lnTo>
                <a:lnTo>
                  <a:pt x="208" y="76"/>
                </a:lnTo>
                <a:lnTo>
                  <a:pt x="208" y="181"/>
                </a:lnTo>
                <a:close/>
              </a:path>
            </a:pathLst>
          </a:custGeom>
          <a:solidFill>
            <a:schemeClr val="tx1">
              <a:alpha val="4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769031" y="3537410"/>
            <a:ext cx="4050141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arcu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imperdiet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malesuada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Fusce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wisi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Nullam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at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arcu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est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sollicitudin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euismod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In convallis.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Nullam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dapibus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fermentum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ipsum.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erat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volutpat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Excepteur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sint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occaecat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cupidatat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non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proident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sunt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in culpa qui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officia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deserunt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mollit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anim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id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est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laborum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Vestibulum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fermentum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tortor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id mi. </a:t>
            </a:r>
          </a:p>
        </p:txBody>
      </p:sp>
      <p:sp>
        <p:nvSpPr>
          <p:cNvPr id="4" name="Rectangle 3"/>
          <p:cNvSpPr/>
          <p:nvPr/>
        </p:nvSpPr>
        <p:spPr>
          <a:xfrm>
            <a:off x="6164283" y="3507914"/>
            <a:ext cx="4258687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Nulla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diam.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Pellentesque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ipsum.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id dolor.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Vivamus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luctus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egestas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leo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Etiam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quam.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Curabitur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bibendum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justo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non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orci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Duis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aute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irure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dolor in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reprehenderit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in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velit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esse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cillum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dolore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eu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fugiat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nulla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pariatur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Suspendisse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nisl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Duis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ante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orci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molestie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vitae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vehicula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venenatis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endParaRPr lang="id-ID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11630" y="1550357"/>
            <a:ext cx="37687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About Company</a:t>
            </a:r>
            <a:endParaRPr lang="en-US" sz="48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328887" y="6206015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8" name="Rectangle 7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064749" y="863261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13" name="Rectangle 12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598510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 13"/>
          <p:cNvSpPr>
            <a:spLocks noEditPoints="1"/>
          </p:cNvSpPr>
          <p:nvPr/>
        </p:nvSpPr>
        <p:spPr bwMode="auto">
          <a:xfrm>
            <a:off x="-30979" y="2871704"/>
            <a:ext cx="3474542" cy="3986296"/>
          </a:xfrm>
          <a:custGeom>
            <a:avLst/>
            <a:gdLst>
              <a:gd name="T0" fmla="*/ 0 w 231"/>
              <a:gd name="T1" fmla="*/ 253 h 265"/>
              <a:gd name="T2" fmla="*/ 3 w 231"/>
              <a:gd name="T3" fmla="*/ 12 h 265"/>
              <a:gd name="T4" fmla="*/ 45 w 231"/>
              <a:gd name="T5" fmla="*/ 8 h 265"/>
              <a:gd name="T6" fmla="*/ 45 w 231"/>
              <a:gd name="T7" fmla="*/ 17 h 265"/>
              <a:gd name="T8" fmla="*/ 8 w 231"/>
              <a:gd name="T9" fmla="*/ 21 h 265"/>
              <a:gd name="T10" fmla="*/ 12 w 231"/>
              <a:gd name="T11" fmla="*/ 257 h 265"/>
              <a:gd name="T12" fmla="*/ 223 w 231"/>
              <a:gd name="T13" fmla="*/ 253 h 265"/>
              <a:gd name="T14" fmla="*/ 219 w 231"/>
              <a:gd name="T15" fmla="*/ 17 h 265"/>
              <a:gd name="T16" fmla="*/ 182 w 231"/>
              <a:gd name="T17" fmla="*/ 12 h 265"/>
              <a:gd name="T18" fmla="*/ 219 w 231"/>
              <a:gd name="T19" fmla="*/ 8 h 265"/>
              <a:gd name="T20" fmla="*/ 231 w 231"/>
              <a:gd name="T21" fmla="*/ 21 h 265"/>
              <a:gd name="T22" fmla="*/ 228 w 231"/>
              <a:gd name="T23" fmla="*/ 261 h 265"/>
              <a:gd name="T24" fmla="*/ 12 w 231"/>
              <a:gd name="T25" fmla="*/ 265 h 265"/>
              <a:gd name="T26" fmla="*/ 33 w 231"/>
              <a:gd name="T27" fmla="*/ 41 h 265"/>
              <a:gd name="T28" fmla="*/ 198 w 231"/>
              <a:gd name="T29" fmla="*/ 232 h 265"/>
              <a:gd name="T30" fmla="*/ 186 w 231"/>
              <a:gd name="T31" fmla="*/ 41 h 265"/>
              <a:gd name="T32" fmla="*/ 186 w 231"/>
              <a:gd name="T33" fmla="*/ 33 h 265"/>
              <a:gd name="T34" fmla="*/ 207 w 231"/>
              <a:gd name="T35" fmla="*/ 37 h 265"/>
              <a:gd name="T36" fmla="*/ 202 w 231"/>
              <a:gd name="T37" fmla="*/ 240 h 265"/>
              <a:gd name="T38" fmla="*/ 24 w 231"/>
              <a:gd name="T39" fmla="*/ 236 h 265"/>
              <a:gd name="T40" fmla="*/ 28 w 231"/>
              <a:gd name="T41" fmla="*/ 33 h 265"/>
              <a:gd name="T42" fmla="*/ 49 w 231"/>
              <a:gd name="T43" fmla="*/ 37 h 265"/>
              <a:gd name="T44" fmla="*/ 33 w 231"/>
              <a:gd name="T45" fmla="*/ 41 h 265"/>
              <a:gd name="T46" fmla="*/ 57 w 231"/>
              <a:gd name="T47" fmla="*/ 41 h 265"/>
              <a:gd name="T48" fmla="*/ 62 w 231"/>
              <a:gd name="T49" fmla="*/ 0 h 265"/>
              <a:gd name="T50" fmla="*/ 173 w 231"/>
              <a:gd name="T51" fmla="*/ 4 h 265"/>
              <a:gd name="T52" fmla="*/ 169 w 231"/>
              <a:gd name="T53" fmla="*/ 54 h 265"/>
              <a:gd name="T54" fmla="*/ 74 w 231"/>
              <a:gd name="T55" fmla="*/ 58 h 265"/>
              <a:gd name="T56" fmla="*/ 66 w 231"/>
              <a:gd name="T57" fmla="*/ 41 h 265"/>
              <a:gd name="T58" fmla="*/ 157 w 231"/>
              <a:gd name="T59" fmla="*/ 50 h 265"/>
              <a:gd name="T60" fmla="*/ 165 w 231"/>
              <a:gd name="T61" fmla="*/ 8 h 265"/>
              <a:gd name="T62" fmla="*/ 66 w 231"/>
              <a:gd name="T63" fmla="*/ 41 h 265"/>
              <a:gd name="T64" fmla="*/ 70 w 231"/>
              <a:gd name="T65" fmla="*/ 91 h 265"/>
              <a:gd name="T66" fmla="*/ 165 w 231"/>
              <a:gd name="T67" fmla="*/ 95 h 265"/>
              <a:gd name="T68" fmla="*/ 70 w 231"/>
              <a:gd name="T69" fmla="*/ 99 h 265"/>
              <a:gd name="T70" fmla="*/ 66 w 231"/>
              <a:gd name="T71" fmla="*/ 128 h 265"/>
              <a:gd name="T72" fmla="*/ 161 w 231"/>
              <a:gd name="T73" fmla="*/ 124 h 265"/>
              <a:gd name="T74" fmla="*/ 161 w 231"/>
              <a:gd name="T75" fmla="*/ 132 h 265"/>
              <a:gd name="T76" fmla="*/ 66 w 231"/>
              <a:gd name="T77" fmla="*/ 128 h 265"/>
              <a:gd name="T78" fmla="*/ 70 w 231"/>
              <a:gd name="T79" fmla="*/ 157 h 265"/>
              <a:gd name="T80" fmla="*/ 165 w 231"/>
              <a:gd name="T81" fmla="*/ 161 h 265"/>
              <a:gd name="T82" fmla="*/ 70 w 231"/>
              <a:gd name="T83" fmla="*/ 166 h 265"/>
              <a:gd name="T84" fmla="*/ 66 w 231"/>
              <a:gd name="T85" fmla="*/ 195 h 265"/>
              <a:gd name="T86" fmla="*/ 161 w 231"/>
              <a:gd name="T87" fmla="*/ 190 h 265"/>
              <a:gd name="T88" fmla="*/ 161 w 231"/>
              <a:gd name="T89" fmla="*/ 199 h 265"/>
              <a:gd name="T90" fmla="*/ 66 w 231"/>
              <a:gd name="T91" fmla="*/ 195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31" h="265">
                <a:moveTo>
                  <a:pt x="3" y="261"/>
                </a:moveTo>
                <a:cubicBezTo>
                  <a:pt x="1" y="259"/>
                  <a:pt x="0" y="256"/>
                  <a:pt x="0" y="253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17"/>
                  <a:pt x="1" y="14"/>
                  <a:pt x="3" y="12"/>
                </a:cubicBezTo>
                <a:cubicBezTo>
                  <a:pt x="6" y="9"/>
                  <a:pt x="8" y="8"/>
                  <a:pt x="12" y="8"/>
                </a:cubicBezTo>
                <a:cubicBezTo>
                  <a:pt x="45" y="8"/>
                  <a:pt x="45" y="8"/>
                  <a:pt x="45" y="8"/>
                </a:cubicBezTo>
                <a:cubicBezTo>
                  <a:pt x="48" y="8"/>
                  <a:pt x="49" y="10"/>
                  <a:pt x="49" y="12"/>
                </a:cubicBezTo>
                <a:cubicBezTo>
                  <a:pt x="49" y="15"/>
                  <a:pt x="48" y="17"/>
                  <a:pt x="45" y="17"/>
                </a:cubicBezTo>
                <a:cubicBezTo>
                  <a:pt x="12" y="17"/>
                  <a:pt x="12" y="17"/>
                  <a:pt x="12" y="17"/>
                </a:cubicBezTo>
                <a:cubicBezTo>
                  <a:pt x="9" y="17"/>
                  <a:pt x="8" y="18"/>
                  <a:pt x="8" y="21"/>
                </a:cubicBezTo>
                <a:cubicBezTo>
                  <a:pt x="8" y="253"/>
                  <a:pt x="8" y="253"/>
                  <a:pt x="8" y="253"/>
                </a:cubicBezTo>
                <a:cubicBezTo>
                  <a:pt x="8" y="255"/>
                  <a:pt x="9" y="257"/>
                  <a:pt x="12" y="257"/>
                </a:cubicBezTo>
                <a:cubicBezTo>
                  <a:pt x="219" y="257"/>
                  <a:pt x="219" y="257"/>
                  <a:pt x="219" y="257"/>
                </a:cubicBezTo>
                <a:cubicBezTo>
                  <a:pt x="222" y="257"/>
                  <a:pt x="223" y="255"/>
                  <a:pt x="223" y="253"/>
                </a:cubicBezTo>
                <a:cubicBezTo>
                  <a:pt x="223" y="21"/>
                  <a:pt x="223" y="21"/>
                  <a:pt x="223" y="21"/>
                </a:cubicBezTo>
                <a:cubicBezTo>
                  <a:pt x="223" y="18"/>
                  <a:pt x="222" y="17"/>
                  <a:pt x="219" y="17"/>
                </a:cubicBezTo>
                <a:cubicBezTo>
                  <a:pt x="186" y="17"/>
                  <a:pt x="186" y="17"/>
                  <a:pt x="186" y="17"/>
                </a:cubicBezTo>
                <a:cubicBezTo>
                  <a:pt x="183" y="17"/>
                  <a:pt x="182" y="15"/>
                  <a:pt x="182" y="12"/>
                </a:cubicBezTo>
                <a:cubicBezTo>
                  <a:pt x="182" y="10"/>
                  <a:pt x="183" y="8"/>
                  <a:pt x="186" y="8"/>
                </a:cubicBezTo>
                <a:cubicBezTo>
                  <a:pt x="219" y="8"/>
                  <a:pt x="219" y="8"/>
                  <a:pt x="219" y="8"/>
                </a:cubicBezTo>
                <a:cubicBezTo>
                  <a:pt x="222" y="8"/>
                  <a:pt x="225" y="9"/>
                  <a:pt x="228" y="12"/>
                </a:cubicBezTo>
                <a:cubicBezTo>
                  <a:pt x="230" y="14"/>
                  <a:pt x="231" y="17"/>
                  <a:pt x="231" y="21"/>
                </a:cubicBezTo>
                <a:cubicBezTo>
                  <a:pt x="231" y="253"/>
                  <a:pt x="231" y="253"/>
                  <a:pt x="231" y="253"/>
                </a:cubicBezTo>
                <a:cubicBezTo>
                  <a:pt x="231" y="256"/>
                  <a:pt x="230" y="259"/>
                  <a:pt x="228" y="261"/>
                </a:cubicBezTo>
                <a:cubicBezTo>
                  <a:pt x="225" y="264"/>
                  <a:pt x="222" y="265"/>
                  <a:pt x="219" y="265"/>
                </a:cubicBezTo>
                <a:cubicBezTo>
                  <a:pt x="12" y="265"/>
                  <a:pt x="12" y="265"/>
                  <a:pt x="12" y="265"/>
                </a:cubicBezTo>
                <a:cubicBezTo>
                  <a:pt x="8" y="265"/>
                  <a:pt x="6" y="264"/>
                  <a:pt x="3" y="261"/>
                </a:cubicBezTo>
                <a:close/>
                <a:moveTo>
                  <a:pt x="33" y="41"/>
                </a:moveTo>
                <a:cubicBezTo>
                  <a:pt x="33" y="232"/>
                  <a:pt x="33" y="232"/>
                  <a:pt x="33" y="232"/>
                </a:cubicBezTo>
                <a:cubicBezTo>
                  <a:pt x="198" y="232"/>
                  <a:pt x="198" y="232"/>
                  <a:pt x="198" y="232"/>
                </a:cubicBezTo>
                <a:cubicBezTo>
                  <a:pt x="198" y="41"/>
                  <a:pt x="198" y="41"/>
                  <a:pt x="198" y="41"/>
                </a:cubicBezTo>
                <a:cubicBezTo>
                  <a:pt x="186" y="41"/>
                  <a:pt x="186" y="41"/>
                  <a:pt x="186" y="41"/>
                </a:cubicBezTo>
                <a:cubicBezTo>
                  <a:pt x="183" y="41"/>
                  <a:pt x="182" y="40"/>
                  <a:pt x="182" y="37"/>
                </a:cubicBezTo>
                <a:cubicBezTo>
                  <a:pt x="182" y="35"/>
                  <a:pt x="183" y="33"/>
                  <a:pt x="186" y="33"/>
                </a:cubicBezTo>
                <a:cubicBezTo>
                  <a:pt x="202" y="33"/>
                  <a:pt x="202" y="33"/>
                  <a:pt x="202" y="33"/>
                </a:cubicBezTo>
                <a:cubicBezTo>
                  <a:pt x="205" y="33"/>
                  <a:pt x="207" y="35"/>
                  <a:pt x="207" y="37"/>
                </a:cubicBezTo>
                <a:cubicBezTo>
                  <a:pt x="207" y="236"/>
                  <a:pt x="207" y="236"/>
                  <a:pt x="207" y="236"/>
                </a:cubicBezTo>
                <a:cubicBezTo>
                  <a:pt x="207" y="239"/>
                  <a:pt x="205" y="240"/>
                  <a:pt x="202" y="240"/>
                </a:cubicBezTo>
                <a:cubicBezTo>
                  <a:pt x="28" y="240"/>
                  <a:pt x="28" y="240"/>
                  <a:pt x="28" y="240"/>
                </a:cubicBezTo>
                <a:cubicBezTo>
                  <a:pt x="26" y="240"/>
                  <a:pt x="24" y="239"/>
                  <a:pt x="24" y="236"/>
                </a:cubicBezTo>
                <a:cubicBezTo>
                  <a:pt x="24" y="37"/>
                  <a:pt x="24" y="37"/>
                  <a:pt x="24" y="37"/>
                </a:cubicBezTo>
                <a:cubicBezTo>
                  <a:pt x="24" y="35"/>
                  <a:pt x="26" y="33"/>
                  <a:pt x="28" y="33"/>
                </a:cubicBezTo>
                <a:cubicBezTo>
                  <a:pt x="45" y="33"/>
                  <a:pt x="45" y="33"/>
                  <a:pt x="45" y="33"/>
                </a:cubicBezTo>
                <a:cubicBezTo>
                  <a:pt x="48" y="33"/>
                  <a:pt x="49" y="35"/>
                  <a:pt x="49" y="37"/>
                </a:cubicBezTo>
                <a:cubicBezTo>
                  <a:pt x="49" y="40"/>
                  <a:pt x="48" y="41"/>
                  <a:pt x="45" y="41"/>
                </a:cubicBezTo>
                <a:lnTo>
                  <a:pt x="33" y="41"/>
                </a:lnTo>
                <a:close/>
                <a:moveTo>
                  <a:pt x="62" y="54"/>
                </a:moveTo>
                <a:cubicBezTo>
                  <a:pt x="59" y="51"/>
                  <a:pt x="57" y="47"/>
                  <a:pt x="57" y="41"/>
                </a:cubicBezTo>
                <a:cubicBezTo>
                  <a:pt x="57" y="4"/>
                  <a:pt x="57" y="4"/>
                  <a:pt x="57" y="4"/>
                </a:cubicBezTo>
                <a:cubicBezTo>
                  <a:pt x="57" y="1"/>
                  <a:pt x="59" y="0"/>
                  <a:pt x="62" y="0"/>
                </a:cubicBezTo>
                <a:cubicBezTo>
                  <a:pt x="169" y="0"/>
                  <a:pt x="169" y="0"/>
                  <a:pt x="169" y="0"/>
                </a:cubicBezTo>
                <a:cubicBezTo>
                  <a:pt x="172" y="0"/>
                  <a:pt x="173" y="1"/>
                  <a:pt x="173" y="4"/>
                </a:cubicBezTo>
                <a:cubicBezTo>
                  <a:pt x="173" y="41"/>
                  <a:pt x="173" y="41"/>
                  <a:pt x="173" y="41"/>
                </a:cubicBezTo>
                <a:cubicBezTo>
                  <a:pt x="173" y="47"/>
                  <a:pt x="172" y="51"/>
                  <a:pt x="169" y="54"/>
                </a:cubicBezTo>
                <a:cubicBezTo>
                  <a:pt x="166" y="56"/>
                  <a:pt x="162" y="58"/>
                  <a:pt x="157" y="58"/>
                </a:cubicBezTo>
                <a:cubicBezTo>
                  <a:pt x="74" y="58"/>
                  <a:pt x="74" y="58"/>
                  <a:pt x="74" y="58"/>
                </a:cubicBezTo>
                <a:cubicBezTo>
                  <a:pt x="69" y="58"/>
                  <a:pt x="65" y="56"/>
                  <a:pt x="62" y="54"/>
                </a:cubicBezTo>
                <a:close/>
                <a:moveTo>
                  <a:pt x="66" y="41"/>
                </a:moveTo>
                <a:cubicBezTo>
                  <a:pt x="66" y="47"/>
                  <a:pt x="69" y="50"/>
                  <a:pt x="74" y="50"/>
                </a:cubicBezTo>
                <a:cubicBezTo>
                  <a:pt x="157" y="50"/>
                  <a:pt x="157" y="50"/>
                  <a:pt x="157" y="50"/>
                </a:cubicBezTo>
                <a:cubicBezTo>
                  <a:pt x="162" y="50"/>
                  <a:pt x="165" y="47"/>
                  <a:pt x="165" y="41"/>
                </a:cubicBezTo>
                <a:cubicBezTo>
                  <a:pt x="165" y="8"/>
                  <a:pt x="165" y="8"/>
                  <a:pt x="165" y="8"/>
                </a:cubicBezTo>
                <a:cubicBezTo>
                  <a:pt x="66" y="8"/>
                  <a:pt x="66" y="8"/>
                  <a:pt x="66" y="8"/>
                </a:cubicBezTo>
                <a:lnTo>
                  <a:pt x="66" y="41"/>
                </a:lnTo>
                <a:close/>
                <a:moveTo>
                  <a:pt x="66" y="95"/>
                </a:moveTo>
                <a:cubicBezTo>
                  <a:pt x="66" y="92"/>
                  <a:pt x="67" y="91"/>
                  <a:pt x="70" y="91"/>
                </a:cubicBezTo>
                <a:cubicBezTo>
                  <a:pt x="161" y="91"/>
                  <a:pt x="161" y="91"/>
                  <a:pt x="161" y="91"/>
                </a:cubicBezTo>
                <a:cubicBezTo>
                  <a:pt x="164" y="91"/>
                  <a:pt x="165" y="92"/>
                  <a:pt x="165" y="95"/>
                </a:cubicBezTo>
                <a:cubicBezTo>
                  <a:pt x="165" y="98"/>
                  <a:pt x="164" y="99"/>
                  <a:pt x="161" y="99"/>
                </a:cubicBezTo>
                <a:cubicBezTo>
                  <a:pt x="70" y="99"/>
                  <a:pt x="70" y="99"/>
                  <a:pt x="70" y="99"/>
                </a:cubicBezTo>
                <a:cubicBezTo>
                  <a:pt x="67" y="99"/>
                  <a:pt x="66" y="98"/>
                  <a:pt x="66" y="95"/>
                </a:cubicBezTo>
                <a:close/>
                <a:moveTo>
                  <a:pt x="66" y="128"/>
                </a:moveTo>
                <a:cubicBezTo>
                  <a:pt x="66" y="126"/>
                  <a:pt x="67" y="124"/>
                  <a:pt x="70" y="124"/>
                </a:cubicBezTo>
                <a:cubicBezTo>
                  <a:pt x="161" y="124"/>
                  <a:pt x="161" y="124"/>
                  <a:pt x="161" y="124"/>
                </a:cubicBezTo>
                <a:cubicBezTo>
                  <a:pt x="164" y="124"/>
                  <a:pt x="165" y="126"/>
                  <a:pt x="165" y="128"/>
                </a:cubicBezTo>
                <a:cubicBezTo>
                  <a:pt x="165" y="131"/>
                  <a:pt x="164" y="132"/>
                  <a:pt x="161" y="132"/>
                </a:cubicBezTo>
                <a:cubicBezTo>
                  <a:pt x="70" y="132"/>
                  <a:pt x="70" y="132"/>
                  <a:pt x="70" y="132"/>
                </a:cubicBezTo>
                <a:cubicBezTo>
                  <a:pt x="67" y="132"/>
                  <a:pt x="66" y="131"/>
                  <a:pt x="66" y="128"/>
                </a:cubicBezTo>
                <a:close/>
                <a:moveTo>
                  <a:pt x="66" y="161"/>
                </a:moveTo>
                <a:cubicBezTo>
                  <a:pt x="66" y="159"/>
                  <a:pt x="67" y="157"/>
                  <a:pt x="70" y="157"/>
                </a:cubicBezTo>
                <a:cubicBezTo>
                  <a:pt x="161" y="157"/>
                  <a:pt x="161" y="157"/>
                  <a:pt x="161" y="157"/>
                </a:cubicBezTo>
                <a:cubicBezTo>
                  <a:pt x="164" y="157"/>
                  <a:pt x="165" y="159"/>
                  <a:pt x="165" y="161"/>
                </a:cubicBezTo>
                <a:cubicBezTo>
                  <a:pt x="165" y="164"/>
                  <a:pt x="164" y="166"/>
                  <a:pt x="161" y="166"/>
                </a:cubicBezTo>
                <a:cubicBezTo>
                  <a:pt x="70" y="166"/>
                  <a:pt x="70" y="166"/>
                  <a:pt x="70" y="166"/>
                </a:cubicBezTo>
                <a:cubicBezTo>
                  <a:pt x="67" y="166"/>
                  <a:pt x="66" y="164"/>
                  <a:pt x="66" y="161"/>
                </a:cubicBezTo>
                <a:close/>
                <a:moveTo>
                  <a:pt x="66" y="195"/>
                </a:moveTo>
                <a:cubicBezTo>
                  <a:pt x="66" y="192"/>
                  <a:pt x="67" y="190"/>
                  <a:pt x="70" y="190"/>
                </a:cubicBezTo>
                <a:cubicBezTo>
                  <a:pt x="161" y="190"/>
                  <a:pt x="161" y="190"/>
                  <a:pt x="161" y="190"/>
                </a:cubicBezTo>
                <a:cubicBezTo>
                  <a:pt x="164" y="190"/>
                  <a:pt x="165" y="192"/>
                  <a:pt x="165" y="195"/>
                </a:cubicBezTo>
                <a:cubicBezTo>
                  <a:pt x="165" y="197"/>
                  <a:pt x="164" y="199"/>
                  <a:pt x="161" y="199"/>
                </a:cubicBezTo>
                <a:cubicBezTo>
                  <a:pt x="70" y="199"/>
                  <a:pt x="70" y="199"/>
                  <a:pt x="70" y="199"/>
                </a:cubicBezTo>
                <a:cubicBezTo>
                  <a:pt x="67" y="199"/>
                  <a:pt x="66" y="197"/>
                  <a:pt x="66" y="195"/>
                </a:cubicBezTo>
                <a:close/>
              </a:path>
            </a:pathLst>
          </a:custGeom>
          <a:solidFill>
            <a:schemeClr val="tx1">
              <a:alpha val="4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" name="TextBox 1"/>
          <p:cNvSpPr txBox="1"/>
          <p:nvPr/>
        </p:nvSpPr>
        <p:spPr>
          <a:xfrm>
            <a:off x="1706292" y="2919638"/>
            <a:ext cx="88705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50000"/>
              </a:lnSpc>
              <a:buClr>
                <a:schemeClr val="accent1"/>
              </a:buClr>
              <a:buSzPct val="150000"/>
              <a:buFont typeface="Wingdings" panose="05000000000000000000" pitchFamily="2" charset="2"/>
              <a:buChar char="q"/>
            </a:pPr>
            <a:r>
              <a:rPr lang="en-US" sz="1200" dirty="0"/>
              <a:t>In </a:t>
            </a:r>
            <a:r>
              <a:rPr lang="en-US" sz="1200" dirty="0" err="1"/>
              <a:t>enim</a:t>
            </a:r>
            <a:r>
              <a:rPr lang="en-US" sz="1200" dirty="0"/>
              <a:t> a </a:t>
            </a:r>
            <a:r>
              <a:rPr lang="en-US" sz="1200" dirty="0" err="1"/>
              <a:t>arcu</a:t>
            </a:r>
            <a:r>
              <a:rPr lang="en-US" sz="1200" dirty="0"/>
              <a:t> </a:t>
            </a:r>
            <a:r>
              <a:rPr lang="en-US" sz="1200" dirty="0" err="1"/>
              <a:t>imperdiet</a:t>
            </a:r>
            <a:r>
              <a:rPr lang="en-US" sz="1200" dirty="0"/>
              <a:t> </a:t>
            </a:r>
            <a:r>
              <a:rPr lang="en-US" sz="1200" dirty="0" err="1"/>
              <a:t>malesuada</a:t>
            </a:r>
            <a:r>
              <a:rPr lang="en-US" sz="1200" dirty="0"/>
              <a:t>. </a:t>
            </a:r>
            <a:r>
              <a:rPr lang="en-US" sz="1200" dirty="0" err="1"/>
              <a:t>Fusce</a:t>
            </a:r>
            <a:r>
              <a:rPr lang="en-US" sz="1200" dirty="0"/>
              <a:t> </a:t>
            </a:r>
            <a:r>
              <a:rPr lang="en-US" sz="1200" dirty="0" err="1"/>
              <a:t>wisi</a:t>
            </a:r>
            <a:r>
              <a:rPr lang="en-US" sz="1200" dirty="0"/>
              <a:t>. </a:t>
            </a:r>
            <a:r>
              <a:rPr lang="en-US" sz="1200" dirty="0" err="1"/>
              <a:t>Nullam</a:t>
            </a:r>
            <a:r>
              <a:rPr lang="en-US" sz="1200" dirty="0"/>
              <a:t> at </a:t>
            </a:r>
            <a:r>
              <a:rPr lang="en-US" sz="1200" dirty="0" err="1"/>
              <a:t>arcu</a:t>
            </a:r>
            <a:r>
              <a:rPr lang="en-US" sz="1200" dirty="0"/>
              <a:t> a </a:t>
            </a:r>
            <a:r>
              <a:rPr lang="en-US" sz="1200" dirty="0" err="1"/>
              <a:t>est</a:t>
            </a:r>
            <a:r>
              <a:rPr lang="en-US" sz="1200" dirty="0"/>
              <a:t> </a:t>
            </a:r>
            <a:r>
              <a:rPr lang="en-US" sz="1200" dirty="0" err="1"/>
              <a:t>sollicitudin</a:t>
            </a:r>
            <a:r>
              <a:rPr lang="en-US" sz="1200" dirty="0"/>
              <a:t> </a:t>
            </a:r>
            <a:r>
              <a:rPr lang="en-US" sz="1200" dirty="0" err="1"/>
              <a:t>euismod</a:t>
            </a:r>
            <a:r>
              <a:rPr lang="en-US" sz="1200" dirty="0"/>
              <a:t>. In convallis. </a:t>
            </a:r>
            <a:r>
              <a:rPr lang="en-US" sz="1200" dirty="0" err="1"/>
              <a:t>Nullam</a:t>
            </a:r>
            <a:r>
              <a:rPr lang="en-US" sz="1200" dirty="0"/>
              <a:t> </a:t>
            </a:r>
            <a:r>
              <a:rPr lang="en-US" sz="1200" dirty="0" err="1"/>
              <a:t>dapibus</a:t>
            </a:r>
            <a:r>
              <a:rPr lang="en-US" sz="1200" dirty="0"/>
              <a:t> </a:t>
            </a:r>
            <a:r>
              <a:rPr lang="en-US" sz="1200" dirty="0" err="1"/>
              <a:t>fermentum</a:t>
            </a:r>
            <a:r>
              <a:rPr lang="en-US" sz="1200" dirty="0"/>
              <a:t> ipsum. </a:t>
            </a:r>
            <a:r>
              <a:rPr lang="en-US" sz="1200" dirty="0" err="1"/>
              <a:t>Aliquam</a:t>
            </a:r>
            <a:r>
              <a:rPr lang="en-US" sz="1200" dirty="0"/>
              <a:t> erat </a:t>
            </a:r>
            <a:r>
              <a:rPr lang="en-US" sz="1200" dirty="0" err="1"/>
              <a:t>volutpat</a:t>
            </a:r>
            <a:r>
              <a:rPr lang="en-US" sz="1200" dirty="0"/>
              <a:t>. </a:t>
            </a:r>
            <a:r>
              <a:rPr lang="en-US" sz="1200" dirty="0" err="1"/>
              <a:t>Excepteur</a:t>
            </a:r>
            <a:r>
              <a:rPr lang="en-US" sz="1200" dirty="0"/>
              <a:t> </a:t>
            </a:r>
            <a:r>
              <a:rPr lang="en-US" sz="1200" dirty="0" err="1"/>
              <a:t>sint</a:t>
            </a:r>
            <a:r>
              <a:rPr lang="en-US" sz="1200" dirty="0"/>
              <a:t> </a:t>
            </a:r>
            <a:r>
              <a:rPr lang="en-US" sz="1200" dirty="0" err="1"/>
              <a:t>occaecat</a:t>
            </a:r>
            <a:r>
              <a:rPr lang="en-US" sz="1200" dirty="0"/>
              <a:t> </a:t>
            </a:r>
            <a:r>
              <a:rPr lang="en-US" sz="1200" dirty="0" err="1"/>
              <a:t>cupidatat</a:t>
            </a:r>
            <a:r>
              <a:rPr lang="en-US" sz="1200" dirty="0"/>
              <a:t> non </a:t>
            </a:r>
            <a:r>
              <a:rPr lang="en-US" sz="1200" dirty="0" smtClean="0"/>
              <a:t>provident</a:t>
            </a:r>
          </a:p>
          <a:p>
            <a:pPr marL="342900" indent="-342900" algn="just">
              <a:lnSpc>
                <a:spcPct val="150000"/>
              </a:lnSpc>
              <a:buClr>
                <a:schemeClr val="accent1"/>
              </a:buClr>
              <a:buSzPct val="150000"/>
              <a:buFont typeface="Wingdings" panose="05000000000000000000" pitchFamily="2" charset="2"/>
              <a:buChar char="q"/>
            </a:pPr>
            <a:endParaRPr lang="en-US" sz="1200" dirty="0"/>
          </a:p>
          <a:p>
            <a:pPr marL="342900" indent="-342900" algn="just">
              <a:lnSpc>
                <a:spcPct val="150000"/>
              </a:lnSpc>
              <a:buClr>
                <a:schemeClr val="accent1"/>
              </a:buClr>
              <a:buSzPct val="150000"/>
              <a:buFont typeface="Wingdings" panose="05000000000000000000" pitchFamily="2" charset="2"/>
              <a:buChar char="q"/>
            </a:pPr>
            <a:r>
              <a:rPr lang="en-US" sz="1200" dirty="0" smtClean="0"/>
              <a:t>Maecenas </a:t>
            </a:r>
            <a:r>
              <a:rPr lang="en-US" sz="1200" dirty="0" err="1"/>
              <a:t>aliquet</a:t>
            </a:r>
            <a:r>
              <a:rPr lang="en-US" sz="1200" dirty="0"/>
              <a:t> </a:t>
            </a:r>
            <a:r>
              <a:rPr lang="en-US" sz="1200" dirty="0" err="1"/>
              <a:t>accumsan</a:t>
            </a:r>
            <a:r>
              <a:rPr lang="en-US" sz="1200" dirty="0"/>
              <a:t> </a:t>
            </a:r>
            <a:r>
              <a:rPr lang="en-US" sz="1200" dirty="0" err="1"/>
              <a:t>leo</a:t>
            </a:r>
            <a:r>
              <a:rPr lang="en-US" sz="1200" dirty="0"/>
              <a:t>. </a:t>
            </a:r>
            <a:r>
              <a:rPr lang="en-US" sz="1200" dirty="0" err="1"/>
              <a:t>Aliquam</a:t>
            </a:r>
            <a:r>
              <a:rPr lang="en-US" sz="1200" dirty="0"/>
              <a:t> id dolor. Nam libero tempore, cum </a:t>
            </a:r>
            <a:r>
              <a:rPr lang="en-US" sz="1200" dirty="0" err="1"/>
              <a:t>soluta</a:t>
            </a:r>
            <a:r>
              <a:rPr lang="en-US" sz="1200" dirty="0"/>
              <a:t> </a:t>
            </a:r>
            <a:r>
              <a:rPr lang="en-US" sz="1200" dirty="0" err="1"/>
              <a:t>nobis</a:t>
            </a:r>
            <a:r>
              <a:rPr lang="en-US" sz="1200" dirty="0"/>
              <a:t> </a:t>
            </a:r>
            <a:r>
              <a:rPr lang="en-US" sz="1200" dirty="0" err="1"/>
              <a:t>est</a:t>
            </a:r>
            <a:r>
              <a:rPr lang="en-US" sz="1200" dirty="0"/>
              <a:t> </a:t>
            </a:r>
            <a:r>
              <a:rPr lang="en-US" sz="1200" dirty="0" err="1"/>
              <a:t>eligendi</a:t>
            </a:r>
            <a:r>
              <a:rPr lang="en-US" sz="1200" dirty="0"/>
              <a:t> </a:t>
            </a:r>
            <a:r>
              <a:rPr lang="en-US" sz="1200" dirty="0" err="1"/>
              <a:t>optio</a:t>
            </a:r>
            <a:r>
              <a:rPr lang="en-US" sz="1200" dirty="0"/>
              <a:t> </a:t>
            </a:r>
            <a:r>
              <a:rPr lang="en-US" sz="1200" dirty="0" err="1"/>
              <a:t>cumque</a:t>
            </a:r>
            <a:r>
              <a:rPr lang="en-US" sz="1200" dirty="0"/>
              <a:t> nihil </a:t>
            </a:r>
            <a:r>
              <a:rPr lang="en-US" sz="1200" dirty="0" err="1"/>
              <a:t>impedit</a:t>
            </a:r>
            <a:r>
              <a:rPr lang="en-US" sz="1200" dirty="0"/>
              <a:t> quo minus id quod </a:t>
            </a:r>
            <a:r>
              <a:rPr lang="en-US" sz="1200" dirty="0" err="1"/>
              <a:t>maxime</a:t>
            </a:r>
            <a:r>
              <a:rPr lang="en-US" sz="1200" dirty="0"/>
              <a:t> </a:t>
            </a:r>
            <a:r>
              <a:rPr lang="en-US" sz="1200" dirty="0" err="1"/>
              <a:t>placeat</a:t>
            </a:r>
            <a:r>
              <a:rPr lang="en-US" sz="1200" dirty="0"/>
              <a:t> </a:t>
            </a:r>
            <a:r>
              <a:rPr lang="en-US" sz="1200" dirty="0" err="1"/>
              <a:t>facere</a:t>
            </a:r>
            <a:r>
              <a:rPr lang="en-US" sz="1200" dirty="0"/>
              <a:t> </a:t>
            </a:r>
            <a:r>
              <a:rPr lang="en-US" sz="1200" dirty="0" err="1"/>
              <a:t>possimus</a:t>
            </a:r>
            <a:r>
              <a:rPr lang="en-US" sz="1200" dirty="0"/>
              <a:t>, </a:t>
            </a:r>
            <a:r>
              <a:rPr lang="en-US" sz="1200" dirty="0" err="1"/>
              <a:t>omnis</a:t>
            </a:r>
            <a:r>
              <a:rPr lang="en-US" sz="1200" dirty="0"/>
              <a:t> </a:t>
            </a:r>
            <a:r>
              <a:rPr lang="en-US" sz="1200" dirty="0" err="1"/>
              <a:t>voluptas</a:t>
            </a:r>
            <a:r>
              <a:rPr lang="en-US" sz="1200" dirty="0"/>
              <a:t> </a:t>
            </a:r>
            <a:r>
              <a:rPr lang="en-US" sz="1200" dirty="0" err="1"/>
              <a:t>assumenda</a:t>
            </a:r>
            <a:r>
              <a:rPr lang="en-US" sz="1200" dirty="0"/>
              <a:t> </a:t>
            </a:r>
            <a:r>
              <a:rPr lang="en-US" sz="1200" dirty="0" err="1"/>
              <a:t>est</a:t>
            </a:r>
            <a:r>
              <a:rPr lang="en-US" sz="1200" dirty="0"/>
              <a:t>, </a:t>
            </a:r>
            <a:endParaRPr lang="en-US" sz="1200" dirty="0" smtClean="0"/>
          </a:p>
          <a:p>
            <a:pPr marL="342900" indent="-342900" algn="just">
              <a:lnSpc>
                <a:spcPct val="150000"/>
              </a:lnSpc>
              <a:buClr>
                <a:schemeClr val="accent1"/>
              </a:buClr>
              <a:buSzPct val="150000"/>
              <a:buFont typeface="Wingdings" panose="05000000000000000000" pitchFamily="2" charset="2"/>
              <a:buChar char="q"/>
            </a:pPr>
            <a:endParaRPr lang="en-US" sz="1200" dirty="0"/>
          </a:p>
          <a:p>
            <a:pPr marL="342900" indent="-342900" algn="just">
              <a:lnSpc>
                <a:spcPct val="150000"/>
              </a:lnSpc>
              <a:buClr>
                <a:schemeClr val="accent1"/>
              </a:buClr>
              <a:buSzPct val="150000"/>
              <a:buFont typeface="Wingdings" panose="05000000000000000000" pitchFamily="2" charset="2"/>
              <a:buChar char="q"/>
            </a:pPr>
            <a:r>
              <a:rPr lang="en-US" sz="1200" dirty="0" err="1" smtClean="0"/>
              <a:t>Etiam</a:t>
            </a:r>
            <a:r>
              <a:rPr lang="en-US" sz="1200" dirty="0" smtClean="0"/>
              <a:t> </a:t>
            </a:r>
            <a:r>
              <a:rPr lang="en-US" sz="1200" dirty="0" err="1"/>
              <a:t>egestas</a:t>
            </a:r>
            <a:r>
              <a:rPr lang="en-US" sz="1200" dirty="0"/>
              <a:t> </a:t>
            </a:r>
            <a:r>
              <a:rPr lang="en-US" sz="1200" dirty="0" err="1"/>
              <a:t>wisi</a:t>
            </a:r>
            <a:r>
              <a:rPr lang="en-US" sz="1200" dirty="0"/>
              <a:t> a erat </a:t>
            </a:r>
            <a:r>
              <a:rPr lang="en-US" sz="1200" dirty="0" err="1"/>
              <a:t>Nulla</a:t>
            </a:r>
            <a:r>
              <a:rPr lang="en-US" sz="1200" dirty="0"/>
              <a:t> </a:t>
            </a:r>
            <a:r>
              <a:rPr lang="en-US" sz="1200" dirty="0" err="1"/>
              <a:t>quis</a:t>
            </a:r>
            <a:r>
              <a:rPr lang="en-US" sz="1200" dirty="0"/>
              <a:t> diam. </a:t>
            </a:r>
            <a:r>
              <a:rPr lang="en-US" sz="1200" dirty="0" err="1"/>
              <a:t>Pellentesque</a:t>
            </a:r>
            <a:r>
              <a:rPr lang="en-US" sz="1200" dirty="0"/>
              <a:t> ipsum. </a:t>
            </a:r>
            <a:r>
              <a:rPr lang="en-US" sz="1200" dirty="0" err="1"/>
              <a:t>Aliquam</a:t>
            </a:r>
            <a:r>
              <a:rPr lang="en-US" sz="1200" dirty="0"/>
              <a:t> id dolor. </a:t>
            </a:r>
            <a:r>
              <a:rPr lang="en-US" sz="1200" dirty="0" err="1"/>
              <a:t>Vivamus</a:t>
            </a:r>
            <a:r>
              <a:rPr lang="en-US" sz="1200" dirty="0"/>
              <a:t> </a:t>
            </a:r>
            <a:r>
              <a:rPr lang="en-US" sz="1200" dirty="0" err="1"/>
              <a:t>luctus</a:t>
            </a:r>
            <a:r>
              <a:rPr lang="en-US" sz="1200" dirty="0"/>
              <a:t> </a:t>
            </a:r>
            <a:r>
              <a:rPr lang="en-US" sz="1200" dirty="0" err="1"/>
              <a:t>egestas</a:t>
            </a:r>
            <a:r>
              <a:rPr lang="en-US" sz="1200" dirty="0"/>
              <a:t> </a:t>
            </a:r>
            <a:r>
              <a:rPr lang="en-US" sz="1200" dirty="0" err="1"/>
              <a:t>leo</a:t>
            </a:r>
            <a:r>
              <a:rPr lang="en-US" sz="1200" dirty="0"/>
              <a:t>. </a:t>
            </a:r>
            <a:r>
              <a:rPr lang="en-US" sz="1200" dirty="0" err="1"/>
              <a:t>Etiam</a:t>
            </a:r>
            <a:r>
              <a:rPr lang="en-US" sz="1200" dirty="0"/>
              <a:t> </a:t>
            </a:r>
            <a:r>
              <a:rPr lang="en-US" sz="1200" dirty="0" err="1"/>
              <a:t>quis</a:t>
            </a:r>
            <a:r>
              <a:rPr lang="en-US" sz="1200" dirty="0"/>
              <a:t> quam. </a:t>
            </a:r>
            <a:r>
              <a:rPr lang="en-US" sz="1200" dirty="0" err="1"/>
              <a:t>Curabitur</a:t>
            </a:r>
            <a:r>
              <a:rPr lang="en-US" sz="1200" dirty="0"/>
              <a:t> </a:t>
            </a:r>
            <a:r>
              <a:rPr lang="en-US" sz="1200" dirty="0" err="1"/>
              <a:t>bibendum</a:t>
            </a:r>
            <a:r>
              <a:rPr lang="en-US" sz="1200" dirty="0"/>
              <a:t> </a:t>
            </a:r>
            <a:r>
              <a:rPr lang="en-US" sz="1200" dirty="0" err="1"/>
              <a:t>justo</a:t>
            </a:r>
            <a:r>
              <a:rPr lang="en-US" sz="1200" dirty="0"/>
              <a:t> non </a:t>
            </a:r>
            <a:r>
              <a:rPr lang="en-US" sz="1200" dirty="0" err="1"/>
              <a:t>orci</a:t>
            </a:r>
            <a:r>
              <a:rPr lang="en-US" sz="1200" dirty="0"/>
              <a:t>. </a:t>
            </a:r>
            <a:r>
              <a:rPr lang="en-US" sz="1200" dirty="0" err="1"/>
              <a:t>Duis</a:t>
            </a:r>
            <a:r>
              <a:rPr lang="en-US" sz="1200" dirty="0"/>
              <a:t> </a:t>
            </a:r>
            <a:r>
              <a:rPr lang="en-US" sz="1200" dirty="0" err="1"/>
              <a:t>aute</a:t>
            </a:r>
            <a:r>
              <a:rPr lang="en-US" sz="1200" dirty="0"/>
              <a:t> </a:t>
            </a:r>
            <a:r>
              <a:rPr lang="en-US" sz="1200" dirty="0" err="1"/>
              <a:t>irure</a:t>
            </a:r>
            <a:r>
              <a:rPr lang="en-US" sz="1200" dirty="0"/>
              <a:t> dolor in </a:t>
            </a:r>
            <a:r>
              <a:rPr lang="en-US" sz="1200" dirty="0" err="1"/>
              <a:t>reprehenderit</a:t>
            </a:r>
            <a:r>
              <a:rPr lang="en-US" sz="1200" dirty="0"/>
              <a:t> in </a:t>
            </a:r>
            <a:r>
              <a:rPr lang="en-US" sz="1200" dirty="0" err="1"/>
              <a:t>voluptate</a:t>
            </a:r>
            <a:r>
              <a:rPr lang="en-US" sz="1200" dirty="0"/>
              <a:t> </a:t>
            </a:r>
            <a:r>
              <a:rPr lang="en-US" sz="1200" dirty="0" err="1" smtClean="0"/>
              <a:t>velit</a:t>
            </a:r>
            <a:endParaRPr lang="en-US" sz="1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06292" y="1591923"/>
            <a:ext cx="72877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Bullets Text</a:t>
            </a:r>
            <a:endParaRPr lang="en-US" sz="54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355714" y="1873826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9" name="Rectangle 8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11858448" y="218684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14" name="Rectangle 13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719245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1288585" y="4148663"/>
            <a:ext cx="961483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arcu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imperdiet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malesuada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Fusce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wisi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Nullam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arcu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est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sollicitudin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euismod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In convallis.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Nullam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fermentum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ipsum.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erat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Excepteur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sint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occaecat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cupidatat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non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provident Maecenas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accumsan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leo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id dolor. Nam libero tempore, cum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soluta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nobis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est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eligendi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optio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cumque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nihil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impedit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11880932" y="226824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19" name="Rectangle 18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6064749" y="5459276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28" name="Rectangle 27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00114556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Freeform 21"/>
          <p:cNvSpPr>
            <a:spLocks noEditPoints="1"/>
          </p:cNvSpPr>
          <p:nvPr/>
        </p:nvSpPr>
        <p:spPr bwMode="auto">
          <a:xfrm>
            <a:off x="8251458" y="0"/>
            <a:ext cx="3958215" cy="3841411"/>
          </a:xfrm>
          <a:custGeom>
            <a:avLst/>
            <a:gdLst>
              <a:gd name="T0" fmla="*/ 0 w 273"/>
              <a:gd name="T1" fmla="*/ 219 h 265"/>
              <a:gd name="T2" fmla="*/ 4 w 273"/>
              <a:gd name="T3" fmla="*/ 4 h 265"/>
              <a:gd name="T4" fmla="*/ 228 w 273"/>
              <a:gd name="T5" fmla="*/ 0 h 265"/>
              <a:gd name="T6" fmla="*/ 240 w 273"/>
              <a:gd name="T7" fmla="*/ 12 h 265"/>
              <a:gd name="T8" fmla="*/ 237 w 273"/>
              <a:gd name="T9" fmla="*/ 228 h 265"/>
              <a:gd name="T10" fmla="*/ 13 w 273"/>
              <a:gd name="T11" fmla="*/ 232 h 265"/>
              <a:gd name="T12" fmla="*/ 9 w 273"/>
              <a:gd name="T13" fmla="*/ 219 h 265"/>
              <a:gd name="T14" fmla="*/ 228 w 273"/>
              <a:gd name="T15" fmla="*/ 224 h 265"/>
              <a:gd name="T16" fmla="*/ 232 w 273"/>
              <a:gd name="T17" fmla="*/ 12 h 265"/>
              <a:gd name="T18" fmla="*/ 13 w 273"/>
              <a:gd name="T19" fmla="*/ 8 h 265"/>
              <a:gd name="T20" fmla="*/ 9 w 273"/>
              <a:gd name="T21" fmla="*/ 219 h 265"/>
              <a:gd name="T22" fmla="*/ 25 w 273"/>
              <a:gd name="T23" fmla="*/ 29 h 265"/>
              <a:gd name="T24" fmla="*/ 211 w 273"/>
              <a:gd name="T25" fmla="*/ 25 h 265"/>
              <a:gd name="T26" fmla="*/ 216 w 273"/>
              <a:gd name="T27" fmla="*/ 186 h 265"/>
              <a:gd name="T28" fmla="*/ 29 w 273"/>
              <a:gd name="T29" fmla="*/ 190 h 265"/>
              <a:gd name="T30" fmla="*/ 42 w 273"/>
              <a:gd name="T31" fmla="*/ 245 h 265"/>
              <a:gd name="T32" fmla="*/ 46 w 273"/>
              <a:gd name="T33" fmla="*/ 257 h 265"/>
              <a:gd name="T34" fmla="*/ 265 w 273"/>
              <a:gd name="T35" fmla="*/ 253 h 265"/>
              <a:gd name="T36" fmla="*/ 261 w 273"/>
              <a:gd name="T37" fmla="*/ 33 h 265"/>
              <a:gd name="T38" fmla="*/ 249 w 273"/>
              <a:gd name="T39" fmla="*/ 29 h 265"/>
              <a:gd name="T40" fmla="*/ 261 w 273"/>
              <a:gd name="T41" fmla="*/ 25 h 265"/>
              <a:gd name="T42" fmla="*/ 273 w 273"/>
              <a:gd name="T43" fmla="*/ 37 h 265"/>
              <a:gd name="T44" fmla="*/ 270 w 273"/>
              <a:gd name="T45" fmla="*/ 261 h 265"/>
              <a:gd name="T46" fmla="*/ 46 w 273"/>
              <a:gd name="T47" fmla="*/ 265 h 265"/>
              <a:gd name="T48" fmla="*/ 33 w 273"/>
              <a:gd name="T49" fmla="*/ 253 h 265"/>
              <a:gd name="T50" fmla="*/ 38 w 273"/>
              <a:gd name="T51" fmla="*/ 241 h 265"/>
              <a:gd name="T52" fmla="*/ 33 w 273"/>
              <a:gd name="T53" fmla="*/ 33 h 265"/>
              <a:gd name="T54" fmla="*/ 71 w 273"/>
              <a:gd name="T55" fmla="*/ 95 h 265"/>
              <a:gd name="T56" fmla="*/ 90 w 273"/>
              <a:gd name="T57" fmla="*/ 95 h 265"/>
              <a:gd name="T58" fmla="*/ 179 w 273"/>
              <a:gd name="T59" fmla="*/ 127 h 265"/>
              <a:gd name="T60" fmla="*/ 198 w 273"/>
              <a:gd name="T61" fmla="*/ 127 h 265"/>
              <a:gd name="T62" fmla="*/ 207 w 273"/>
              <a:gd name="T63" fmla="*/ 33 h 265"/>
              <a:gd name="T64" fmla="*/ 207 w 273"/>
              <a:gd name="T65" fmla="*/ 182 h 265"/>
              <a:gd name="T66" fmla="*/ 192 w 273"/>
              <a:gd name="T67" fmla="*/ 133 h 265"/>
              <a:gd name="T68" fmla="*/ 184 w 273"/>
              <a:gd name="T69" fmla="*/ 133 h 265"/>
              <a:gd name="T70" fmla="*/ 150 w 273"/>
              <a:gd name="T71" fmla="*/ 165 h 265"/>
              <a:gd name="T72" fmla="*/ 84 w 273"/>
              <a:gd name="T73" fmla="*/ 101 h 265"/>
              <a:gd name="T74" fmla="*/ 34 w 273"/>
              <a:gd name="T75" fmla="*/ 143 h 265"/>
              <a:gd name="T76" fmla="*/ 33 w 273"/>
              <a:gd name="T77" fmla="*/ 182 h 265"/>
              <a:gd name="T78" fmla="*/ 133 w 273"/>
              <a:gd name="T79" fmla="*/ 75 h 265"/>
              <a:gd name="T80" fmla="*/ 149 w 273"/>
              <a:gd name="T81" fmla="*/ 58 h 265"/>
              <a:gd name="T82" fmla="*/ 166 w 273"/>
              <a:gd name="T83" fmla="*/ 75 h 265"/>
              <a:gd name="T84" fmla="*/ 149 w 273"/>
              <a:gd name="T85" fmla="*/ 91 h 265"/>
              <a:gd name="T86" fmla="*/ 133 w 273"/>
              <a:gd name="T87" fmla="*/ 75 h 265"/>
              <a:gd name="T88" fmla="*/ 143 w 273"/>
              <a:gd name="T89" fmla="*/ 80 h 265"/>
              <a:gd name="T90" fmla="*/ 155 w 273"/>
              <a:gd name="T91" fmla="*/ 80 h 265"/>
              <a:gd name="T92" fmla="*/ 155 w 273"/>
              <a:gd name="T93" fmla="*/ 69 h 265"/>
              <a:gd name="T94" fmla="*/ 143 w 273"/>
              <a:gd name="T95" fmla="*/ 69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73" h="265">
                <a:moveTo>
                  <a:pt x="4" y="228"/>
                </a:moveTo>
                <a:cubicBezTo>
                  <a:pt x="1" y="226"/>
                  <a:pt x="0" y="223"/>
                  <a:pt x="0" y="219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9"/>
                  <a:pt x="1" y="6"/>
                  <a:pt x="4" y="4"/>
                </a:cubicBezTo>
                <a:cubicBezTo>
                  <a:pt x="6" y="1"/>
                  <a:pt x="9" y="0"/>
                  <a:pt x="13" y="0"/>
                </a:cubicBezTo>
                <a:cubicBezTo>
                  <a:pt x="228" y="0"/>
                  <a:pt x="228" y="0"/>
                  <a:pt x="228" y="0"/>
                </a:cubicBezTo>
                <a:cubicBezTo>
                  <a:pt x="231" y="0"/>
                  <a:pt x="234" y="1"/>
                  <a:pt x="237" y="4"/>
                </a:cubicBezTo>
                <a:cubicBezTo>
                  <a:pt x="239" y="6"/>
                  <a:pt x="240" y="9"/>
                  <a:pt x="240" y="12"/>
                </a:cubicBezTo>
                <a:cubicBezTo>
                  <a:pt x="240" y="219"/>
                  <a:pt x="240" y="219"/>
                  <a:pt x="240" y="219"/>
                </a:cubicBezTo>
                <a:cubicBezTo>
                  <a:pt x="240" y="223"/>
                  <a:pt x="239" y="226"/>
                  <a:pt x="237" y="228"/>
                </a:cubicBezTo>
                <a:cubicBezTo>
                  <a:pt x="234" y="231"/>
                  <a:pt x="231" y="232"/>
                  <a:pt x="228" y="232"/>
                </a:cubicBezTo>
                <a:cubicBezTo>
                  <a:pt x="13" y="232"/>
                  <a:pt x="13" y="232"/>
                  <a:pt x="13" y="232"/>
                </a:cubicBezTo>
                <a:cubicBezTo>
                  <a:pt x="9" y="232"/>
                  <a:pt x="6" y="231"/>
                  <a:pt x="4" y="228"/>
                </a:cubicBezTo>
                <a:close/>
                <a:moveTo>
                  <a:pt x="9" y="219"/>
                </a:moveTo>
                <a:cubicBezTo>
                  <a:pt x="9" y="222"/>
                  <a:pt x="10" y="224"/>
                  <a:pt x="13" y="224"/>
                </a:cubicBezTo>
                <a:cubicBezTo>
                  <a:pt x="228" y="224"/>
                  <a:pt x="228" y="224"/>
                  <a:pt x="228" y="224"/>
                </a:cubicBezTo>
                <a:cubicBezTo>
                  <a:pt x="231" y="224"/>
                  <a:pt x="232" y="222"/>
                  <a:pt x="232" y="219"/>
                </a:cubicBezTo>
                <a:cubicBezTo>
                  <a:pt x="232" y="12"/>
                  <a:pt x="232" y="12"/>
                  <a:pt x="232" y="12"/>
                </a:cubicBezTo>
                <a:cubicBezTo>
                  <a:pt x="232" y="10"/>
                  <a:pt x="231" y="8"/>
                  <a:pt x="228" y="8"/>
                </a:cubicBezTo>
                <a:cubicBezTo>
                  <a:pt x="13" y="8"/>
                  <a:pt x="13" y="8"/>
                  <a:pt x="13" y="8"/>
                </a:cubicBezTo>
                <a:cubicBezTo>
                  <a:pt x="10" y="8"/>
                  <a:pt x="9" y="10"/>
                  <a:pt x="9" y="12"/>
                </a:cubicBezTo>
                <a:lnTo>
                  <a:pt x="9" y="219"/>
                </a:lnTo>
                <a:close/>
                <a:moveTo>
                  <a:pt x="25" y="186"/>
                </a:moveTo>
                <a:cubicBezTo>
                  <a:pt x="25" y="29"/>
                  <a:pt x="25" y="29"/>
                  <a:pt x="25" y="29"/>
                </a:cubicBezTo>
                <a:cubicBezTo>
                  <a:pt x="25" y="26"/>
                  <a:pt x="26" y="25"/>
                  <a:pt x="29" y="25"/>
                </a:cubicBezTo>
                <a:cubicBezTo>
                  <a:pt x="211" y="25"/>
                  <a:pt x="211" y="25"/>
                  <a:pt x="211" y="25"/>
                </a:cubicBezTo>
                <a:cubicBezTo>
                  <a:pt x="214" y="25"/>
                  <a:pt x="216" y="26"/>
                  <a:pt x="216" y="29"/>
                </a:cubicBezTo>
                <a:cubicBezTo>
                  <a:pt x="216" y="186"/>
                  <a:pt x="216" y="186"/>
                  <a:pt x="216" y="186"/>
                </a:cubicBezTo>
                <a:cubicBezTo>
                  <a:pt x="216" y="189"/>
                  <a:pt x="214" y="190"/>
                  <a:pt x="211" y="190"/>
                </a:cubicBezTo>
                <a:cubicBezTo>
                  <a:pt x="29" y="190"/>
                  <a:pt x="29" y="190"/>
                  <a:pt x="29" y="190"/>
                </a:cubicBezTo>
                <a:cubicBezTo>
                  <a:pt x="26" y="190"/>
                  <a:pt x="25" y="189"/>
                  <a:pt x="25" y="186"/>
                </a:cubicBezTo>
                <a:close/>
                <a:moveTo>
                  <a:pt x="42" y="245"/>
                </a:moveTo>
                <a:cubicBezTo>
                  <a:pt x="42" y="253"/>
                  <a:pt x="42" y="253"/>
                  <a:pt x="42" y="253"/>
                </a:cubicBezTo>
                <a:cubicBezTo>
                  <a:pt x="42" y="255"/>
                  <a:pt x="43" y="257"/>
                  <a:pt x="46" y="257"/>
                </a:cubicBezTo>
                <a:cubicBezTo>
                  <a:pt x="261" y="257"/>
                  <a:pt x="261" y="257"/>
                  <a:pt x="261" y="257"/>
                </a:cubicBezTo>
                <a:cubicBezTo>
                  <a:pt x="264" y="257"/>
                  <a:pt x="265" y="255"/>
                  <a:pt x="265" y="253"/>
                </a:cubicBezTo>
                <a:cubicBezTo>
                  <a:pt x="265" y="37"/>
                  <a:pt x="265" y="37"/>
                  <a:pt x="265" y="37"/>
                </a:cubicBezTo>
                <a:cubicBezTo>
                  <a:pt x="265" y="35"/>
                  <a:pt x="264" y="33"/>
                  <a:pt x="261" y="33"/>
                </a:cubicBezTo>
                <a:cubicBezTo>
                  <a:pt x="253" y="33"/>
                  <a:pt x="253" y="33"/>
                  <a:pt x="253" y="33"/>
                </a:cubicBezTo>
                <a:cubicBezTo>
                  <a:pt x="251" y="33"/>
                  <a:pt x="249" y="32"/>
                  <a:pt x="249" y="29"/>
                </a:cubicBezTo>
                <a:cubicBezTo>
                  <a:pt x="249" y="26"/>
                  <a:pt x="251" y="25"/>
                  <a:pt x="253" y="25"/>
                </a:cubicBezTo>
                <a:cubicBezTo>
                  <a:pt x="261" y="25"/>
                  <a:pt x="261" y="25"/>
                  <a:pt x="261" y="25"/>
                </a:cubicBezTo>
                <a:cubicBezTo>
                  <a:pt x="265" y="25"/>
                  <a:pt x="267" y="26"/>
                  <a:pt x="270" y="28"/>
                </a:cubicBezTo>
                <a:cubicBezTo>
                  <a:pt x="272" y="31"/>
                  <a:pt x="273" y="34"/>
                  <a:pt x="273" y="37"/>
                </a:cubicBezTo>
                <a:cubicBezTo>
                  <a:pt x="273" y="253"/>
                  <a:pt x="273" y="253"/>
                  <a:pt x="273" y="253"/>
                </a:cubicBezTo>
                <a:cubicBezTo>
                  <a:pt x="273" y="256"/>
                  <a:pt x="272" y="259"/>
                  <a:pt x="270" y="261"/>
                </a:cubicBezTo>
                <a:cubicBezTo>
                  <a:pt x="267" y="264"/>
                  <a:pt x="265" y="265"/>
                  <a:pt x="261" y="265"/>
                </a:cubicBezTo>
                <a:cubicBezTo>
                  <a:pt x="46" y="265"/>
                  <a:pt x="46" y="265"/>
                  <a:pt x="46" y="265"/>
                </a:cubicBezTo>
                <a:cubicBezTo>
                  <a:pt x="42" y="265"/>
                  <a:pt x="39" y="264"/>
                  <a:pt x="37" y="261"/>
                </a:cubicBezTo>
                <a:cubicBezTo>
                  <a:pt x="35" y="259"/>
                  <a:pt x="33" y="256"/>
                  <a:pt x="33" y="253"/>
                </a:cubicBezTo>
                <a:cubicBezTo>
                  <a:pt x="33" y="245"/>
                  <a:pt x="33" y="245"/>
                  <a:pt x="33" y="245"/>
                </a:cubicBezTo>
                <a:cubicBezTo>
                  <a:pt x="33" y="242"/>
                  <a:pt x="35" y="241"/>
                  <a:pt x="38" y="241"/>
                </a:cubicBezTo>
                <a:cubicBezTo>
                  <a:pt x="40" y="241"/>
                  <a:pt x="42" y="242"/>
                  <a:pt x="42" y="245"/>
                </a:cubicBezTo>
                <a:close/>
                <a:moveTo>
                  <a:pt x="33" y="33"/>
                </a:moveTo>
                <a:cubicBezTo>
                  <a:pt x="33" y="132"/>
                  <a:pt x="33" y="132"/>
                  <a:pt x="33" y="132"/>
                </a:cubicBezTo>
                <a:cubicBezTo>
                  <a:pt x="71" y="95"/>
                  <a:pt x="71" y="95"/>
                  <a:pt x="71" y="95"/>
                </a:cubicBezTo>
                <a:cubicBezTo>
                  <a:pt x="73" y="92"/>
                  <a:pt x="76" y="91"/>
                  <a:pt x="80" y="91"/>
                </a:cubicBezTo>
                <a:cubicBezTo>
                  <a:pt x="84" y="91"/>
                  <a:pt x="88" y="92"/>
                  <a:pt x="90" y="95"/>
                </a:cubicBezTo>
                <a:cubicBezTo>
                  <a:pt x="150" y="155"/>
                  <a:pt x="150" y="155"/>
                  <a:pt x="150" y="155"/>
                </a:cubicBezTo>
                <a:cubicBezTo>
                  <a:pt x="179" y="127"/>
                  <a:pt x="179" y="127"/>
                  <a:pt x="179" y="127"/>
                </a:cubicBezTo>
                <a:cubicBezTo>
                  <a:pt x="181" y="125"/>
                  <a:pt x="184" y="123"/>
                  <a:pt x="188" y="123"/>
                </a:cubicBezTo>
                <a:cubicBezTo>
                  <a:pt x="192" y="123"/>
                  <a:pt x="196" y="125"/>
                  <a:pt x="198" y="127"/>
                </a:cubicBezTo>
                <a:cubicBezTo>
                  <a:pt x="207" y="137"/>
                  <a:pt x="207" y="137"/>
                  <a:pt x="207" y="137"/>
                </a:cubicBezTo>
                <a:cubicBezTo>
                  <a:pt x="207" y="33"/>
                  <a:pt x="207" y="33"/>
                  <a:pt x="207" y="33"/>
                </a:cubicBezTo>
                <a:lnTo>
                  <a:pt x="33" y="33"/>
                </a:lnTo>
                <a:close/>
                <a:moveTo>
                  <a:pt x="207" y="182"/>
                </a:moveTo>
                <a:cubicBezTo>
                  <a:pt x="207" y="150"/>
                  <a:pt x="207" y="150"/>
                  <a:pt x="207" y="150"/>
                </a:cubicBezTo>
                <a:cubicBezTo>
                  <a:pt x="192" y="133"/>
                  <a:pt x="192" y="133"/>
                  <a:pt x="192" y="133"/>
                </a:cubicBezTo>
                <a:cubicBezTo>
                  <a:pt x="191" y="132"/>
                  <a:pt x="190" y="131"/>
                  <a:pt x="188" y="131"/>
                </a:cubicBezTo>
                <a:cubicBezTo>
                  <a:pt x="187" y="131"/>
                  <a:pt x="186" y="132"/>
                  <a:pt x="184" y="133"/>
                </a:cubicBezTo>
                <a:cubicBezTo>
                  <a:pt x="152" y="164"/>
                  <a:pt x="152" y="164"/>
                  <a:pt x="152" y="164"/>
                </a:cubicBezTo>
                <a:cubicBezTo>
                  <a:pt x="152" y="164"/>
                  <a:pt x="151" y="165"/>
                  <a:pt x="150" y="165"/>
                </a:cubicBezTo>
                <a:cubicBezTo>
                  <a:pt x="148" y="165"/>
                  <a:pt x="147" y="164"/>
                  <a:pt x="147" y="164"/>
                </a:cubicBezTo>
                <a:cubicBezTo>
                  <a:pt x="84" y="101"/>
                  <a:pt x="84" y="101"/>
                  <a:pt x="84" y="101"/>
                </a:cubicBezTo>
                <a:cubicBezTo>
                  <a:pt x="82" y="98"/>
                  <a:pt x="79" y="98"/>
                  <a:pt x="76" y="101"/>
                </a:cubicBezTo>
                <a:cubicBezTo>
                  <a:pt x="34" y="143"/>
                  <a:pt x="34" y="143"/>
                  <a:pt x="34" y="143"/>
                </a:cubicBezTo>
                <a:cubicBezTo>
                  <a:pt x="33" y="144"/>
                  <a:pt x="33" y="144"/>
                  <a:pt x="33" y="144"/>
                </a:cubicBezTo>
                <a:cubicBezTo>
                  <a:pt x="33" y="182"/>
                  <a:pt x="33" y="182"/>
                  <a:pt x="33" y="182"/>
                </a:cubicBezTo>
                <a:lnTo>
                  <a:pt x="207" y="182"/>
                </a:lnTo>
                <a:close/>
                <a:moveTo>
                  <a:pt x="133" y="75"/>
                </a:moveTo>
                <a:cubicBezTo>
                  <a:pt x="133" y="70"/>
                  <a:pt x="134" y="66"/>
                  <a:pt x="138" y="63"/>
                </a:cubicBezTo>
                <a:cubicBezTo>
                  <a:pt x="141" y="60"/>
                  <a:pt x="145" y="58"/>
                  <a:pt x="149" y="58"/>
                </a:cubicBezTo>
                <a:cubicBezTo>
                  <a:pt x="154" y="58"/>
                  <a:pt x="158" y="60"/>
                  <a:pt x="161" y="63"/>
                </a:cubicBezTo>
                <a:cubicBezTo>
                  <a:pt x="164" y="66"/>
                  <a:pt x="166" y="70"/>
                  <a:pt x="166" y="75"/>
                </a:cubicBezTo>
                <a:cubicBezTo>
                  <a:pt x="166" y="79"/>
                  <a:pt x="164" y="83"/>
                  <a:pt x="161" y="86"/>
                </a:cubicBezTo>
                <a:cubicBezTo>
                  <a:pt x="158" y="89"/>
                  <a:pt x="154" y="91"/>
                  <a:pt x="149" y="91"/>
                </a:cubicBezTo>
                <a:cubicBezTo>
                  <a:pt x="145" y="91"/>
                  <a:pt x="141" y="89"/>
                  <a:pt x="138" y="86"/>
                </a:cubicBezTo>
                <a:cubicBezTo>
                  <a:pt x="134" y="83"/>
                  <a:pt x="133" y="79"/>
                  <a:pt x="133" y="75"/>
                </a:cubicBezTo>
                <a:close/>
                <a:moveTo>
                  <a:pt x="141" y="75"/>
                </a:moveTo>
                <a:cubicBezTo>
                  <a:pt x="141" y="77"/>
                  <a:pt x="142" y="79"/>
                  <a:pt x="143" y="80"/>
                </a:cubicBezTo>
                <a:cubicBezTo>
                  <a:pt x="145" y="82"/>
                  <a:pt x="147" y="83"/>
                  <a:pt x="149" y="83"/>
                </a:cubicBezTo>
                <a:cubicBezTo>
                  <a:pt x="152" y="83"/>
                  <a:pt x="154" y="82"/>
                  <a:pt x="155" y="80"/>
                </a:cubicBezTo>
                <a:cubicBezTo>
                  <a:pt x="157" y="79"/>
                  <a:pt x="158" y="77"/>
                  <a:pt x="158" y="75"/>
                </a:cubicBezTo>
                <a:cubicBezTo>
                  <a:pt x="158" y="72"/>
                  <a:pt x="157" y="70"/>
                  <a:pt x="155" y="69"/>
                </a:cubicBezTo>
                <a:cubicBezTo>
                  <a:pt x="154" y="67"/>
                  <a:pt x="152" y="66"/>
                  <a:pt x="149" y="66"/>
                </a:cubicBezTo>
                <a:cubicBezTo>
                  <a:pt x="147" y="66"/>
                  <a:pt x="145" y="67"/>
                  <a:pt x="143" y="69"/>
                </a:cubicBezTo>
                <a:cubicBezTo>
                  <a:pt x="142" y="70"/>
                  <a:pt x="141" y="72"/>
                  <a:pt x="141" y="75"/>
                </a:cubicBezTo>
                <a:close/>
              </a:path>
            </a:pathLst>
          </a:custGeom>
          <a:solidFill>
            <a:schemeClr val="tx1">
              <a:alpha val="4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7" name="TextBox 11"/>
          <p:cNvSpPr txBox="1"/>
          <p:nvPr/>
        </p:nvSpPr>
        <p:spPr>
          <a:xfrm>
            <a:off x="1759507" y="4792676"/>
            <a:ext cx="26384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 smtClean="0">
                <a:solidFill>
                  <a:schemeClr val="accent1"/>
                </a:solidFill>
                <a:latin typeface="+mj-lt"/>
              </a:rPr>
              <a:t>Charles K Smith</a:t>
            </a:r>
            <a:endParaRPr lang="id-ID" sz="16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8" name="TextBox 63"/>
          <p:cNvSpPr txBox="1"/>
          <p:nvPr/>
        </p:nvSpPr>
        <p:spPr>
          <a:xfrm>
            <a:off x="2267131" y="5094433"/>
            <a:ext cx="1623185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067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General Manager</a:t>
            </a:r>
            <a:endParaRPr lang="id-ID" sz="1067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1" name="TextBox 57"/>
          <p:cNvSpPr txBox="1"/>
          <p:nvPr/>
        </p:nvSpPr>
        <p:spPr>
          <a:xfrm>
            <a:off x="4905564" y="4792676"/>
            <a:ext cx="24590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600" dirty="0" smtClean="0">
                <a:solidFill>
                  <a:schemeClr val="accent1"/>
                </a:solidFill>
                <a:latin typeface="+mj-lt"/>
              </a:rPr>
              <a:t>Delton </a:t>
            </a:r>
            <a:r>
              <a:rPr lang="en-US" sz="1600" dirty="0" smtClean="0">
                <a:solidFill>
                  <a:schemeClr val="accent1"/>
                </a:solidFill>
                <a:latin typeface="+mj-lt"/>
              </a:rPr>
              <a:t>R</a:t>
            </a:r>
            <a:r>
              <a:rPr lang="id-ID" sz="1600" dirty="0" smtClean="0">
                <a:solidFill>
                  <a:schemeClr val="accent1"/>
                </a:solidFill>
                <a:latin typeface="+mj-lt"/>
              </a:rPr>
              <a:t> </a:t>
            </a:r>
            <a:r>
              <a:rPr lang="en-US" sz="1600" dirty="0">
                <a:solidFill>
                  <a:schemeClr val="accent1"/>
                </a:solidFill>
                <a:latin typeface="+mj-lt"/>
              </a:rPr>
              <a:t>S</a:t>
            </a:r>
            <a:r>
              <a:rPr lang="id-ID" sz="1600" dirty="0" smtClean="0">
                <a:solidFill>
                  <a:schemeClr val="accent1"/>
                </a:solidFill>
                <a:latin typeface="+mj-lt"/>
              </a:rPr>
              <a:t>mith</a:t>
            </a:r>
            <a:endParaRPr lang="id-ID" sz="16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TextBox 64"/>
          <p:cNvSpPr txBox="1"/>
          <p:nvPr/>
        </p:nvSpPr>
        <p:spPr>
          <a:xfrm>
            <a:off x="5164039" y="5094433"/>
            <a:ext cx="1942089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067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Chief Excutive Officer</a:t>
            </a:r>
          </a:p>
        </p:txBody>
      </p:sp>
      <p:sp>
        <p:nvSpPr>
          <p:cNvPr id="43" name="TextBox 11"/>
          <p:cNvSpPr txBox="1"/>
          <p:nvPr/>
        </p:nvSpPr>
        <p:spPr>
          <a:xfrm>
            <a:off x="7872227" y="4792676"/>
            <a:ext cx="24890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600" dirty="0" smtClean="0">
                <a:solidFill>
                  <a:schemeClr val="accent1"/>
                </a:solidFill>
                <a:latin typeface="+mj-lt"/>
              </a:rPr>
              <a:t>Brennan </a:t>
            </a:r>
            <a:r>
              <a:rPr lang="en-US" sz="1600" dirty="0" smtClean="0">
                <a:solidFill>
                  <a:schemeClr val="accent1"/>
                </a:solidFill>
                <a:latin typeface="+mj-lt"/>
              </a:rPr>
              <a:t>S</a:t>
            </a:r>
            <a:r>
              <a:rPr lang="id-ID" sz="1600" dirty="0" smtClean="0">
                <a:solidFill>
                  <a:schemeClr val="accent1"/>
                </a:solidFill>
                <a:latin typeface="+mj-lt"/>
              </a:rPr>
              <a:t>mith</a:t>
            </a:r>
            <a:endParaRPr lang="id-ID" sz="16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4" name="TextBox 63"/>
          <p:cNvSpPr txBox="1"/>
          <p:nvPr/>
        </p:nvSpPr>
        <p:spPr>
          <a:xfrm>
            <a:off x="8320309" y="5094433"/>
            <a:ext cx="1592909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067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Creative Director</a:t>
            </a:r>
            <a:endParaRPr lang="id-ID" sz="1067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252606" y="1066566"/>
            <a:ext cx="56867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Success Team</a:t>
            </a:r>
            <a:endParaRPr lang="en-US" sz="48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45" name="Rounded Rectangle 44"/>
          <p:cNvSpPr/>
          <p:nvPr/>
        </p:nvSpPr>
        <p:spPr>
          <a:xfrm>
            <a:off x="1458436" y="3411816"/>
            <a:ext cx="941669" cy="919890"/>
          </a:xfrm>
          <a:prstGeom prst="roundRect">
            <a:avLst>
              <a:gd name="adj" fmla="val 5456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ounded Rectangle 45"/>
          <p:cNvSpPr/>
          <p:nvPr/>
        </p:nvSpPr>
        <p:spPr>
          <a:xfrm>
            <a:off x="5720954" y="3411816"/>
            <a:ext cx="941669" cy="919890"/>
          </a:xfrm>
          <a:prstGeom prst="roundRect">
            <a:avLst>
              <a:gd name="adj" fmla="val 62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ounded Rectangle 46"/>
          <p:cNvSpPr/>
          <p:nvPr/>
        </p:nvSpPr>
        <p:spPr>
          <a:xfrm>
            <a:off x="9715967" y="3411816"/>
            <a:ext cx="941669" cy="919890"/>
          </a:xfrm>
          <a:prstGeom prst="roundRect">
            <a:avLst>
              <a:gd name="adj" fmla="val 6951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8" name="Group 47"/>
          <p:cNvGrpSpPr/>
          <p:nvPr/>
        </p:nvGrpSpPr>
        <p:grpSpPr>
          <a:xfrm>
            <a:off x="10042062" y="3667943"/>
            <a:ext cx="312877" cy="378950"/>
            <a:chOff x="10387014" y="2925763"/>
            <a:chExt cx="255588" cy="309563"/>
          </a:xfrm>
          <a:solidFill>
            <a:schemeClr val="bg1"/>
          </a:solidFill>
        </p:grpSpPr>
        <p:sp>
          <p:nvSpPr>
            <p:cNvPr id="49" name="Freeform 134"/>
            <p:cNvSpPr>
              <a:spLocks noEditPoints="1"/>
            </p:cNvSpPr>
            <p:nvPr/>
          </p:nvSpPr>
          <p:spPr bwMode="auto">
            <a:xfrm>
              <a:off x="10387014" y="2925763"/>
              <a:ext cx="255588" cy="309563"/>
            </a:xfrm>
            <a:custGeom>
              <a:avLst/>
              <a:gdLst>
                <a:gd name="T0" fmla="*/ 84 w 96"/>
                <a:gd name="T1" fmla="*/ 44 h 116"/>
                <a:gd name="T2" fmla="*/ 72 w 96"/>
                <a:gd name="T3" fmla="*/ 44 h 116"/>
                <a:gd name="T4" fmla="*/ 72 w 96"/>
                <a:gd name="T5" fmla="*/ 25 h 116"/>
                <a:gd name="T6" fmla="*/ 48 w 96"/>
                <a:gd name="T7" fmla="*/ 0 h 116"/>
                <a:gd name="T8" fmla="*/ 24 w 96"/>
                <a:gd name="T9" fmla="*/ 25 h 116"/>
                <a:gd name="T10" fmla="*/ 24 w 96"/>
                <a:gd name="T11" fmla="*/ 44 h 116"/>
                <a:gd name="T12" fmla="*/ 12 w 96"/>
                <a:gd name="T13" fmla="*/ 44 h 116"/>
                <a:gd name="T14" fmla="*/ 0 w 96"/>
                <a:gd name="T15" fmla="*/ 56 h 116"/>
                <a:gd name="T16" fmla="*/ 0 w 96"/>
                <a:gd name="T17" fmla="*/ 104 h 116"/>
                <a:gd name="T18" fmla="*/ 12 w 96"/>
                <a:gd name="T19" fmla="*/ 116 h 116"/>
                <a:gd name="T20" fmla="*/ 84 w 96"/>
                <a:gd name="T21" fmla="*/ 116 h 116"/>
                <a:gd name="T22" fmla="*/ 96 w 96"/>
                <a:gd name="T23" fmla="*/ 104 h 116"/>
                <a:gd name="T24" fmla="*/ 96 w 96"/>
                <a:gd name="T25" fmla="*/ 56 h 116"/>
                <a:gd name="T26" fmla="*/ 84 w 96"/>
                <a:gd name="T27" fmla="*/ 44 h 116"/>
                <a:gd name="T28" fmla="*/ 32 w 96"/>
                <a:gd name="T29" fmla="*/ 25 h 116"/>
                <a:gd name="T30" fmla="*/ 48 w 96"/>
                <a:gd name="T31" fmla="*/ 8 h 116"/>
                <a:gd name="T32" fmla="*/ 64 w 96"/>
                <a:gd name="T33" fmla="*/ 25 h 116"/>
                <a:gd name="T34" fmla="*/ 64 w 96"/>
                <a:gd name="T35" fmla="*/ 44 h 116"/>
                <a:gd name="T36" fmla="*/ 32 w 96"/>
                <a:gd name="T37" fmla="*/ 44 h 116"/>
                <a:gd name="T38" fmla="*/ 32 w 96"/>
                <a:gd name="T39" fmla="*/ 25 h 116"/>
                <a:gd name="T40" fmla="*/ 88 w 96"/>
                <a:gd name="T41" fmla="*/ 104 h 116"/>
                <a:gd name="T42" fmla="*/ 84 w 96"/>
                <a:gd name="T43" fmla="*/ 108 h 116"/>
                <a:gd name="T44" fmla="*/ 12 w 96"/>
                <a:gd name="T45" fmla="*/ 108 h 116"/>
                <a:gd name="T46" fmla="*/ 8 w 96"/>
                <a:gd name="T47" fmla="*/ 104 h 116"/>
                <a:gd name="T48" fmla="*/ 8 w 96"/>
                <a:gd name="T49" fmla="*/ 56 h 116"/>
                <a:gd name="T50" fmla="*/ 12 w 96"/>
                <a:gd name="T51" fmla="*/ 52 h 116"/>
                <a:gd name="T52" fmla="*/ 84 w 96"/>
                <a:gd name="T53" fmla="*/ 52 h 116"/>
                <a:gd name="T54" fmla="*/ 88 w 96"/>
                <a:gd name="T55" fmla="*/ 56 h 116"/>
                <a:gd name="T56" fmla="*/ 88 w 96"/>
                <a:gd name="T57" fmla="*/ 104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6" h="116">
                  <a:moveTo>
                    <a:pt x="84" y="44"/>
                  </a:moveTo>
                  <a:cubicBezTo>
                    <a:pt x="72" y="44"/>
                    <a:pt x="72" y="44"/>
                    <a:pt x="72" y="44"/>
                  </a:cubicBezTo>
                  <a:cubicBezTo>
                    <a:pt x="72" y="25"/>
                    <a:pt x="72" y="25"/>
                    <a:pt x="72" y="25"/>
                  </a:cubicBezTo>
                  <a:cubicBezTo>
                    <a:pt x="72" y="11"/>
                    <a:pt x="61" y="0"/>
                    <a:pt x="48" y="0"/>
                  </a:cubicBezTo>
                  <a:cubicBezTo>
                    <a:pt x="35" y="0"/>
                    <a:pt x="24" y="11"/>
                    <a:pt x="24" y="25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5" y="44"/>
                    <a:pt x="0" y="49"/>
                    <a:pt x="0" y="56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11"/>
                    <a:pt x="5" y="116"/>
                    <a:pt x="12" y="116"/>
                  </a:cubicBezTo>
                  <a:cubicBezTo>
                    <a:pt x="84" y="116"/>
                    <a:pt x="84" y="116"/>
                    <a:pt x="84" y="116"/>
                  </a:cubicBezTo>
                  <a:cubicBezTo>
                    <a:pt x="91" y="116"/>
                    <a:pt x="96" y="111"/>
                    <a:pt x="96" y="104"/>
                  </a:cubicBezTo>
                  <a:cubicBezTo>
                    <a:pt x="96" y="56"/>
                    <a:pt x="96" y="56"/>
                    <a:pt x="96" y="56"/>
                  </a:cubicBezTo>
                  <a:cubicBezTo>
                    <a:pt x="96" y="49"/>
                    <a:pt x="91" y="44"/>
                    <a:pt x="84" y="44"/>
                  </a:cubicBezTo>
                  <a:close/>
                  <a:moveTo>
                    <a:pt x="32" y="25"/>
                  </a:moveTo>
                  <a:cubicBezTo>
                    <a:pt x="32" y="15"/>
                    <a:pt x="39" y="8"/>
                    <a:pt x="48" y="8"/>
                  </a:cubicBezTo>
                  <a:cubicBezTo>
                    <a:pt x="57" y="8"/>
                    <a:pt x="64" y="15"/>
                    <a:pt x="64" y="25"/>
                  </a:cubicBezTo>
                  <a:cubicBezTo>
                    <a:pt x="64" y="44"/>
                    <a:pt x="64" y="44"/>
                    <a:pt x="64" y="44"/>
                  </a:cubicBezTo>
                  <a:cubicBezTo>
                    <a:pt x="32" y="44"/>
                    <a:pt x="32" y="44"/>
                    <a:pt x="32" y="44"/>
                  </a:cubicBezTo>
                  <a:lnTo>
                    <a:pt x="32" y="25"/>
                  </a:lnTo>
                  <a:close/>
                  <a:moveTo>
                    <a:pt x="88" y="104"/>
                  </a:moveTo>
                  <a:cubicBezTo>
                    <a:pt x="88" y="106"/>
                    <a:pt x="86" y="108"/>
                    <a:pt x="84" y="108"/>
                  </a:cubicBezTo>
                  <a:cubicBezTo>
                    <a:pt x="12" y="108"/>
                    <a:pt x="12" y="108"/>
                    <a:pt x="12" y="108"/>
                  </a:cubicBezTo>
                  <a:cubicBezTo>
                    <a:pt x="10" y="108"/>
                    <a:pt x="8" y="106"/>
                    <a:pt x="8" y="104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8" y="54"/>
                    <a:pt x="10" y="52"/>
                    <a:pt x="12" y="52"/>
                  </a:cubicBezTo>
                  <a:cubicBezTo>
                    <a:pt x="84" y="52"/>
                    <a:pt x="84" y="52"/>
                    <a:pt x="84" y="52"/>
                  </a:cubicBezTo>
                  <a:cubicBezTo>
                    <a:pt x="86" y="52"/>
                    <a:pt x="88" y="54"/>
                    <a:pt x="88" y="56"/>
                  </a:cubicBezTo>
                  <a:lnTo>
                    <a:pt x="88" y="1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Freeform 135"/>
            <p:cNvSpPr>
              <a:spLocks noEditPoints="1"/>
            </p:cNvSpPr>
            <p:nvPr/>
          </p:nvSpPr>
          <p:spPr bwMode="auto">
            <a:xfrm>
              <a:off x="10488614" y="3100388"/>
              <a:ext cx="52388" cy="79375"/>
            </a:xfrm>
            <a:custGeom>
              <a:avLst/>
              <a:gdLst>
                <a:gd name="T0" fmla="*/ 10 w 20"/>
                <a:gd name="T1" fmla="*/ 0 h 30"/>
                <a:gd name="T2" fmla="*/ 0 w 20"/>
                <a:gd name="T3" fmla="*/ 10 h 30"/>
                <a:gd name="T4" fmla="*/ 4 w 20"/>
                <a:gd name="T5" fmla="*/ 18 h 30"/>
                <a:gd name="T6" fmla="*/ 4 w 20"/>
                <a:gd name="T7" fmla="*/ 24 h 30"/>
                <a:gd name="T8" fmla="*/ 10 w 20"/>
                <a:gd name="T9" fmla="*/ 30 h 30"/>
                <a:gd name="T10" fmla="*/ 16 w 20"/>
                <a:gd name="T11" fmla="*/ 24 h 30"/>
                <a:gd name="T12" fmla="*/ 16 w 20"/>
                <a:gd name="T13" fmla="*/ 18 h 30"/>
                <a:gd name="T14" fmla="*/ 20 w 20"/>
                <a:gd name="T15" fmla="*/ 10 h 30"/>
                <a:gd name="T16" fmla="*/ 10 w 20"/>
                <a:gd name="T17" fmla="*/ 0 h 30"/>
                <a:gd name="T18" fmla="*/ 12 w 20"/>
                <a:gd name="T19" fmla="*/ 16 h 30"/>
                <a:gd name="T20" fmla="*/ 12 w 20"/>
                <a:gd name="T21" fmla="*/ 24 h 30"/>
                <a:gd name="T22" fmla="*/ 10 w 20"/>
                <a:gd name="T23" fmla="*/ 26 h 30"/>
                <a:gd name="T24" fmla="*/ 8 w 20"/>
                <a:gd name="T25" fmla="*/ 24 h 30"/>
                <a:gd name="T26" fmla="*/ 8 w 20"/>
                <a:gd name="T27" fmla="*/ 16 h 30"/>
                <a:gd name="T28" fmla="*/ 4 w 20"/>
                <a:gd name="T29" fmla="*/ 10 h 30"/>
                <a:gd name="T30" fmla="*/ 10 w 20"/>
                <a:gd name="T31" fmla="*/ 4 h 30"/>
                <a:gd name="T32" fmla="*/ 16 w 20"/>
                <a:gd name="T33" fmla="*/ 10 h 30"/>
                <a:gd name="T34" fmla="*/ 12 w 20"/>
                <a:gd name="T35" fmla="*/ 1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" h="30">
                  <a:moveTo>
                    <a:pt x="10" y="0"/>
                  </a:moveTo>
                  <a:cubicBezTo>
                    <a:pt x="4" y="0"/>
                    <a:pt x="0" y="4"/>
                    <a:pt x="0" y="10"/>
                  </a:cubicBezTo>
                  <a:cubicBezTo>
                    <a:pt x="0" y="13"/>
                    <a:pt x="2" y="16"/>
                    <a:pt x="4" y="18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7"/>
                    <a:pt x="7" y="30"/>
                    <a:pt x="10" y="30"/>
                  </a:cubicBezTo>
                  <a:cubicBezTo>
                    <a:pt x="13" y="30"/>
                    <a:pt x="16" y="27"/>
                    <a:pt x="16" y="24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8" y="16"/>
                    <a:pt x="20" y="13"/>
                    <a:pt x="20" y="10"/>
                  </a:cubicBezTo>
                  <a:cubicBezTo>
                    <a:pt x="20" y="4"/>
                    <a:pt x="16" y="0"/>
                    <a:pt x="10" y="0"/>
                  </a:cubicBezTo>
                  <a:close/>
                  <a:moveTo>
                    <a:pt x="12" y="16"/>
                  </a:moveTo>
                  <a:cubicBezTo>
                    <a:pt x="12" y="24"/>
                    <a:pt x="12" y="24"/>
                    <a:pt x="12" y="24"/>
                  </a:cubicBezTo>
                  <a:cubicBezTo>
                    <a:pt x="12" y="25"/>
                    <a:pt x="11" y="26"/>
                    <a:pt x="10" y="26"/>
                  </a:cubicBezTo>
                  <a:cubicBezTo>
                    <a:pt x="9" y="26"/>
                    <a:pt x="8" y="25"/>
                    <a:pt x="8" y="24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6" y="15"/>
                    <a:pt x="4" y="13"/>
                    <a:pt x="4" y="10"/>
                  </a:cubicBezTo>
                  <a:cubicBezTo>
                    <a:pt x="4" y="7"/>
                    <a:pt x="7" y="4"/>
                    <a:pt x="10" y="4"/>
                  </a:cubicBezTo>
                  <a:cubicBezTo>
                    <a:pt x="13" y="4"/>
                    <a:pt x="16" y="7"/>
                    <a:pt x="16" y="10"/>
                  </a:cubicBezTo>
                  <a:cubicBezTo>
                    <a:pt x="16" y="13"/>
                    <a:pt x="14" y="15"/>
                    <a:pt x="12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51" name="Freeform 344"/>
          <p:cNvSpPr>
            <a:spLocks noEditPoints="1"/>
          </p:cNvSpPr>
          <p:nvPr/>
        </p:nvSpPr>
        <p:spPr bwMode="auto">
          <a:xfrm>
            <a:off x="1755933" y="3707942"/>
            <a:ext cx="338951" cy="338951"/>
          </a:xfrm>
          <a:custGeom>
            <a:avLst/>
            <a:gdLst>
              <a:gd name="T0" fmla="*/ 60 w 64"/>
              <a:gd name="T1" fmla="*/ 5 h 64"/>
              <a:gd name="T2" fmla="*/ 32 w 64"/>
              <a:gd name="T3" fmla="*/ 0 h 64"/>
              <a:gd name="T4" fmla="*/ 4 w 64"/>
              <a:gd name="T5" fmla="*/ 5 h 64"/>
              <a:gd name="T6" fmla="*/ 0 w 64"/>
              <a:gd name="T7" fmla="*/ 10 h 64"/>
              <a:gd name="T8" fmla="*/ 0 w 64"/>
              <a:gd name="T9" fmla="*/ 54 h 64"/>
              <a:gd name="T10" fmla="*/ 4 w 64"/>
              <a:gd name="T11" fmla="*/ 59 h 64"/>
              <a:gd name="T12" fmla="*/ 32 w 64"/>
              <a:gd name="T13" fmla="*/ 64 h 64"/>
              <a:gd name="T14" fmla="*/ 60 w 64"/>
              <a:gd name="T15" fmla="*/ 59 h 64"/>
              <a:gd name="T16" fmla="*/ 64 w 64"/>
              <a:gd name="T17" fmla="*/ 54 h 64"/>
              <a:gd name="T18" fmla="*/ 64 w 64"/>
              <a:gd name="T19" fmla="*/ 10 h 64"/>
              <a:gd name="T20" fmla="*/ 60 w 64"/>
              <a:gd name="T21" fmla="*/ 5 h 64"/>
              <a:gd name="T22" fmla="*/ 32 w 64"/>
              <a:gd name="T23" fmla="*/ 4 h 64"/>
              <a:gd name="T24" fmla="*/ 60 w 64"/>
              <a:gd name="T25" fmla="*/ 10 h 64"/>
              <a:gd name="T26" fmla="*/ 32 w 64"/>
              <a:gd name="T27" fmla="*/ 16 h 64"/>
              <a:gd name="T28" fmla="*/ 4 w 64"/>
              <a:gd name="T29" fmla="*/ 10 h 64"/>
              <a:gd name="T30" fmla="*/ 32 w 64"/>
              <a:gd name="T31" fmla="*/ 4 h 64"/>
              <a:gd name="T32" fmla="*/ 32 w 64"/>
              <a:gd name="T33" fmla="*/ 20 h 64"/>
              <a:gd name="T34" fmla="*/ 60 w 64"/>
              <a:gd name="T35" fmla="*/ 15 h 64"/>
              <a:gd name="T36" fmla="*/ 60 w 64"/>
              <a:gd name="T37" fmla="*/ 24 h 64"/>
              <a:gd name="T38" fmla="*/ 60 w 64"/>
              <a:gd name="T39" fmla="*/ 24 h 64"/>
              <a:gd name="T40" fmla="*/ 32 w 64"/>
              <a:gd name="T41" fmla="*/ 30 h 64"/>
              <a:gd name="T42" fmla="*/ 4 w 64"/>
              <a:gd name="T43" fmla="*/ 24 h 64"/>
              <a:gd name="T44" fmla="*/ 4 w 64"/>
              <a:gd name="T45" fmla="*/ 24 h 64"/>
              <a:gd name="T46" fmla="*/ 4 w 64"/>
              <a:gd name="T47" fmla="*/ 15 h 64"/>
              <a:gd name="T48" fmla="*/ 32 w 64"/>
              <a:gd name="T49" fmla="*/ 20 h 64"/>
              <a:gd name="T50" fmla="*/ 60 w 64"/>
              <a:gd name="T51" fmla="*/ 54 h 64"/>
              <a:gd name="T52" fmla="*/ 60 w 64"/>
              <a:gd name="T53" fmla="*/ 54 h 64"/>
              <a:gd name="T54" fmla="*/ 32 w 64"/>
              <a:gd name="T55" fmla="*/ 60 h 64"/>
              <a:gd name="T56" fmla="*/ 4 w 64"/>
              <a:gd name="T57" fmla="*/ 54 h 64"/>
              <a:gd name="T58" fmla="*/ 4 w 64"/>
              <a:gd name="T59" fmla="*/ 54 h 64"/>
              <a:gd name="T60" fmla="*/ 4 w 64"/>
              <a:gd name="T61" fmla="*/ 43 h 64"/>
              <a:gd name="T62" fmla="*/ 32 w 64"/>
              <a:gd name="T63" fmla="*/ 48 h 64"/>
              <a:gd name="T64" fmla="*/ 60 w 64"/>
              <a:gd name="T65" fmla="*/ 43 h 64"/>
              <a:gd name="T66" fmla="*/ 60 w 64"/>
              <a:gd name="T67" fmla="*/ 54 h 64"/>
              <a:gd name="T68" fmla="*/ 60 w 64"/>
              <a:gd name="T69" fmla="*/ 38 h 64"/>
              <a:gd name="T70" fmla="*/ 60 w 64"/>
              <a:gd name="T71" fmla="*/ 38 h 64"/>
              <a:gd name="T72" fmla="*/ 32 w 64"/>
              <a:gd name="T73" fmla="*/ 44 h 64"/>
              <a:gd name="T74" fmla="*/ 4 w 64"/>
              <a:gd name="T75" fmla="*/ 38 h 64"/>
              <a:gd name="T76" fmla="*/ 4 w 64"/>
              <a:gd name="T77" fmla="*/ 38 h 64"/>
              <a:gd name="T78" fmla="*/ 4 w 64"/>
              <a:gd name="T79" fmla="*/ 29 h 64"/>
              <a:gd name="T80" fmla="*/ 32 w 64"/>
              <a:gd name="T81" fmla="*/ 34 h 64"/>
              <a:gd name="T82" fmla="*/ 60 w 64"/>
              <a:gd name="T83" fmla="*/ 29 h 64"/>
              <a:gd name="T84" fmla="*/ 60 w 64"/>
              <a:gd name="T85" fmla="*/ 3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64" h="64">
                <a:moveTo>
                  <a:pt x="60" y="5"/>
                </a:moveTo>
                <a:cubicBezTo>
                  <a:pt x="55" y="2"/>
                  <a:pt x="44" y="0"/>
                  <a:pt x="32" y="0"/>
                </a:cubicBezTo>
                <a:cubicBezTo>
                  <a:pt x="20" y="0"/>
                  <a:pt x="9" y="2"/>
                  <a:pt x="4" y="5"/>
                </a:cubicBezTo>
                <a:cubicBezTo>
                  <a:pt x="1" y="7"/>
                  <a:pt x="0" y="8"/>
                  <a:pt x="0" y="10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6"/>
                  <a:pt x="1" y="57"/>
                  <a:pt x="4" y="59"/>
                </a:cubicBezTo>
                <a:cubicBezTo>
                  <a:pt x="9" y="62"/>
                  <a:pt x="20" y="64"/>
                  <a:pt x="32" y="64"/>
                </a:cubicBezTo>
                <a:cubicBezTo>
                  <a:pt x="44" y="64"/>
                  <a:pt x="55" y="62"/>
                  <a:pt x="60" y="59"/>
                </a:cubicBezTo>
                <a:cubicBezTo>
                  <a:pt x="63" y="57"/>
                  <a:pt x="64" y="56"/>
                  <a:pt x="64" y="54"/>
                </a:cubicBezTo>
                <a:cubicBezTo>
                  <a:pt x="64" y="10"/>
                  <a:pt x="64" y="10"/>
                  <a:pt x="64" y="10"/>
                </a:cubicBezTo>
                <a:cubicBezTo>
                  <a:pt x="64" y="8"/>
                  <a:pt x="63" y="7"/>
                  <a:pt x="60" y="5"/>
                </a:cubicBezTo>
                <a:close/>
                <a:moveTo>
                  <a:pt x="32" y="4"/>
                </a:moveTo>
                <a:cubicBezTo>
                  <a:pt x="49" y="4"/>
                  <a:pt x="58" y="8"/>
                  <a:pt x="60" y="10"/>
                </a:cubicBezTo>
                <a:cubicBezTo>
                  <a:pt x="58" y="12"/>
                  <a:pt x="49" y="16"/>
                  <a:pt x="32" y="16"/>
                </a:cubicBezTo>
                <a:cubicBezTo>
                  <a:pt x="15" y="16"/>
                  <a:pt x="6" y="12"/>
                  <a:pt x="4" y="10"/>
                </a:cubicBezTo>
                <a:cubicBezTo>
                  <a:pt x="6" y="8"/>
                  <a:pt x="15" y="4"/>
                  <a:pt x="32" y="4"/>
                </a:cubicBezTo>
                <a:close/>
                <a:moveTo>
                  <a:pt x="32" y="20"/>
                </a:moveTo>
                <a:cubicBezTo>
                  <a:pt x="44" y="20"/>
                  <a:pt x="55" y="18"/>
                  <a:pt x="60" y="15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58" y="26"/>
                  <a:pt x="49" y="30"/>
                  <a:pt x="32" y="30"/>
                </a:cubicBezTo>
                <a:cubicBezTo>
                  <a:pt x="15" y="30"/>
                  <a:pt x="6" y="26"/>
                  <a:pt x="4" y="24"/>
                </a:cubicBezTo>
                <a:cubicBezTo>
                  <a:pt x="4" y="24"/>
                  <a:pt x="4" y="24"/>
                  <a:pt x="4" y="24"/>
                </a:cubicBezTo>
                <a:cubicBezTo>
                  <a:pt x="4" y="15"/>
                  <a:pt x="4" y="15"/>
                  <a:pt x="4" y="15"/>
                </a:cubicBezTo>
                <a:cubicBezTo>
                  <a:pt x="9" y="18"/>
                  <a:pt x="20" y="20"/>
                  <a:pt x="32" y="20"/>
                </a:cubicBezTo>
                <a:close/>
                <a:moveTo>
                  <a:pt x="60" y="54"/>
                </a:moveTo>
                <a:cubicBezTo>
                  <a:pt x="60" y="54"/>
                  <a:pt x="60" y="54"/>
                  <a:pt x="60" y="54"/>
                </a:cubicBezTo>
                <a:cubicBezTo>
                  <a:pt x="58" y="56"/>
                  <a:pt x="49" y="60"/>
                  <a:pt x="32" y="60"/>
                </a:cubicBezTo>
                <a:cubicBezTo>
                  <a:pt x="15" y="60"/>
                  <a:pt x="6" y="56"/>
                  <a:pt x="4" y="54"/>
                </a:cubicBezTo>
                <a:cubicBezTo>
                  <a:pt x="4" y="54"/>
                  <a:pt x="4" y="54"/>
                  <a:pt x="4" y="54"/>
                </a:cubicBezTo>
                <a:cubicBezTo>
                  <a:pt x="4" y="43"/>
                  <a:pt x="4" y="43"/>
                  <a:pt x="4" y="43"/>
                </a:cubicBezTo>
                <a:cubicBezTo>
                  <a:pt x="9" y="46"/>
                  <a:pt x="20" y="48"/>
                  <a:pt x="32" y="48"/>
                </a:cubicBezTo>
                <a:cubicBezTo>
                  <a:pt x="44" y="48"/>
                  <a:pt x="55" y="46"/>
                  <a:pt x="60" y="43"/>
                </a:cubicBezTo>
                <a:lnTo>
                  <a:pt x="60" y="54"/>
                </a:lnTo>
                <a:close/>
                <a:moveTo>
                  <a:pt x="60" y="38"/>
                </a:moveTo>
                <a:cubicBezTo>
                  <a:pt x="60" y="38"/>
                  <a:pt x="60" y="38"/>
                  <a:pt x="60" y="38"/>
                </a:cubicBezTo>
                <a:cubicBezTo>
                  <a:pt x="58" y="40"/>
                  <a:pt x="49" y="44"/>
                  <a:pt x="32" y="44"/>
                </a:cubicBezTo>
                <a:cubicBezTo>
                  <a:pt x="15" y="44"/>
                  <a:pt x="6" y="40"/>
                  <a:pt x="4" y="38"/>
                </a:cubicBezTo>
                <a:cubicBezTo>
                  <a:pt x="4" y="38"/>
                  <a:pt x="4" y="38"/>
                  <a:pt x="4" y="38"/>
                </a:cubicBezTo>
                <a:cubicBezTo>
                  <a:pt x="4" y="29"/>
                  <a:pt x="4" y="29"/>
                  <a:pt x="4" y="29"/>
                </a:cubicBezTo>
                <a:cubicBezTo>
                  <a:pt x="9" y="32"/>
                  <a:pt x="20" y="34"/>
                  <a:pt x="32" y="34"/>
                </a:cubicBezTo>
                <a:cubicBezTo>
                  <a:pt x="44" y="34"/>
                  <a:pt x="55" y="32"/>
                  <a:pt x="60" y="29"/>
                </a:cubicBezTo>
                <a:lnTo>
                  <a:pt x="60" y="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52" name="Group 51"/>
          <p:cNvGrpSpPr/>
          <p:nvPr/>
        </p:nvGrpSpPr>
        <p:grpSpPr>
          <a:xfrm>
            <a:off x="6045695" y="3701274"/>
            <a:ext cx="323770" cy="345619"/>
            <a:chOff x="8342313" y="10972800"/>
            <a:chExt cx="1293813" cy="1381125"/>
          </a:xfrm>
          <a:solidFill>
            <a:schemeClr val="bg1"/>
          </a:solidFill>
        </p:grpSpPr>
        <p:sp>
          <p:nvSpPr>
            <p:cNvPr id="53" name="Freeform 5"/>
            <p:cNvSpPr>
              <a:spLocks noEditPoints="1"/>
            </p:cNvSpPr>
            <p:nvPr/>
          </p:nvSpPr>
          <p:spPr bwMode="auto">
            <a:xfrm>
              <a:off x="8342313" y="10972800"/>
              <a:ext cx="1293813" cy="1381125"/>
            </a:xfrm>
            <a:custGeom>
              <a:avLst/>
              <a:gdLst>
                <a:gd name="T0" fmla="*/ 299 w 345"/>
                <a:gd name="T1" fmla="*/ 0 h 368"/>
                <a:gd name="T2" fmla="*/ 46 w 345"/>
                <a:gd name="T3" fmla="*/ 0 h 368"/>
                <a:gd name="T4" fmla="*/ 0 w 345"/>
                <a:gd name="T5" fmla="*/ 46 h 368"/>
                <a:gd name="T6" fmla="*/ 0 w 345"/>
                <a:gd name="T7" fmla="*/ 322 h 368"/>
                <a:gd name="T8" fmla="*/ 46 w 345"/>
                <a:gd name="T9" fmla="*/ 368 h 368"/>
                <a:gd name="T10" fmla="*/ 299 w 345"/>
                <a:gd name="T11" fmla="*/ 368 h 368"/>
                <a:gd name="T12" fmla="*/ 345 w 345"/>
                <a:gd name="T13" fmla="*/ 322 h 368"/>
                <a:gd name="T14" fmla="*/ 345 w 345"/>
                <a:gd name="T15" fmla="*/ 46 h 368"/>
                <a:gd name="T16" fmla="*/ 299 w 345"/>
                <a:gd name="T17" fmla="*/ 0 h 368"/>
                <a:gd name="T18" fmla="*/ 322 w 345"/>
                <a:gd name="T19" fmla="*/ 322 h 368"/>
                <a:gd name="T20" fmla="*/ 299 w 345"/>
                <a:gd name="T21" fmla="*/ 345 h 368"/>
                <a:gd name="T22" fmla="*/ 46 w 345"/>
                <a:gd name="T23" fmla="*/ 345 h 368"/>
                <a:gd name="T24" fmla="*/ 23 w 345"/>
                <a:gd name="T25" fmla="*/ 322 h 368"/>
                <a:gd name="T26" fmla="*/ 23 w 345"/>
                <a:gd name="T27" fmla="*/ 46 h 368"/>
                <a:gd name="T28" fmla="*/ 46 w 345"/>
                <a:gd name="T29" fmla="*/ 23 h 368"/>
                <a:gd name="T30" fmla="*/ 299 w 345"/>
                <a:gd name="T31" fmla="*/ 23 h 368"/>
                <a:gd name="T32" fmla="*/ 322 w 345"/>
                <a:gd name="T33" fmla="*/ 46 h 368"/>
                <a:gd name="T34" fmla="*/ 322 w 345"/>
                <a:gd name="T35" fmla="*/ 322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45" h="368">
                  <a:moveTo>
                    <a:pt x="299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20" y="0"/>
                    <a:pt x="0" y="21"/>
                    <a:pt x="0" y="46"/>
                  </a:cubicBezTo>
                  <a:cubicBezTo>
                    <a:pt x="0" y="322"/>
                    <a:pt x="0" y="322"/>
                    <a:pt x="0" y="322"/>
                  </a:cubicBezTo>
                  <a:cubicBezTo>
                    <a:pt x="0" y="348"/>
                    <a:pt x="20" y="368"/>
                    <a:pt x="46" y="368"/>
                  </a:cubicBezTo>
                  <a:cubicBezTo>
                    <a:pt x="299" y="368"/>
                    <a:pt x="299" y="368"/>
                    <a:pt x="299" y="368"/>
                  </a:cubicBezTo>
                  <a:cubicBezTo>
                    <a:pt x="324" y="368"/>
                    <a:pt x="345" y="348"/>
                    <a:pt x="345" y="322"/>
                  </a:cubicBezTo>
                  <a:cubicBezTo>
                    <a:pt x="345" y="46"/>
                    <a:pt x="345" y="46"/>
                    <a:pt x="345" y="46"/>
                  </a:cubicBezTo>
                  <a:cubicBezTo>
                    <a:pt x="345" y="21"/>
                    <a:pt x="324" y="0"/>
                    <a:pt x="299" y="0"/>
                  </a:cubicBezTo>
                  <a:close/>
                  <a:moveTo>
                    <a:pt x="322" y="322"/>
                  </a:moveTo>
                  <a:cubicBezTo>
                    <a:pt x="322" y="335"/>
                    <a:pt x="312" y="345"/>
                    <a:pt x="299" y="345"/>
                  </a:cubicBezTo>
                  <a:cubicBezTo>
                    <a:pt x="46" y="345"/>
                    <a:pt x="46" y="345"/>
                    <a:pt x="46" y="345"/>
                  </a:cubicBezTo>
                  <a:cubicBezTo>
                    <a:pt x="33" y="345"/>
                    <a:pt x="23" y="335"/>
                    <a:pt x="23" y="322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3" y="33"/>
                    <a:pt x="33" y="23"/>
                    <a:pt x="46" y="23"/>
                  </a:cubicBezTo>
                  <a:cubicBezTo>
                    <a:pt x="299" y="23"/>
                    <a:pt x="299" y="23"/>
                    <a:pt x="299" y="23"/>
                  </a:cubicBezTo>
                  <a:cubicBezTo>
                    <a:pt x="312" y="23"/>
                    <a:pt x="322" y="33"/>
                    <a:pt x="322" y="46"/>
                  </a:cubicBezTo>
                  <a:lnTo>
                    <a:pt x="322" y="3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6"/>
            <p:cNvSpPr>
              <a:spLocks noEditPoints="1"/>
            </p:cNvSpPr>
            <p:nvPr/>
          </p:nvSpPr>
          <p:spPr bwMode="auto">
            <a:xfrm>
              <a:off x="8513763" y="11145838"/>
              <a:ext cx="949325" cy="863600"/>
            </a:xfrm>
            <a:custGeom>
              <a:avLst/>
              <a:gdLst>
                <a:gd name="T0" fmla="*/ 241 w 253"/>
                <a:gd name="T1" fmla="*/ 0 h 230"/>
                <a:gd name="T2" fmla="*/ 11 w 253"/>
                <a:gd name="T3" fmla="*/ 0 h 230"/>
                <a:gd name="T4" fmla="*/ 0 w 253"/>
                <a:gd name="T5" fmla="*/ 11 h 230"/>
                <a:gd name="T6" fmla="*/ 0 w 253"/>
                <a:gd name="T7" fmla="*/ 219 h 230"/>
                <a:gd name="T8" fmla="*/ 11 w 253"/>
                <a:gd name="T9" fmla="*/ 230 h 230"/>
                <a:gd name="T10" fmla="*/ 241 w 253"/>
                <a:gd name="T11" fmla="*/ 230 h 230"/>
                <a:gd name="T12" fmla="*/ 253 w 253"/>
                <a:gd name="T13" fmla="*/ 219 h 230"/>
                <a:gd name="T14" fmla="*/ 253 w 253"/>
                <a:gd name="T15" fmla="*/ 11 h 230"/>
                <a:gd name="T16" fmla="*/ 241 w 253"/>
                <a:gd name="T17" fmla="*/ 0 h 230"/>
                <a:gd name="T18" fmla="*/ 241 w 253"/>
                <a:gd name="T19" fmla="*/ 11 h 230"/>
                <a:gd name="T20" fmla="*/ 241 w 253"/>
                <a:gd name="T21" fmla="*/ 171 h 230"/>
                <a:gd name="T22" fmla="*/ 204 w 253"/>
                <a:gd name="T23" fmla="*/ 130 h 230"/>
                <a:gd name="T24" fmla="*/ 195 w 253"/>
                <a:gd name="T25" fmla="*/ 127 h 230"/>
                <a:gd name="T26" fmla="*/ 187 w 253"/>
                <a:gd name="T27" fmla="*/ 130 h 230"/>
                <a:gd name="T28" fmla="*/ 157 w 253"/>
                <a:gd name="T29" fmla="*/ 164 h 230"/>
                <a:gd name="T30" fmla="*/ 66 w 253"/>
                <a:gd name="T31" fmla="*/ 61 h 230"/>
                <a:gd name="T32" fmla="*/ 57 w 253"/>
                <a:gd name="T33" fmla="*/ 57 h 230"/>
                <a:gd name="T34" fmla="*/ 49 w 253"/>
                <a:gd name="T35" fmla="*/ 61 h 230"/>
                <a:gd name="T36" fmla="*/ 11 w 253"/>
                <a:gd name="T37" fmla="*/ 105 h 230"/>
                <a:gd name="T38" fmla="*/ 11 w 253"/>
                <a:gd name="T39" fmla="*/ 11 h 230"/>
                <a:gd name="T40" fmla="*/ 241 w 253"/>
                <a:gd name="T41" fmla="*/ 11 h 230"/>
                <a:gd name="T42" fmla="*/ 11 w 253"/>
                <a:gd name="T43" fmla="*/ 122 h 230"/>
                <a:gd name="T44" fmla="*/ 57 w 253"/>
                <a:gd name="T45" fmla="*/ 69 h 230"/>
                <a:gd name="T46" fmla="*/ 150 w 253"/>
                <a:gd name="T47" fmla="*/ 174 h 230"/>
                <a:gd name="T48" fmla="*/ 157 w 253"/>
                <a:gd name="T49" fmla="*/ 182 h 230"/>
                <a:gd name="T50" fmla="*/ 189 w 253"/>
                <a:gd name="T51" fmla="*/ 219 h 230"/>
                <a:gd name="T52" fmla="*/ 11 w 253"/>
                <a:gd name="T53" fmla="*/ 219 h 230"/>
                <a:gd name="T54" fmla="*/ 11 w 253"/>
                <a:gd name="T55" fmla="*/ 122 h 230"/>
                <a:gd name="T56" fmla="*/ 204 w 253"/>
                <a:gd name="T57" fmla="*/ 219 h 230"/>
                <a:gd name="T58" fmla="*/ 165 w 253"/>
                <a:gd name="T59" fmla="*/ 173 h 230"/>
                <a:gd name="T60" fmla="*/ 195 w 253"/>
                <a:gd name="T61" fmla="*/ 138 h 230"/>
                <a:gd name="T62" fmla="*/ 241 w 253"/>
                <a:gd name="T63" fmla="*/ 188 h 230"/>
                <a:gd name="T64" fmla="*/ 241 w 253"/>
                <a:gd name="T65" fmla="*/ 219 h 230"/>
                <a:gd name="T66" fmla="*/ 204 w 253"/>
                <a:gd name="T67" fmla="*/ 219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3" h="230">
                  <a:moveTo>
                    <a:pt x="24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25"/>
                    <a:pt x="5" y="230"/>
                    <a:pt x="11" y="230"/>
                  </a:cubicBezTo>
                  <a:cubicBezTo>
                    <a:pt x="241" y="230"/>
                    <a:pt x="241" y="230"/>
                    <a:pt x="241" y="230"/>
                  </a:cubicBezTo>
                  <a:cubicBezTo>
                    <a:pt x="248" y="230"/>
                    <a:pt x="253" y="225"/>
                    <a:pt x="253" y="219"/>
                  </a:cubicBezTo>
                  <a:cubicBezTo>
                    <a:pt x="253" y="11"/>
                    <a:pt x="253" y="11"/>
                    <a:pt x="253" y="11"/>
                  </a:cubicBezTo>
                  <a:cubicBezTo>
                    <a:pt x="253" y="5"/>
                    <a:pt x="248" y="0"/>
                    <a:pt x="241" y="0"/>
                  </a:cubicBezTo>
                  <a:close/>
                  <a:moveTo>
                    <a:pt x="241" y="11"/>
                  </a:moveTo>
                  <a:cubicBezTo>
                    <a:pt x="241" y="171"/>
                    <a:pt x="241" y="171"/>
                    <a:pt x="241" y="171"/>
                  </a:cubicBezTo>
                  <a:cubicBezTo>
                    <a:pt x="204" y="130"/>
                    <a:pt x="204" y="130"/>
                    <a:pt x="204" y="130"/>
                  </a:cubicBezTo>
                  <a:cubicBezTo>
                    <a:pt x="202" y="128"/>
                    <a:pt x="199" y="127"/>
                    <a:pt x="195" y="127"/>
                  </a:cubicBezTo>
                  <a:cubicBezTo>
                    <a:pt x="192" y="127"/>
                    <a:pt x="189" y="128"/>
                    <a:pt x="187" y="130"/>
                  </a:cubicBezTo>
                  <a:cubicBezTo>
                    <a:pt x="157" y="164"/>
                    <a:pt x="157" y="164"/>
                    <a:pt x="157" y="164"/>
                  </a:cubicBezTo>
                  <a:cubicBezTo>
                    <a:pt x="66" y="61"/>
                    <a:pt x="66" y="61"/>
                    <a:pt x="66" y="61"/>
                  </a:cubicBezTo>
                  <a:cubicBezTo>
                    <a:pt x="64" y="59"/>
                    <a:pt x="61" y="57"/>
                    <a:pt x="57" y="57"/>
                  </a:cubicBezTo>
                  <a:cubicBezTo>
                    <a:pt x="54" y="57"/>
                    <a:pt x="51" y="59"/>
                    <a:pt x="49" y="61"/>
                  </a:cubicBezTo>
                  <a:cubicBezTo>
                    <a:pt x="11" y="105"/>
                    <a:pt x="11" y="105"/>
                    <a:pt x="11" y="105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241" y="11"/>
                  </a:lnTo>
                  <a:close/>
                  <a:moveTo>
                    <a:pt x="11" y="122"/>
                  </a:moveTo>
                  <a:cubicBezTo>
                    <a:pt x="57" y="69"/>
                    <a:pt x="57" y="69"/>
                    <a:pt x="57" y="69"/>
                  </a:cubicBezTo>
                  <a:cubicBezTo>
                    <a:pt x="150" y="174"/>
                    <a:pt x="150" y="174"/>
                    <a:pt x="150" y="174"/>
                  </a:cubicBezTo>
                  <a:cubicBezTo>
                    <a:pt x="157" y="182"/>
                    <a:pt x="157" y="182"/>
                    <a:pt x="157" y="182"/>
                  </a:cubicBezTo>
                  <a:cubicBezTo>
                    <a:pt x="189" y="219"/>
                    <a:pt x="189" y="219"/>
                    <a:pt x="189" y="219"/>
                  </a:cubicBezTo>
                  <a:cubicBezTo>
                    <a:pt x="11" y="219"/>
                    <a:pt x="11" y="219"/>
                    <a:pt x="11" y="219"/>
                  </a:cubicBezTo>
                  <a:lnTo>
                    <a:pt x="11" y="122"/>
                  </a:lnTo>
                  <a:close/>
                  <a:moveTo>
                    <a:pt x="204" y="219"/>
                  </a:moveTo>
                  <a:cubicBezTo>
                    <a:pt x="165" y="173"/>
                    <a:pt x="165" y="173"/>
                    <a:pt x="165" y="173"/>
                  </a:cubicBezTo>
                  <a:cubicBezTo>
                    <a:pt x="195" y="138"/>
                    <a:pt x="195" y="138"/>
                    <a:pt x="195" y="138"/>
                  </a:cubicBezTo>
                  <a:cubicBezTo>
                    <a:pt x="241" y="188"/>
                    <a:pt x="241" y="188"/>
                    <a:pt x="241" y="188"/>
                  </a:cubicBezTo>
                  <a:cubicBezTo>
                    <a:pt x="241" y="219"/>
                    <a:pt x="241" y="219"/>
                    <a:pt x="241" y="219"/>
                  </a:cubicBezTo>
                  <a:lnTo>
                    <a:pt x="204" y="2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7"/>
            <p:cNvSpPr>
              <a:spLocks noEditPoints="1"/>
            </p:cNvSpPr>
            <p:nvPr/>
          </p:nvSpPr>
          <p:spPr bwMode="auto">
            <a:xfrm>
              <a:off x="9032875" y="11272838"/>
              <a:ext cx="258763" cy="263525"/>
            </a:xfrm>
            <a:custGeom>
              <a:avLst/>
              <a:gdLst>
                <a:gd name="T0" fmla="*/ 34 w 69"/>
                <a:gd name="T1" fmla="*/ 70 h 70"/>
                <a:gd name="T2" fmla="*/ 69 w 69"/>
                <a:gd name="T3" fmla="*/ 35 h 70"/>
                <a:gd name="T4" fmla="*/ 34 w 69"/>
                <a:gd name="T5" fmla="*/ 0 h 70"/>
                <a:gd name="T6" fmla="*/ 0 w 69"/>
                <a:gd name="T7" fmla="*/ 35 h 70"/>
                <a:gd name="T8" fmla="*/ 34 w 69"/>
                <a:gd name="T9" fmla="*/ 70 h 70"/>
                <a:gd name="T10" fmla="*/ 34 w 69"/>
                <a:gd name="T11" fmla="*/ 12 h 70"/>
                <a:gd name="T12" fmla="*/ 57 w 69"/>
                <a:gd name="T13" fmla="*/ 35 h 70"/>
                <a:gd name="T14" fmla="*/ 34 w 69"/>
                <a:gd name="T15" fmla="*/ 58 h 70"/>
                <a:gd name="T16" fmla="*/ 11 w 69"/>
                <a:gd name="T17" fmla="*/ 35 h 70"/>
                <a:gd name="T18" fmla="*/ 34 w 69"/>
                <a:gd name="T19" fmla="*/ 1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" h="70">
                  <a:moveTo>
                    <a:pt x="34" y="70"/>
                  </a:moveTo>
                  <a:cubicBezTo>
                    <a:pt x="53" y="70"/>
                    <a:pt x="69" y="54"/>
                    <a:pt x="69" y="35"/>
                  </a:cubicBezTo>
                  <a:cubicBezTo>
                    <a:pt x="69" y="16"/>
                    <a:pt x="53" y="0"/>
                    <a:pt x="34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54"/>
                    <a:pt x="15" y="70"/>
                    <a:pt x="34" y="70"/>
                  </a:cubicBezTo>
                  <a:close/>
                  <a:moveTo>
                    <a:pt x="34" y="12"/>
                  </a:moveTo>
                  <a:cubicBezTo>
                    <a:pt x="47" y="12"/>
                    <a:pt x="57" y="22"/>
                    <a:pt x="57" y="35"/>
                  </a:cubicBezTo>
                  <a:cubicBezTo>
                    <a:pt x="57" y="48"/>
                    <a:pt x="47" y="58"/>
                    <a:pt x="34" y="58"/>
                  </a:cubicBezTo>
                  <a:cubicBezTo>
                    <a:pt x="22" y="58"/>
                    <a:pt x="11" y="48"/>
                    <a:pt x="11" y="35"/>
                  </a:cubicBezTo>
                  <a:cubicBezTo>
                    <a:pt x="11" y="22"/>
                    <a:pt x="22" y="12"/>
                    <a:pt x="3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2743943" y="5537096"/>
            <a:ext cx="280228" cy="281958"/>
            <a:chOff x="2163763" y="-1266825"/>
            <a:chExt cx="1028700" cy="1035050"/>
          </a:xfrm>
          <a:solidFill>
            <a:schemeClr val="bg1">
              <a:lumMod val="75000"/>
            </a:schemeClr>
          </a:solidFill>
        </p:grpSpPr>
        <p:sp>
          <p:nvSpPr>
            <p:cNvPr id="56" name="Freeform 5"/>
            <p:cNvSpPr>
              <a:spLocks noEditPoints="1"/>
            </p:cNvSpPr>
            <p:nvPr/>
          </p:nvSpPr>
          <p:spPr bwMode="auto">
            <a:xfrm>
              <a:off x="2163763" y="-1266825"/>
              <a:ext cx="1028700" cy="1035050"/>
            </a:xfrm>
            <a:custGeom>
              <a:avLst/>
              <a:gdLst>
                <a:gd name="T0" fmla="*/ 198 w 396"/>
                <a:gd name="T1" fmla="*/ 0 h 396"/>
                <a:gd name="T2" fmla="*/ 338 w 396"/>
                <a:gd name="T3" fmla="*/ 58 h 396"/>
                <a:gd name="T4" fmla="*/ 396 w 396"/>
                <a:gd name="T5" fmla="*/ 198 h 396"/>
                <a:gd name="T6" fmla="*/ 338 w 396"/>
                <a:gd name="T7" fmla="*/ 338 h 396"/>
                <a:gd name="T8" fmla="*/ 198 w 396"/>
                <a:gd name="T9" fmla="*/ 396 h 396"/>
                <a:gd name="T10" fmla="*/ 58 w 396"/>
                <a:gd name="T11" fmla="*/ 338 h 396"/>
                <a:gd name="T12" fmla="*/ 0 w 396"/>
                <a:gd name="T13" fmla="*/ 198 h 396"/>
                <a:gd name="T14" fmla="*/ 58 w 396"/>
                <a:gd name="T15" fmla="*/ 58 h 396"/>
                <a:gd name="T16" fmla="*/ 198 w 396"/>
                <a:gd name="T17" fmla="*/ 0 h 396"/>
                <a:gd name="T18" fmla="*/ 327 w 396"/>
                <a:gd name="T19" fmla="*/ 69 h 396"/>
                <a:gd name="T20" fmla="*/ 198 w 396"/>
                <a:gd name="T21" fmla="*/ 15 h 396"/>
                <a:gd name="T22" fmla="*/ 69 w 396"/>
                <a:gd name="T23" fmla="*/ 69 h 396"/>
                <a:gd name="T24" fmla="*/ 15 w 396"/>
                <a:gd name="T25" fmla="*/ 198 h 396"/>
                <a:gd name="T26" fmla="*/ 69 w 396"/>
                <a:gd name="T27" fmla="*/ 327 h 396"/>
                <a:gd name="T28" fmla="*/ 198 w 396"/>
                <a:gd name="T29" fmla="*/ 380 h 396"/>
                <a:gd name="T30" fmla="*/ 327 w 396"/>
                <a:gd name="T31" fmla="*/ 327 h 396"/>
                <a:gd name="T32" fmla="*/ 380 w 396"/>
                <a:gd name="T33" fmla="*/ 198 h 396"/>
                <a:gd name="T34" fmla="*/ 327 w 396"/>
                <a:gd name="T35" fmla="*/ 69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6" h="396">
                  <a:moveTo>
                    <a:pt x="198" y="0"/>
                  </a:moveTo>
                  <a:cubicBezTo>
                    <a:pt x="252" y="0"/>
                    <a:pt x="302" y="22"/>
                    <a:pt x="338" y="58"/>
                  </a:cubicBezTo>
                  <a:cubicBezTo>
                    <a:pt x="374" y="93"/>
                    <a:pt x="396" y="143"/>
                    <a:pt x="396" y="198"/>
                  </a:cubicBezTo>
                  <a:cubicBezTo>
                    <a:pt x="396" y="252"/>
                    <a:pt x="374" y="302"/>
                    <a:pt x="338" y="338"/>
                  </a:cubicBezTo>
                  <a:cubicBezTo>
                    <a:pt x="302" y="374"/>
                    <a:pt x="252" y="396"/>
                    <a:pt x="198" y="396"/>
                  </a:cubicBezTo>
                  <a:cubicBezTo>
                    <a:pt x="143" y="396"/>
                    <a:pt x="93" y="374"/>
                    <a:pt x="58" y="338"/>
                  </a:cubicBezTo>
                  <a:cubicBezTo>
                    <a:pt x="22" y="302"/>
                    <a:pt x="0" y="252"/>
                    <a:pt x="0" y="198"/>
                  </a:cubicBezTo>
                  <a:cubicBezTo>
                    <a:pt x="0" y="143"/>
                    <a:pt x="22" y="93"/>
                    <a:pt x="58" y="58"/>
                  </a:cubicBezTo>
                  <a:cubicBezTo>
                    <a:pt x="93" y="22"/>
                    <a:pt x="143" y="0"/>
                    <a:pt x="198" y="0"/>
                  </a:cubicBezTo>
                  <a:close/>
                  <a:moveTo>
                    <a:pt x="327" y="69"/>
                  </a:moveTo>
                  <a:cubicBezTo>
                    <a:pt x="294" y="36"/>
                    <a:pt x="248" y="15"/>
                    <a:pt x="198" y="15"/>
                  </a:cubicBezTo>
                  <a:cubicBezTo>
                    <a:pt x="147" y="15"/>
                    <a:pt x="102" y="36"/>
                    <a:pt x="69" y="69"/>
                  </a:cubicBezTo>
                  <a:cubicBezTo>
                    <a:pt x="36" y="102"/>
                    <a:pt x="15" y="147"/>
                    <a:pt x="15" y="198"/>
                  </a:cubicBezTo>
                  <a:cubicBezTo>
                    <a:pt x="15" y="248"/>
                    <a:pt x="36" y="294"/>
                    <a:pt x="69" y="327"/>
                  </a:cubicBezTo>
                  <a:cubicBezTo>
                    <a:pt x="102" y="360"/>
                    <a:pt x="147" y="380"/>
                    <a:pt x="198" y="380"/>
                  </a:cubicBezTo>
                  <a:cubicBezTo>
                    <a:pt x="248" y="380"/>
                    <a:pt x="294" y="360"/>
                    <a:pt x="327" y="327"/>
                  </a:cubicBezTo>
                  <a:cubicBezTo>
                    <a:pt x="360" y="294"/>
                    <a:pt x="380" y="248"/>
                    <a:pt x="380" y="198"/>
                  </a:cubicBezTo>
                  <a:cubicBezTo>
                    <a:pt x="380" y="147"/>
                    <a:pt x="360" y="102"/>
                    <a:pt x="327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11"/>
            <p:cNvSpPr>
              <a:spLocks/>
            </p:cNvSpPr>
            <p:nvPr/>
          </p:nvSpPr>
          <p:spPr bwMode="auto">
            <a:xfrm>
              <a:off x="2554288" y="-1014413"/>
              <a:ext cx="246063" cy="528638"/>
            </a:xfrm>
            <a:custGeom>
              <a:avLst/>
              <a:gdLst>
                <a:gd name="T0" fmla="*/ 63 w 95"/>
                <a:gd name="T1" fmla="*/ 60 h 202"/>
                <a:gd name="T2" fmla="*/ 63 w 95"/>
                <a:gd name="T3" fmla="*/ 44 h 202"/>
                <a:gd name="T4" fmla="*/ 72 w 95"/>
                <a:gd name="T5" fmla="*/ 34 h 202"/>
                <a:gd name="T6" fmla="*/ 94 w 95"/>
                <a:gd name="T7" fmla="*/ 34 h 202"/>
                <a:gd name="T8" fmla="*/ 94 w 95"/>
                <a:gd name="T9" fmla="*/ 0 h 202"/>
                <a:gd name="T10" fmla="*/ 63 w 95"/>
                <a:gd name="T11" fmla="*/ 0 h 202"/>
                <a:gd name="T12" fmla="*/ 21 w 95"/>
                <a:gd name="T13" fmla="*/ 42 h 202"/>
                <a:gd name="T14" fmla="*/ 21 w 95"/>
                <a:gd name="T15" fmla="*/ 60 h 202"/>
                <a:gd name="T16" fmla="*/ 0 w 95"/>
                <a:gd name="T17" fmla="*/ 60 h 202"/>
                <a:gd name="T18" fmla="*/ 0 w 95"/>
                <a:gd name="T19" fmla="*/ 85 h 202"/>
                <a:gd name="T20" fmla="*/ 0 w 95"/>
                <a:gd name="T21" fmla="*/ 101 h 202"/>
                <a:gd name="T22" fmla="*/ 21 w 95"/>
                <a:gd name="T23" fmla="*/ 101 h 202"/>
                <a:gd name="T24" fmla="*/ 21 w 95"/>
                <a:gd name="T25" fmla="*/ 202 h 202"/>
                <a:gd name="T26" fmla="*/ 61 w 95"/>
                <a:gd name="T27" fmla="*/ 202 h 202"/>
                <a:gd name="T28" fmla="*/ 61 w 95"/>
                <a:gd name="T29" fmla="*/ 101 h 202"/>
                <a:gd name="T30" fmla="*/ 91 w 95"/>
                <a:gd name="T31" fmla="*/ 101 h 202"/>
                <a:gd name="T32" fmla="*/ 92 w 95"/>
                <a:gd name="T33" fmla="*/ 85 h 202"/>
                <a:gd name="T34" fmla="*/ 95 w 95"/>
                <a:gd name="T35" fmla="*/ 60 h 202"/>
                <a:gd name="T36" fmla="*/ 63 w 95"/>
                <a:gd name="T37" fmla="*/ 6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5" h="202">
                  <a:moveTo>
                    <a:pt x="63" y="60"/>
                  </a:moveTo>
                  <a:cubicBezTo>
                    <a:pt x="63" y="44"/>
                    <a:pt x="63" y="44"/>
                    <a:pt x="63" y="44"/>
                  </a:cubicBezTo>
                  <a:cubicBezTo>
                    <a:pt x="63" y="36"/>
                    <a:pt x="68" y="34"/>
                    <a:pt x="72" y="34"/>
                  </a:cubicBezTo>
                  <a:cubicBezTo>
                    <a:pt x="75" y="34"/>
                    <a:pt x="94" y="34"/>
                    <a:pt x="94" y="34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28" y="0"/>
                    <a:pt x="21" y="25"/>
                    <a:pt x="21" y="42"/>
                  </a:cubicBezTo>
                  <a:cubicBezTo>
                    <a:pt x="21" y="60"/>
                    <a:pt x="21" y="60"/>
                    <a:pt x="21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21" y="101"/>
                    <a:pt x="21" y="101"/>
                    <a:pt x="21" y="101"/>
                  </a:cubicBezTo>
                  <a:cubicBezTo>
                    <a:pt x="21" y="147"/>
                    <a:pt x="21" y="202"/>
                    <a:pt x="21" y="202"/>
                  </a:cubicBezTo>
                  <a:cubicBezTo>
                    <a:pt x="61" y="202"/>
                    <a:pt x="61" y="202"/>
                    <a:pt x="61" y="202"/>
                  </a:cubicBezTo>
                  <a:cubicBezTo>
                    <a:pt x="61" y="202"/>
                    <a:pt x="61" y="146"/>
                    <a:pt x="61" y="101"/>
                  </a:cubicBezTo>
                  <a:cubicBezTo>
                    <a:pt x="91" y="101"/>
                    <a:pt x="91" y="101"/>
                    <a:pt x="91" y="101"/>
                  </a:cubicBezTo>
                  <a:cubicBezTo>
                    <a:pt x="92" y="85"/>
                    <a:pt x="92" y="85"/>
                    <a:pt x="92" y="85"/>
                  </a:cubicBezTo>
                  <a:cubicBezTo>
                    <a:pt x="95" y="60"/>
                    <a:pt x="95" y="60"/>
                    <a:pt x="95" y="60"/>
                  </a:cubicBezTo>
                  <a:lnTo>
                    <a:pt x="63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8734270" y="5537096"/>
            <a:ext cx="280228" cy="281958"/>
            <a:chOff x="7392988" y="-1266825"/>
            <a:chExt cx="1028700" cy="1035050"/>
          </a:xfrm>
          <a:solidFill>
            <a:schemeClr val="bg1">
              <a:lumMod val="75000"/>
            </a:schemeClr>
          </a:solidFill>
        </p:grpSpPr>
        <p:sp>
          <p:nvSpPr>
            <p:cNvPr id="61" name="Freeform 9"/>
            <p:cNvSpPr>
              <a:spLocks noEditPoints="1"/>
            </p:cNvSpPr>
            <p:nvPr/>
          </p:nvSpPr>
          <p:spPr bwMode="auto">
            <a:xfrm>
              <a:off x="7392988" y="-1266825"/>
              <a:ext cx="1028700" cy="1035050"/>
            </a:xfrm>
            <a:custGeom>
              <a:avLst/>
              <a:gdLst>
                <a:gd name="T0" fmla="*/ 198 w 396"/>
                <a:gd name="T1" fmla="*/ 0 h 396"/>
                <a:gd name="T2" fmla="*/ 338 w 396"/>
                <a:gd name="T3" fmla="*/ 58 h 396"/>
                <a:gd name="T4" fmla="*/ 396 w 396"/>
                <a:gd name="T5" fmla="*/ 198 h 396"/>
                <a:gd name="T6" fmla="*/ 338 w 396"/>
                <a:gd name="T7" fmla="*/ 338 h 396"/>
                <a:gd name="T8" fmla="*/ 198 w 396"/>
                <a:gd name="T9" fmla="*/ 396 h 396"/>
                <a:gd name="T10" fmla="*/ 58 w 396"/>
                <a:gd name="T11" fmla="*/ 338 h 396"/>
                <a:gd name="T12" fmla="*/ 0 w 396"/>
                <a:gd name="T13" fmla="*/ 198 h 396"/>
                <a:gd name="T14" fmla="*/ 58 w 396"/>
                <a:gd name="T15" fmla="*/ 58 h 396"/>
                <a:gd name="T16" fmla="*/ 198 w 396"/>
                <a:gd name="T17" fmla="*/ 0 h 396"/>
                <a:gd name="T18" fmla="*/ 327 w 396"/>
                <a:gd name="T19" fmla="*/ 69 h 396"/>
                <a:gd name="T20" fmla="*/ 198 w 396"/>
                <a:gd name="T21" fmla="*/ 15 h 396"/>
                <a:gd name="T22" fmla="*/ 69 w 396"/>
                <a:gd name="T23" fmla="*/ 69 h 396"/>
                <a:gd name="T24" fmla="*/ 15 w 396"/>
                <a:gd name="T25" fmla="*/ 198 h 396"/>
                <a:gd name="T26" fmla="*/ 69 w 396"/>
                <a:gd name="T27" fmla="*/ 327 h 396"/>
                <a:gd name="T28" fmla="*/ 198 w 396"/>
                <a:gd name="T29" fmla="*/ 380 h 396"/>
                <a:gd name="T30" fmla="*/ 327 w 396"/>
                <a:gd name="T31" fmla="*/ 327 h 396"/>
                <a:gd name="T32" fmla="*/ 380 w 396"/>
                <a:gd name="T33" fmla="*/ 198 h 396"/>
                <a:gd name="T34" fmla="*/ 327 w 396"/>
                <a:gd name="T35" fmla="*/ 69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6" h="396">
                  <a:moveTo>
                    <a:pt x="198" y="0"/>
                  </a:moveTo>
                  <a:cubicBezTo>
                    <a:pt x="252" y="0"/>
                    <a:pt x="302" y="22"/>
                    <a:pt x="338" y="58"/>
                  </a:cubicBezTo>
                  <a:cubicBezTo>
                    <a:pt x="374" y="93"/>
                    <a:pt x="396" y="143"/>
                    <a:pt x="396" y="198"/>
                  </a:cubicBezTo>
                  <a:cubicBezTo>
                    <a:pt x="396" y="252"/>
                    <a:pt x="374" y="302"/>
                    <a:pt x="338" y="338"/>
                  </a:cubicBezTo>
                  <a:cubicBezTo>
                    <a:pt x="302" y="374"/>
                    <a:pt x="252" y="396"/>
                    <a:pt x="198" y="396"/>
                  </a:cubicBezTo>
                  <a:cubicBezTo>
                    <a:pt x="143" y="396"/>
                    <a:pt x="93" y="374"/>
                    <a:pt x="58" y="338"/>
                  </a:cubicBezTo>
                  <a:cubicBezTo>
                    <a:pt x="22" y="302"/>
                    <a:pt x="0" y="252"/>
                    <a:pt x="0" y="198"/>
                  </a:cubicBezTo>
                  <a:cubicBezTo>
                    <a:pt x="0" y="143"/>
                    <a:pt x="22" y="93"/>
                    <a:pt x="58" y="58"/>
                  </a:cubicBezTo>
                  <a:cubicBezTo>
                    <a:pt x="93" y="22"/>
                    <a:pt x="143" y="0"/>
                    <a:pt x="198" y="0"/>
                  </a:cubicBezTo>
                  <a:close/>
                  <a:moveTo>
                    <a:pt x="327" y="69"/>
                  </a:moveTo>
                  <a:cubicBezTo>
                    <a:pt x="294" y="36"/>
                    <a:pt x="248" y="15"/>
                    <a:pt x="198" y="15"/>
                  </a:cubicBezTo>
                  <a:cubicBezTo>
                    <a:pt x="147" y="15"/>
                    <a:pt x="102" y="36"/>
                    <a:pt x="69" y="69"/>
                  </a:cubicBezTo>
                  <a:cubicBezTo>
                    <a:pt x="35" y="102"/>
                    <a:pt x="15" y="147"/>
                    <a:pt x="15" y="198"/>
                  </a:cubicBezTo>
                  <a:cubicBezTo>
                    <a:pt x="15" y="248"/>
                    <a:pt x="35" y="294"/>
                    <a:pt x="69" y="327"/>
                  </a:cubicBezTo>
                  <a:cubicBezTo>
                    <a:pt x="102" y="360"/>
                    <a:pt x="147" y="380"/>
                    <a:pt x="198" y="380"/>
                  </a:cubicBezTo>
                  <a:cubicBezTo>
                    <a:pt x="248" y="380"/>
                    <a:pt x="294" y="360"/>
                    <a:pt x="327" y="327"/>
                  </a:cubicBezTo>
                  <a:cubicBezTo>
                    <a:pt x="360" y="294"/>
                    <a:pt x="380" y="248"/>
                    <a:pt x="380" y="198"/>
                  </a:cubicBezTo>
                  <a:cubicBezTo>
                    <a:pt x="380" y="147"/>
                    <a:pt x="360" y="102"/>
                    <a:pt x="327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12"/>
            <p:cNvSpPr>
              <a:spLocks noEditPoints="1"/>
            </p:cNvSpPr>
            <p:nvPr/>
          </p:nvSpPr>
          <p:spPr bwMode="auto">
            <a:xfrm>
              <a:off x="7629526" y="-933450"/>
              <a:ext cx="550863" cy="366713"/>
            </a:xfrm>
            <a:custGeom>
              <a:avLst/>
              <a:gdLst>
                <a:gd name="T0" fmla="*/ 127 w 212"/>
                <a:gd name="T1" fmla="*/ 56 h 140"/>
                <a:gd name="T2" fmla="*/ 83 w 212"/>
                <a:gd name="T3" fmla="*/ 56 h 140"/>
                <a:gd name="T4" fmla="*/ 71 w 212"/>
                <a:gd name="T5" fmla="*/ 56 h 140"/>
                <a:gd name="T6" fmla="*/ 68 w 212"/>
                <a:gd name="T7" fmla="*/ 58 h 140"/>
                <a:gd name="T8" fmla="*/ 68 w 212"/>
                <a:gd name="T9" fmla="*/ 83 h 140"/>
                <a:gd name="T10" fmla="*/ 104 w 212"/>
                <a:gd name="T11" fmla="*/ 83 h 140"/>
                <a:gd name="T12" fmla="*/ 103 w 212"/>
                <a:gd name="T13" fmla="*/ 87 h 140"/>
                <a:gd name="T14" fmla="*/ 62 w 212"/>
                <a:gd name="T15" fmla="*/ 109 h 140"/>
                <a:gd name="T16" fmla="*/ 30 w 212"/>
                <a:gd name="T17" fmla="*/ 62 h 140"/>
                <a:gd name="T18" fmla="*/ 33 w 212"/>
                <a:gd name="T19" fmla="*/ 53 h 140"/>
                <a:gd name="T20" fmla="*/ 77 w 212"/>
                <a:gd name="T21" fmla="*/ 31 h 140"/>
                <a:gd name="T22" fmla="*/ 94 w 212"/>
                <a:gd name="T23" fmla="*/ 40 h 140"/>
                <a:gd name="T24" fmla="*/ 113 w 212"/>
                <a:gd name="T25" fmla="*/ 20 h 140"/>
                <a:gd name="T26" fmla="*/ 112 w 212"/>
                <a:gd name="T27" fmla="*/ 19 h 140"/>
                <a:gd name="T28" fmla="*/ 57 w 212"/>
                <a:gd name="T29" fmla="*/ 4 h 140"/>
                <a:gd name="T30" fmla="*/ 3 w 212"/>
                <a:gd name="T31" fmla="*/ 58 h 140"/>
                <a:gd name="T32" fmla="*/ 6 w 212"/>
                <a:gd name="T33" fmla="*/ 94 h 140"/>
                <a:gd name="T34" fmla="*/ 76 w 212"/>
                <a:gd name="T35" fmla="*/ 136 h 140"/>
                <a:gd name="T36" fmla="*/ 115 w 212"/>
                <a:gd name="T37" fmla="*/ 118 h 140"/>
                <a:gd name="T38" fmla="*/ 132 w 212"/>
                <a:gd name="T39" fmla="*/ 60 h 140"/>
                <a:gd name="T40" fmla="*/ 127 w 212"/>
                <a:gd name="T41" fmla="*/ 56 h 140"/>
                <a:gd name="T42" fmla="*/ 193 w 212"/>
                <a:gd name="T43" fmla="*/ 58 h 140"/>
                <a:gd name="T44" fmla="*/ 189 w 212"/>
                <a:gd name="T45" fmla="*/ 58 h 140"/>
                <a:gd name="T46" fmla="*/ 189 w 212"/>
                <a:gd name="T47" fmla="*/ 57 h 140"/>
                <a:gd name="T48" fmla="*/ 189 w 212"/>
                <a:gd name="T49" fmla="*/ 54 h 140"/>
                <a:gd name="T50" fmla="*/ 189 w 212"/>
                <a:gd name="T51" fmla="*/ 37 h 140"/>
                <a:gd name="T52" fmla="*/ 187 w 212"/>
                <a:gd name="T53" fmla="*/ 35 h 140"/>
                <a:gd name="T54" fmla="*/ 172 w 212"/>
                <a:gd name="T55" fmla="*/ 34 h 140"/>
                <a:gd name="T56" fmla="*/ 172 w 212"/>
                <a:gd name="T57" fmla="*/ 54 h 140"/>
                <a:gd name="T58" fmla="*/ 172 w 212"/>
                <a:gd name="T59" fmla="*/ 58 h 140"/>
                <a:gd name="T60" fmla="*/ 148 w 212"/>
                <a:gd name="T61" fmla="*/ 58 h 140"/>
                <a:gd name="T62" fmla="*/ 148 w 212"/>
                <a:gd name="T63" fmla="*/ 62 h 140"/>
                <a:gd name="T64" fmla="*/ 149 w 212"/>
                <a:gd name="T65" fmla="*/ 75 h 140"/>
                <a:gd name="T66" fmla="*/ 161 w 212"/>
                <a:gd name="T67" fmla="*/ 75 h 140"/>
                <a:gd name="T68" fmla="*/ 172 w 212"/>
                <a:gd name="T69" fmla="*/ 75 h 140"/>
                <a:gd name="T70" fmla="*/ 172 w 212"/>
                <a:gd name="T71" fmla="*/ 98 h 140"/>
                <a:gd name="T72" fmla="*/ 189 w 212"/>
                <a:gd name="T73" fmla="*/ 98 h 140"/>
                <a:gd name="T74" fmla="*/ 189 w 212"/>
                <a:gd name="T75" fmla="*/ 75 h 140"/>
                <a:gd name="T76" fmla="*/ 212 w 212"/>
                <a:gd name="T77" fmla="*/ 75 h 140"/>
                <a:gd name="T78" fmla="*/ 212 w 212"/>
                <a:gd name="T79" fmla="*/ 62 h 140"/>
                <a:gd name="T80" fmla="*/ 212 w 212"/>
                <a:gd name="T81" fmla="*/ 58 h 140"/>
                <a:gd name="T82" fmla="*/ 193 w 212"/>
                <a:gd name="T83" fmla="*/ 58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12" h="140">
                  <a:moveTo>
                    <a:pt x="127" y="56"/>
                  </a:moveTo>
                  <a:cubicBezTo>
                    <a:pt x="112" y="56"/>
                    <a:pt x="98" y="56"/>
                    <a:pt x="83" y="56"/>
                  </a:cubicBezTo>
                  <a:cubicBezTo>
                    <a:pt x="79" y="56"/>
                    <a:pt x="75" y="56"/>
                    <a:pt x="71" y="56"/>
                  </a:cubicBezTo>
                  <a:cubicBezTo>
                    <a:pt x="70" y="56"/>
                    <a:pt x="68" y="57"/>
                    <a:pt x="68" y="58"/>
                  </a:cubicBezTo>
                  <a:cubicBezTo>
                    <a:pt x="68" y="66"/>
                    <a:pt x="68" y="74"/>
                    <a:pt x="68" y="83"/>
                  </a:cubicBezTo>
                  <a:cubicBezTo>
                    <a:pt x="80" y="83"/>
                    <a:pt x="92" y="83"/>
                    <a:pt x="104" y="83"/>
                  </a:cubicBezTo>
                  <a:cubicBezTo>
                    <a:pt x="104" y="85"/>
                    <a:pt x="103" y="86"/>
                    <a:pt x="103" y="87"/>
                  </a:cubicBezTo>
                  <a:cubicBezTo>
                    <a:pt x="97" y="104"/>
                    <a:pt x="81" y="112"/>
                    <a:pt x="62" y="109"/>
                  </a:cubicBezTo>
                  <a:cubicBezTo>
                    <a:pt x="40" y="105"/>
                    <a:pt x="26" y="84"/>
                    <a:pt x="30" y="62"/>
                  </a:cubicBezTo>
                  <a:cubicBezTo>
                    <a:pt x="31" y="59"/>
                    <a:pt x="32" y="56"/>
                    <a:pt x="33" y="53"/>
                  </a:cubicBezTo>
                  <a:cubicBezTo>
                    <a:pt x="40" y="37"/>
                    <a:pt x="59" y="27"/>
                    <a:pt x="77" y="31"/>
                  </a:cubicBezTo>
                  <a:cubicBezTo>
                    <a:pt x="83" y="32"/>
                    <a:pt x="89" y="35"/>
                    <a:pt x="94" y="40"/>
                  </a:cubicBezTo>
                  <a:cubicBezTo>
                    <a:pt x="100" y="33"/>
                    <a:pt x="106" y="27"/>
                    <a:pt x="113" y="20"/>
                  </a:cubicBezTo>
                  <a:cubicBezTo>
                    <a:pt x="113" y="20"/>
                    <a:pt x="112" y="19"/>
                    <a:pt x="112" y="19"/>
                  </a:cubicBezTo>
                  <a:cubicBezTo>
                    <a:pt x="96" y="5"/>
                    <a:pt x="78" y="0"/>
                    <a:pt x="57" y="4"/>
                  </a:cubicBezTo>
                  <a:cubicBezTo>
                    <a:pt x="28" y="8"/>
                    <a:pt x="7" y="31"/>
                    <a:pt x="3" y="58"/>
                  </a:cubicBezTo>
                  <a:cubicBezTo>
                    <a:pt x="0" y="70"/>
                    <a:pt x="1" y="82"/>
                    <a:pt x="6" y="94"/>
                  </a:cubicBezTo>
                  <a:cubicBezTo>
                    <a:pt x="17" y="122"/>
                    <a:pt x="46" y="140"/>
                    <a:pt x="76" y="136"/>
                  </a:cubicBezTo>
                  <a:cubicBezTo>
                    <a:pt x="91" y="135"/>
                    <a:pt x="105" y="129"/>
                    <a:pt x="115" y="118"/>
                  </a:cubicBezTo>
                  <a:cubicBezTo>
                    <a:pt x="131" y="102"/>
                    <a:pt x="135" y="82"/>
                    <a:pt x="132" y="60"/>
                  </a:cubicBezTo>
                  <a:cubicBezTo>
                    <a:pt x="132" y="56"/>
                    <a:pt x="130" y="56"/>
                    <a:pt x="127" y="56"/>
                  </a:cubicBezTo>
                  <a:close/>
                  <a:moveTo>
                    <a:pt x="193" y="58"/>
                  </a:moveTo>
                  <a:cubicBezTo>
                    <a:pt x="192" y="58"/>
                    <a:pt x="190" y="58"/>
                    <a:pt x="189" y="58"/>
                  </a:cubicBezTo>
                  <a:cubicBezTo>
                    <a:pt x="189" y="58"/>
                    <a:pt x="189" y="57"/>
                    <a:pt x="189" y="57"/>
                  </a:cubicBezTo>
                  <a:cubicBezTo>
                    <a:pt x="189" y="56"/>
                    <a:pt x="189" y="55"/>
                    <a:pt x="189" y="54"/>
                  </a:cubicBezTo>
                  <a:cubicBezTo>
                    <a:pt x="189" y="48"/>
                    <a:pt x="189" y="43"/>
                    <a:pt x="189" y="37"/>
                  </a:cubicBezTo>
                  <a:cubicBezTo>
                    <a:pt x="189" y="36"/>
                    <a:pt x="188" y="35"/>
                    <a:pt x="187" y="35"/>
                  </a:cubicBezTo>
                  <a:cubicBezTo>
                    <a:pt x="182" y="34"/>
                    <a:pt x="177" y="34"/>
                    <a:pt x="172" y="34"/>
                  </a:cubicBezTo>
                  <a:cubicBezTo>
                    <a:pt x="172" y="41"/>
                    <a:pt x="172" y="47"/>
                    <a:pt x="172" y="54"/>
                  </a:cubicBezTo>
                  <a:cubicBezTo>
                    <a:pt x="172" y="55"/>
                    <a:pt x="172" y="56"/>
                    <a:pt x="172" y="58"/>
                  </a:cubicBezTo>
                  <a:cubicBezTo>
                    <a:pt x="164" y="58"/>
                    <a:pt x="156" y="58"/>
                    <a:pt x="148" y="58"/>
                  </a:cubicBezTo>
                  <a:cubicBezTo>
                    <a:pt x="148" y="60"/>
                    <a:pt x="148" y="61"/>
                    <a:pt x="148" y="62"/>
                  </a:cubicBezTo>
                  <a:cubicBezTo>
                    <a:pt x="148" y="66"/>
                    <a:pt x="148" y="70"/>
                    <a:pt x="149" y="75"/>
                  </a:cubicBezTo>
                  <a:cubicBezTo>
                    <a:pt x="153" y="75"/>
                    <a:pt x="157" y="75"/>
                    <a:pt x="161" y="75"/>
                  </a:cubicBezTo>
                  <a:cubicBezTo>
                    <a:pt x="165" y="75"/>
                    <a:pt x="168" y="75"/>
                    <a:pt x="172" y="75"/>
                  </a:cubicBezTo>
                  <a:cubicBezTo>
                    <a:pt x="172" y="83"/>
                    <a:pt x="172" y="91"/>
                    <a:pt x="172" y="98"/>
                  </a:cubicBezTo>
                  <a:cubicBezTo>
                    <a:pt x="178" y="98"/>
                    <a:pt x="183" y="98"/>
                    <a:pt x="189" y="98"/>
                  </a:cubicBezTo>
                  <a:cubicBezTo>
                    <a:pt x="189" y="90"/>
                    <a:pt x="189" y="83"/>
                    <a:pt x="189" y="75"/>
                  </a:cubicBezTo>
                  <a:cubicBezTo>
                    <a:pt x="197" y="75"/>
                    <a:pt x="204" y="75"/>
                    <a:pt x="212" y="75"/>
                  </a:cubicBezTo>
                  <a:cubicBezTo>
                    <a:pt x="212" y="71"/>
                    <a:pt x="212" y="66"/>
                    <a:pt x="212" y="62"/>
                  </a:cubicBezTo>
                  <a:cubicBezTo>
                    <a:pt x="212" y="61"/>
                    <a:pt x="212" y="59"/>
                    <a:pt x="212" y="58"/>
                  </a:cubicBezTo>
                  <a:cubicBezTo>
                    <a:pt x="206" y="58"/>
                    <a:pt x="199" y="58"/>
                    <a:pt x="193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6191789" y="5537096"/>
            <a:ext cx="280228" cy="281958"/>
            <a:chOff x="6084888" y="-1266825"/>
            <a:chExt cx="1028700" cy="1035050"/>
          </a:xfrm>
          <a:solidFill>
            <a:schemeClr val="bg1">
              <a:lumMod val="75000"/>
            </a:schemeClr>
          </a:solidFill>
        </p:grpSpPr>
        <p:sp>
          <p:nvSpPr>
            <p:cNvPr id="59" name="Freeform 8"/>
            <p:cNvSpPr>
              <a:spLocks noEditPoints="1"/>
            </p:cNvSpPr>
            <p:nvPr/>
          </p:nvSpPr>
          <p:spPr bwMode="auto">
            <a:xfrm>
              <a:off x="6084888" y="-1266825"/>
              <a:ext cx="1028700" cy="1035050"/>
            </a:xfrm>
            <a:custGeom>
              <a:avLst/>
              <a:gdLst>
                <a:gd name="T0" fmla="*/ 198 w 396"/>
                <a:gd name="T1" fmla="*/ 0 h 396"/>
                <a:gd name="T2" fmla="*/ 338 w 396"/>
                <a:gd name="T3" fmla="*/ 58 h 396"/>
                <a:gd name="T4" fmla="*/ 396 w 396"/>
                <a:gd name="T5" fmla="*/ 198 h 396"/>
                <a:gd name="T6" fmla="*/ 338 w 396"/>
                <a:gd name="T7" fmla="*/ 338 h 396"/>
                <a:gd name="T8" fmla="*/ 198 w 396"/>
                <a:gd name="T9" fmla="*/ 396 h 396"/>
                <a:gd name="T10" fmla="*/ 58 w 396"/>
                <a:gd name="T11" fmla="*/ 338 h 396"/>
                <a:gd name="T12" fmla="*/ 0 w 396"/>
                <a:gd name="T13" fmla="*/ 198 h 396"/>
                <a:gd name="T14" fmla="*/ 58 w 396"/>
                <a:gd name="T15" fmla="*/ 58 h 396"/>
                <a:gd name="T16" fmla="*/ 198 w 396"/>
                <a:gd name="T17" fmla="*/ 0 h 396"/>
                <a:gd name="T18" fmla="*/ 327 w 396"/>
                <a:gd name="T19" fmla="*/ 69 h 396"/>
                <a:gd name="T20" fmla="*/ 198 w 396"/>
                <a:gd name="T21" fmla="*/ 15 h 396"/>
                <a:gd name="T22" fmla="*/ 69 w 396"/>
                <a:gd name="T23" fmla="*/ 69 h 396"/>
                <a:gd name="T24" fmla="*/ 15 w 396"/>
                <a:gd name="T25" fmla="*/ 198 h 396"/>
                <a:gd name="T26" fmla="*/ 69 w 396"/>
                <a:gd name="T27" fmla="*/ 327 h 396"/>
                <a:gd name="T28" fmla="*/ 198 w 396"/>
                <a:gd name="T29" fmla="*/ 380 h 396"/>
                <a:gd name="T30" fmla="*/ 327 w 396"/>
                <a:gd name="T31" fmla="*/ 327 h 396"/>
                <a:gd name="T32" fmla="*/ 381 w 396"/>
                <a:gd name="T33" fmla="*/ 198 h 396"/>
                <a:gd name="T34" fmla="*/ 327 w 396"/>
                <a:gd name="T35" fmla="*/ 69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6" h="396">
                  <a:moveTo>
                    <a:pt x="198" y="0"/>
                  </a:moveTo>
                  <a:cubicBezTo>
                    <a:pt x="253" y="0"/>
                    <a:pt x="302" y="22"/>
                    <a:pt x="338" y="58"/>
                  </a:cubicBezTo>
                  <a:cubicBezTo>
                    <a:pt x="374" y="93"/>
                    <a:pt x="396" y="143"/>
                    <a:pt x="396" y="198"/>
                  </a:cubicBezTo>
                  <a:cubicBezTo>
                    <a:pt x="396" y="252"/>
                    <a:pt x="374" y="302"/>
                    <a:pt x="338" y="338"/>
                  </a:cubicBezTo>
                  <a:cubicBezTo>
                    <a:pt x="302" y="374"/>
                    <a:pt x="253" y="396"/>
                    <a:pt x="198" y="396"/>
                  </a:cubicBezTo>
                  <a:cubicBezTo>
                    <a:pt x="143" y="396"/>
                    <a:pt x="94" y="374"/>
                    <a:pt x="58" y="338"/>
                  </a:cubicBezTo>
                  <a:cubicBezTo>
                    <a:pt x="22" y="302"/>
                    <a:pt x="0" y="252"/>
                    <a:pt x="0" y="198"/>
                  </a:cubicBezTo>
                  <a:cubicBezTo>
                    <a:pt x="0" y="143"/>
                    <a:pt x="22" y="93"/>
                    <a:pt x="58" y="58"/>
                  </a:cubicBezTo>
                  <a:cubicBezTo>
                    <a:pt x="94" y="22"/>
                    <a:pt x="143" y="0"/>
                    <a:pt x="198" y="0"/>
                  </a:cubicBezTo>
                  <a:close/>
                  <a:moveTo>
                    <a:pt x="327" y="69"/>
                  </a:moveTo>
                  <a:cubicBezTo>
                    <a:pt x="294" y="36"/>
                    <a:pt x="248" y="15"/>
                    <a:pt x="198" y="15"/>
                  </a:cubicBezTo>
                  <a:cubicBezTo>
                    <a:pt x="147" y="15"/>
                    <a:pt x="102" y="36"/>
                    <a:pt x="69" y="69"/>
                  </a:cubicBezTo>
                  <a:cubicBezTo>
                    <a:pt x="36" y="102"/>
                    <a:pt x="15" y="147"/>
                    <a:pt x="15" y="198"/>
                  </a:cubicBezTo>
                  <a:cubicBezTo>
                    <a:pt x="15" y="248"/>
                    <a:pt x="36" y="294"/>
                    <a:pt x="69" y="327"/>
                  </a:cubicBezTo>
                  <a:cubicBezTo>
                    <a:pt x="102" y="360"/>
                    <a:pt x="147" y="380"/>
                    <a:pt x="198" y="380"/>
                  </a:cubicBezTo>
                  <a:cubicBezTo>
                    <a:pt x="248" y="380"/>
                    <a:pt x="294" y="360"/>
                    <a:pt x="327" y="327"/>
                  </a:cubicBezTo>
                  <a:cubicBezTo>
                    <a:pt x="360" y="294"/>
                    <a:pt x="381" y="248"/>
                    <a:pt x="381" y="198"/>
                  </a:cubicBezTo>
                  <a:cubicBezTo>
                    <a:pt x="381" y="147"/>
                    <a:pt x="360" y="102"/>
                    <a:pt x="327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13"/>
            <p:cNvSpPr>
              <a:spLocks noEditPoints="1"/>
            </p:cNvSpPr>
            <p:nvPr/>
          </p:nvSpPr>
          <p:spPr bwMode="auto">
            <a:xfrm>
              <a:off x="6337301" y="-1014413"/>
              <a:ext cx="523875" cy="528638"/>
            </a:xfrm>
            <a:custGeom>
              <a:avLst/>
              <a:gdLst>
                <a:gd name="T0" fmla="*/ 202 w 202"/>
                <a:gd name="T1" fmla="*/ 96 h 202"/>
                <a:gd name="T2" fmla="*/ 103 w 202"/>
                <a:gd name="T3" fmla="*/ 0 h 202"/>
                <a:gd name="T4" fmla="*/ 4 w 202"/>
                <a:gd name="T5" fmla="*/ 94 h 202"/>
                <a:gd name="T6" fmla="*/ 3 w 202"/>
                <a:gd name="T7" fmla="*/ 98 h 202"/>
                <a:gd name="T8" fmla="*/ 18 w 202"/>
                <a:gd name="T9" fmla="*/ 149 h 202"/>
                <a:gd name="T10" fmla="*/ 0 w 202"/>
                <a:gd name="T11" fmla="*/ 202 h 202"/>
                <a:gd name="T12" fmla="*/ 55 w 202"/>
                <a:gd name="T13" fmla="*/ 184 h 202"/>
                <a:gd name="T14" fmla="*/ 103 w 202"/>
                <a:gd name="T15" fmla="*/ 196 h 202"/>
                <a:gd name="T16" fmla="*/ 202 w 202"/>
                <a:gd name="T17" fmla="*/ 98 h 202"/>
                <a:gd name="T18" fmla="*/ 202 w 202"/>
                <a:gd name="T19" fmla="*/ 96 h 202"/>
                <a:gd name="T20" fmla="*/ 148 w 202"/>
                <a:gd name="T21" fmla="*/ 118 h 202"/>
                <a:gd name="T22" fmla="*/ 132 w 202"/>
                <a:gd name="T23" fmla="*/ 110 h 202"/>
                <a:gd name="T24" fmla="*/ 126 w 202"/>
                <a:gd name="T25" fmla="*/ 111 h 202"/>
                <a:gd name="T26" fmla="*/ 118 w 202"/>
                <a:gd name="T27" fmla="*/ 121 h 202"/>
                <a:gd name="T28" fmla="*/ 113 w 202"/>
                <a:gd name="T29" fmla="*/ 121 h 202"/>
                <a:gd name="T30" fmla="*/ 94 w 202"/>
                <a:gd name="T31" fmla="*/ 109 h 202"/>
                <a:gd name="T32" fmla="*/ 80 w 202"/>
                <a:gd name="T33" fmla="*/ 93 h 202"/>
                <a:gd name="T34" fmla="*/ 81 w 202"/>
                <a:gd name="T35" fmla="*/ 88 h 202"/>
                <a:gd name="T36" fmla="*/ 85 w 202"/>
                <a:gd name="T37" fmla="*/ 83 h 202"/>
                <a:gd name="T38" fmla="*/ 86 w 202"/>
                <a:gd name="T39" fmla="*/ 82 h 202"/>
                <a:gd name="T40" fmla="*/ 87 w 202"/>
                <a:gd name="T41" fmla="*/ 79 h 202"/>
                <a:gd name="T42" fmla="*/ 87 w 202"/>
                <a:gd name="T43" fmla="*/ 75 h 202"/>
                <a:gd name="T44" fmla="*/ 79 w 202"/>
                <a:gd name="T45" fmla="*/ 57 h 202"/>
                <a:gd name="T46" fmla="*/ 74 w 202"/>
                <a:gd name="T47" fmla="*/ 53 h 202"/>
                <a:gd name="T48" fmla="*/ 69 w 202"/>
                <a:gd name="T49" fmla="*/ 53 h 202"/>
                <a:gd name="T50" fmla="*/ 63 w 202"/>
                <a:gd name="T51" fmla="*/ 56 h 202"/>
                <a:gd name="T52" fmla="*/ 54 w 202"/>
                <a:gd name="T53" fmla="*/ 76 h 202"/>
                <a:gd name="T54" fmla="*/ 56 w 202"/>
                <a:gd name="T55" fmla="*/ 84 h 202"/>
                <a:gd name="T56" fmla="*/ 64 w 202"/>
                <a:gd name="T57" fmla="*/ 101 h 202"/>
                <a:gd name="T58" fmla="*/ 106 w 202"/>
                <a:gd name="T59" fmla="*/ 138 h 202"/>
                <a:gd name="T60" fmla="*/ 135 w 202"/>
                <a:gd name="T61" fmla="*/ 144 h 202"/>
                <a:gd name="T62" fmla="*/ 151 w 202"/>
                <a:gd name="T63" fmla="*/ 132 h 202"/>
                <a:gd name="T64" fmla="*/ 153 w 202"/>
                <a:gd name="T65" fmla="*/ 121 h 202"/>
                <a:gd name="T66" fmla="*/ 148 w 202"/>
                <a:gd name="T67" fmla="*/ 118 h 202"/>
                <a:gd name="T68" fmla="*/ 103 w 202"/>
                <a:gd name="T69" fmla="*/ 181 h 202"/>
                <a:gd name="T70" fmla="*/ 57 w 202"/>
                <a:gd name="T71" fmla="*/ 167 h 202"/>
                <a:gd name="T72" fmla="*/ 25 w 202"/>
                <a:gd name="T73" fmla="*/ 177 h 202"/>
                <a:gd name="T74" fmla="*/ 35 w 202"/>
                <a:gd name="T75" fmla="*/ 147 h 202"/>
                <a:gd name="T76" fmla="*/ 19 w 202"/>
                <a:gd name="T77" fmla="*/ 98 h 202"/>
                <a:gd name="T78" fmla="*/ 20 w 202"/>
                <a:gd name="T79" fmla="*/ 90 h 202"/>
                <a:gd name="T80" fmla="*/ 103 w 202"/>
                <a:gd name="T81" fmla="*/ 15 h 202"/>
                <a:gd name="T82" fmla="*/ 186 w 202"/>
                <a:gd name="T83" fmla="*/ 92 h 202"/>
                <a:gd name="T84" fmla="*/ 186 w 202"/>
                <a:gd name="T85" fmla="*/ 98 h 202"/>
                <a:gd name="T86" fmla="*/ 103 w 202"/>
                <a:gd name="T87" fmla="*/ 181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2" h="202">
                  <a:moveTo>
                    <a:pt x="202" y="96"/>
                  </a:moveTo>
                  <a:cubicBezTo>
                    <a:pt x="201" y="42"/>
                    <a:pt x="157" y="0"/>
                    <a:pt x="103" y="0"/>
                  </a:cubicBezTo>
                  <a:cubicBezTo>
                    <a:pt x="49" y="0"/>
                    <a:pt x="6" y="41"/>
                    <a:pt x="4" y="94"/>
                  </a:cubicBezTo>
                  <a:cubicBezTo>
                    <a:pt x="3" y="95"/>
                    <a:pt x="3" y="97"/>
                    <a:pt x="3" y="98"/>
                  </a:cubicBezTo>
                  <a:cubicBezTo>
                    <a:pt x="3" y="117"/>
                    <a:pt x="9" y="134"/>
                    <a:pt x="18" y="149"/>
                  </a:cubicBezTo>
                  <a:cubicBezTo>
                    <a:pt x="0" y="202"/>
                    <a:pt x="0" y="202"/>
                    <a:pt x="0" y="202"/>
                  </a:cubicBezTo>
                  <a:cubicBezTo>
                    <a:pt x="55" y="184"/>
                    <a:pt x="55" y="184"/>
                    <a:pt x="55" y="184"/>
                  </a:cubicBezTo>
                  <a:cubicBezTo>
                    <a:pt x="69" y="192"/>
                    <a:pt x="85" y="196"/>
                    <a:pt x="103" y="196"/>
                  </a:cubicBezTo>
                  <a:cubicBezTo>
                    <a:pt x="158" y="196"/>
                    <a:pt x="202" y="153"/>
                    <a:pt x="202" y="98"/>
                  </a:cubicBezTo>
                  <a:cubicBezTo>
                    <a:pt x="202" y="97"/>
                    <a:pt x="202" y="96"/>
                    <a:pt x="202" y="96"/>
                  </a:cubicBezTo>
                  <a:close/>
                  <a:moveTo>
                    <a:pt x="148" y="118"/>
                  </a:moveTo>
                  <a:cubicBezTo>
                    <a:pt x="146" y="117"/>
                    <a:pt x="134" y="111"/>
                    <a:pt x="132" y="110"/>
                  </a:cubicBezTo>
                  <a:cubicBezTo>
                    <a:pt x="129" y="109"/>
                    <a:pt x="128" y="109"/>
                    <a:pt x="126" y="111"/>
                  </a:cubicBezTo>
                  <a:cubicBezTo>
                    <a:pt x="124" y="114"/>
                    <a:pt x="120" y="119"/>
                    <a:pt x="118" y="121"/>
                  </a:cubicBezTo>
                  <a:cubicBezTo>
                    <a:pt x="117" y="122"/>
                    <a:pt x="116" y="122"/>
                    <a:pt x="113" y="121"/>
                  </a:cubicBezTo>
                  <a:cubicBezTo>
                    <a:pt x="111" y="120"/>
                    <a:pt x="103" y="118"/>
                    <a:pt x="94" y="109"/>
                  </a:cubicBezTo>
                  <a:cubicBezTo>
                    <a:pt x="86" y="103"/>
                    <a:pt x="81" y="95"/>
                    <a:pt x="80" y="93"/>
                  </a:cubicBezTo>
                  <a:cubicBezTo>
                    <a:pt x="79" y="90"/>
                    <a:pt x="80" y="89"/>
                    <a:pt x="81" y="88"/>
                  </a:cubicBezTo>
                  <a:cubicBezTo>
                    <a:pt x="82" y="87"/>
                    <a:pt x="83" y="85"/>
                    <a:pt x="85" y="83"/>
                  </a:cubicBezTo>
                  <a:cubicBezTo>
                    <a:pt x="85" y="83"/>
                    <a:pt x="85" y="83"/>
                    <a:pt x="86" y="82"/>
                  </a:cubicBezTo>
                  <a:cubicBezTo>
                    <a:pt x="86" y="81"/>
                    <a:pt x="87" y="81"/>
                    <a:pt x="87" y="79"/>
                  </a:cubicBezTo>
                  <a:cubicBezTo>
                    <a:pt x="88" y="78"/>
                    <a:pt x="88" y="76"/>
                    <a:pt x="87" y="75"/>
                  </a:cubicBezTo>
                  <a:cubicBezTo>
                    <a:pt x="86" y="74"/>
                    <a:pt x="82" y="62"/>
                    <a:pt x="79" y="57"/>
                  </a:cubicBezTo>
                  <a:cubicBezTo>
                    <a:pt x="77" y="52"/>
                    <a:pt x="75" y="53"/>
                    <a:pt x="74" y="53"/>
                  </a:cubicBezTo>
                  <a:cubicBezTo>
                    <a:pt x="73" y="53"/>
                    <a:pt x="71" y="53"/>
                    <a:pt x="69" y="53"/>
                  </a:cubicBezTo>
                  <a:cubicBezTo>
                    <a:pt x="68" y="53"/>
                    <a:pt x="65" y="54"/>
                    <a:pt x="63" y="56"/>
                  </a:cubicBezTo>
                  <a:cubicBezTo>
                    <a:pt x="60" y="59"/>
                    <a:pt x="54" y="64"/>
                    <a:pt x="54" y="76"/>
                  </a:cubicBezTo>
                  <a:cubicBezTo>
                    <a:pt x="54" y="79"/>
                    <a:pt x="55" y="82"/>
                    <a:pt x="56" y="84"/>
                  </a:cubicBezTo>
                  <a:cubicBezTo>
                    <a:pt x="58" y="93"/>
                    <a:pt x="63" y="100"/>
                    <a:pt x="64" y="101"/>
                  </a:cubicBezTo>
                  <a:cubicBezTo>
                    <a:pt x="65" y="103"/>
                    <a:pt x="81" y="128"/>
                    <a:pt x="106" y="138"/>
                  </a:cubicBezTo>
                  <a:cubicBezTo>
                    <a:pt x="131" y="147"/>
                    <a:pt x="131" y="144"/>
                    <a:pt x="135" y="144"/>
                  </a:cubicBezTo>
                  <a:cubicBezTo>
                    <a:pt x="139" y="143"/>
                    <a:pt x="149" y="138"/>
                    <a:pt x="151" y="132"/>
                  </a:cubicBezTo>
                  <a:cubicBezTo>
                    <a:pt x="153" y="127"/>
                    <a:pt x="153" y="122"/>
                    <a:pt x="153" y="121"/>
                  </a:cubicBezTo>
                  <a:cubicBezTo>
                    <a:pt x="152" y="120"/>
                    <a:pt x="151" y="119"/>
                    <a:pt x="148" y="118"/>
                  </a:cubicBezTo>
                  <a:close/>
                  <a:moveTo>
                    <a:pt x="103" y="181"/>
                  </a:moveTo>
                  <a:cubicBezTo>
                    <a:pt x="86" y="181"/>
                    <a:pt x="70" y="176"/>
                    <a:pt x="57" y="167"/>
                  </a:cubicBezTo>
                  <a:cubicBezTo>
                    <a:pt x="25" y="177"/>
                    <a:pt x="25" y="177"/>
                    <a:pt x="25" y="177"/>
                  </a:cubicBezTo>
                  <a:cubicBezTo>
                    <a:pt x="35" y="147"/>
                    <a:pt x="35" y="147"/>
                    <a:pt x="35" y="147"/>
                  </a:cubicBezTo>
                  <a:cubicBezTo>
                    <a:pt x="25" y="133"/>
                    <a:pt x="19" y="116"/>
                    <a:pt x="19" y="98"/>
                  </a:cubicBezTo>
                  <a:cubicBezTo>
                    <a:pt x="19" y="95"/>
                    <a:pt x="19" y="93"/>
                    <a:pt x="20" y="90"/>
                  </a:cubicBezTo>
                  <a:cubicBezTo>
                    <a:pt x="24" y="48"/>
                    <a:pt x="59" y="15"/>
                    <a:pt x="103" y="15"/>
                  </a:cubicBezTo>
                  <a:cubicBezTo>
                    <a:pt x="147" y="15"/>
                    <a:pt x="183" y="49"/>
                    <a:pt x="186" y="92"/>
                  </a:cubicBezTo>
                  <a:cubicBezTo>
                    <a:pt x="186" y="94"/>
                    <a:pt x="186" y="96"/>
                    <a:pt x="186" y="98"/>
                  </a:cubicBezTo>
                  <a:cubicBezTo>
                    <a:pt x="186" y="144"/>
                    <a:pt x="149" y="181"/>
                    <a:pt x="103" y="18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9185040" y="5537096"/>
            <a:ext cx="279796" cy="281958"/>
            <a:chOff x="8699501" y="-1266825"/>
            <a:chExt cx="1027113" cy="1035050"/>
          </a:xfrm>
          <a:solidFill>
            <a:schemeClr val="bg1">
              <a:lumMod val="75000"/>
            </a:schemeClr>
          </a:solidFill>
        </p:grpSpPr>
        <p:sp>
          <p:nvSpPr>
            <p:cNvPr id="62" name="Freeform 10"/>
            <p:cNvSpPr>
              <a:spLocks noEditPoints="1"/>
            </p:cNvSpPr>
            <p:nvPr/>
          </p:nvSpPr>
          <p:spPr bwMode="auto">
            <a:xfrm>
              <a:off x="8699501" y="-1266825"/>
              <a:ext cx="1027113" cy="1035050"/>
            </a:xfrm>
            <a:custGeom>
              <a:avLst/>
              <a:gdLst>
                <a:gd name="T0" fmla="*/ 198 w 396"/>
                <a:gd name="T1" fmla="*/ 0 h 396"/>
                <a:gd name="T2" fmla="*/ 338 w 396"/>
                <a:gd name="T3" fmla="*/ 58 h 396"/>
                <a:gd name="T4" fmla="*/ 396 w 396"/>
                <a:gd name="T5" fmla="*/ 198 h 396"/>
                <a:gd name="T6" fmla="*/ 338 w 396"/>
                <a:gd name="T7" fmla="*/ 338 h 396"/>
                <a:gd name="T8" fmla="*/ 198 w 396"/>
                <a:gd name="T9" fmla="*/ 396 h 396"/>
                <a:gd name="T10" fmla="*/ 58 w 396"/>
                <a:gd name="T11" fmla="*/ 338 h 396"/>
                <a:gd name="T12" fmla="*/ 0 w 396"/>
                <a:gd name="T13" fmla="*/ 198 h 396"/>
                <a:gd name="T14" fmla="*/ 58 w 396"/>
                <a:gd name="T15" fmla="*/ 58 h 396"/>
                <a:gd name="T16" fmla="*/ 198 w 396"/>
                <a:gd name="T17" fmla="*/ 0 h 396"/>
                <a:gd name="T18" fmla="*/ 327 w 396"/>
                <a:gd name="T19" fmla="*/ 69 h 396"/>
                <a:gd name="T20" fmla="*/ 198 w 396"/>
                <a:gd name="T21" fmla="*/ 15 h 396"/>
                <a:gd name="T22" fmla="*/ 69 w 396"/>
                <a:gd name="T23" fmla="*/ 69 h 396"/>
                <a:gd name="T24" fmla="*/ 16 w 396"/>
                <a:gd name="T25" fmla="*/ 198 h 396"/>
                <a:gd name="T26" fmla="*/ 69 w 396"/>
                <a:gd name="T27" fmla="*/ 327 h 396"/>
                <a:gd name="T28" fmla="*/ 198 w 396"/>
                <a:gd name="T29" fmla="*/ 380 h 396"/>
                <a:gd name="T30" fmla="*/ 327 w 396"/>
                <a:gd name="T31" fmla="*/ 327 h 396"/>
                <a:gd name="T32" fmla="*/ 381 w 396"/>
                <a:gd name="T33" fmla="*/ 198 h 396"/>
                <a:gd name="T34" fmla="*/ 327 w 396"/>
                <a:gd name="T35" fmla="*/ 69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6" h="396">
                  <a:moveTo>
                    <a:pt x="198" y="0"/>
                  </a:moveTo>
                  <a:cubicBezTo>
                    <a:pt x="253" y="0"/>
                    <a:pt x="303" y="22"/>
                    <a:pt x="338" y="58"/>
                  </a:cubicBezTo>
                  <a:cubicBezTo>
                    <a:pt x="374" y="93"/>
                    <a:pt x="396" y="143"/>
                    <a:pt x="396" y="198"/>
                  </a:cubicBezTo>
                  <a:cubicBezTo>
                    <a:pt x="396" y="252"/>
                    <a:pt x="374" y="302"/>
                    <a:pt x="338" y="338"/>
                  </a:cubicBezTo>
                  <a:cubicBezTo>
                    <a:pt x="303" y="374"/>
                    <a:pt x="253" y="396"/>
                    <a:pt x="198" y="396"/>
                  </a:cubicBezTo>
                  <a:cubicBezTo>
                    <a:pt x="144" y="396"/>
                    <a:pt x="94" y="374"/>
                    <a:pt x="58" y="338"/>
                  </a:cubicBezTo>
                  <a:cubicBezTo>
                    <a:pt x="22" y="302"/>
                    <a:pt x="0" y="252"/>
                    <a:pt x="0" y="198"/>
                  </a:cubicBezTo>
                  <a:cubicBezTo>
                    <a:pt x="0" y="143"/>
                    <a:pt x="22" y="93"/>
                    <a:pt x="58" y="58"/>
                  </a:cubicBezTo>
                  <a:cubicBezTo>
                    <a:pt x="94" y="22"/>
                    <a:pt x="144" y="0"/>
                    <a:pt x="198" y="0"/>
                  </a:cubicBezTo>
                  <a:close/>
                  <a:moveTo>
                    <a:pt x="327" y="69"/>
                  </a:moveTo>
                  <a:cubicBezTo>
                    <a:pt x="294" y="36"/>
                    <a:pt x="249" y="15"/>
                    <a:pt x="198" y="15"/>
                  </a:cubicBezTo>
                  <a:cubicBezTo>
                    <a:pt x="148" y="15"/>
                    <a:pt x="102" y="36"/>
                    <a:pt x="69" y="69"/>
                  </a:cubicBezTo>
                  <a:cubicBezTo>
                    <a:pt x="36" y="102"/>
                    <a:pt x="16" y="147"/>
                    <a:pt x="16" y="198"/>
                  </a:cubicBezTo>
                  <a:cubicBezTo>
                    <a:pt x="16" y="248"/>
                    <a:pt x="36" y="294"/>
                    <a:pt x="69" y="327"/>
                  </a:cubicBezTo>
                  <a:cubicBezTo>
                    <a:pt x="102" y="360"/>
                    <a:pt x="148" y="380"/>
                    <a:pt x="198" y="380"/>
                  </a:cubicBezTo>
                  <a:cubicBezTo>
                    <a:pt x="249" y="380"/>
                    <a:pt x="294" y="360"/>
                    <a:pt x="327" y="327"/>
                  </a:cubicBezTo>
                  <a:cubicBezTo>
                    <a:pt x="361" y="294"/>
                    <a:pt x="381" y="248"/>
                    <a:pt x="381" y="198"/>
                  </a:cubicBezTo>
                  <a:cubicBezTo>
                    <a:pt x="381" y="147"/>
                    <a:pt x="361" y="102"/>
                    <a:pt x="327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14"/>
            <p:cNvSpPr>
              <a:spLocks noEditPoints="1"/>
            </p:cNvSpPr>
            <p:nvPr/>
          </p:nvSpPr>
          <p:spPr bwMode="auto">
            <a:xfrm>
              <a:off x="8970963" y="-992188"/>
              <a:ext cx="485775" cy="490538"/>
            </a:xfrm>
            <a:custGeom>
              <a:avLst/>
              <a:gdLst>
                <a:gd name="T0" fmla="*/ 140 w 187"/>
                <a:gd name="T1" fmla="*/ 84 h 188"/>
                <a:gd name="T2" fmla="*/ 129 w 187"/>
                <a:gd name="T3" fmla="*/ 60 h 188"/>
                <a:gd name="T4" fmla="*/ 104 w 187"/>
                <a:gd name="T5" fmla="*/ 51 h 188"/>
                <a:gd name="T6" fmla="*/ 80 w 187"/>
                <a:gd name="T7" fmla="*/ 60 h 188"/>
                <a:gd name="T8" fmla="*/ 67 w 187"/>
                <a:gd name="T9" fmla="*/ 84 h 188"/>
                <a:gd name="T10" fmla="*/ 140 w 187"/>
                <a:gd name="T11" fmla="*/ 84 h 188"/>
                <a:gd name="T12" fmla="*/ 136 w 187"/>
                <a:gd name="T13" fmla="*/ 17 h 188"/>
                <a:gd name="T14" fmla="*/ 167 w 187"/>
                <a:gd name="T15" fmla="*/ 41 h 188"/>
                <a:gd name="T16" fmla="*/ 136 w 187"/>
                <a:gd name="T17" fmla="*/ 17 h 188"/>
                <a:gd name="T18" fmla="*/ 53 w 187"/>
                <a:gd name="T19" fmla="*/ 165 h 188"/>
                <a:gd name="T20" fmla="*/ 23 w 187"/>
                <a:gd name="T21" fmla="*/ 126 h 188"/>
                <a:gd name="T22" fmla="*/ 53 w 187"/>
                <a:gd name="T23" fmla="*/ 165 h 188"/>
                <a:gd name="T24" fmla="*/ 67 w 187"/>
                <a:gd name="T25" fmla="*/ 108 h 188"/>
                <a:gd name="T26" fmla="*/ 72 w 187"/>
                <a:gd name="T27" fmla="*/ 125 h 188"/>
                <a:gd name="T28" fmla="*/ 86 w 187"/>
                <a:gd name="T29" fmla="*/ 140 h 188"/>
                <a:gd name="T30" fmla="*/ 106 w 187"/>
                <a:gd name="T31" fmla="*/ 145 h 188"/>
                <a:gd name="T32" fmla="*/ 126 w 187"/>
                <a:gd name="T33" fmla="*/ 140 h 188"/>
                <a:gd name="T34" fmla="*/ 140 w 187"/>
                <a:gd name="T35" fmla="*/ 125 h 188"/>
                <a:gd name="T36" fmla="*/ 187 w 187"/>
                <a:gd name="T37" fmla="*/ 125 h 188"/>
                <a:gd name="T38" fmla="*/ 155 w 187"/>
                <a:gd name="T39" fmla="*/ 167 h 188"/>
                <a:gd name="T40" fmla="*/ 105 w 187"/>
                <a:gd name="T41" fmla="*/ 183 h 188"/>
                <a:gd name="T42" fmla="*/ 66 w 187"/>
                <a:gd name="T43" fmla="*/ 174 h 188"/>
                <a:gd name="T44" fmla="*/ 7 w 187"/>
                <a:gd name="T45" fmla="*/ 177 h 188"/>
                <a:gd name="T46" fmla="*/ 0 w 187"/>
                <a:gd name="T47" fmla="*/ 157 h 188"/>
                <a:gd name="T48" fmla="*/ 5 w 187"/>
                <a:gd name="T49" fmla="*/ 126 h 188"/>
                <a:gd name="T50" fmla="*/ 23 w 187"/>
                <a:gd name="T51" fmla="*/ 89 h 188"/>
                <a:gd name="T52" fmla="*/ 52 w 187"/>
                <a:gd name="T53" fmla="*/ 53 h 188"/>
                <a:gd name="T54" fmla="*/ 63 w 187"/>
                <a:gd name="T55" fmla="*/ 41 h 188"/>
                <a:gd name="T56" fmla="*/ 10 w 187"/>
                <a:gd name="T57" fmla="*/ 78 h 188"/>
                <a:gd name="T58" fmla="*/ 51 w 187"/>
                <a:gd name="T59" fmla="*/ 30 h 188"/>
                <a:gd name="T60" fmla="*/ 104 w 187"/>
                <a:gd name="T61" fmla="*/ 11 h 188"/>
                <a:gd name="T62" fmla="*/ 111 w 187"/>
                <a:gd name="T63" fmla="*/ 11 h 188"/>
                <a:gd name="T64" fmla="*/ 151 w 187"/>
                <a:gd name="T65" fmla="*/ 0 h 188"/>
                <a:gd name="T66" fmla="*/ 176 w 187"/>
                <a:gd name="T67" fmla="*/ 6 h 188"/>
                <a:gd name="T68" fmla="*/ 179 w 187"/>
                <a:gd name="T69" fmla="*/ 54 h 188"/>
                <a:gd name="T70" fmla="*/ 187 w 187"/>
                <a:gd name="T71" fmla="*/ 98 h 188"/>
                <a:gd name="T72" fmla="*/ 187 w 187"/>
                <a:gd name="T73" fmla="*/ 108 h 188"/>
                <a:gd name="T74" fmla="*/ 144 w 187"/>
                <a:gd name="T75" fmla="*/ 108 h 188"/>
                <a:gd name="T76" fmla="*/ 67 w 187"/>
                <a:gd name="T77" fmla="*/ 10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87" h="188">
                  <a:moveTo>
                    <a:pt x="140" y="84"/>
                  </a:moveTo>
                  <a:cubicBezTo>
                    <a:pt x="139" y="75"/>
                    <a:pt x="136" y="67"/>
                    <a:pt x="129" y="60"/>
                  </a:cubicBezTo>
                  <a:cubicBezTo>
                    <a:pt x="122" y="54"/>
                    <a:pt x="114" y="51"/>
                    <a:pt x="104" y="51"/>
                  </a:cubicBezTo>
                  <a:cubicBezTo>
                    <a:pt x="95" y="51"/>
                    <a:pt x="87" y="54"/>
                    <a:pt x="80" y="60"/>
                  </a:cubicBezTo>
                  <a:cubicBezTo>
                    <a:pt x="73" y="67"/>
                    <a:pt x="68" y="75"/>
                    <a:pt x="67" y="84"/>
                  </a:cubicBezTo>
                  <a:lnTo>
                    <a:pt x="140" y="84"/>
                  </a:lnTo>
                  <a:close/>
                  <a:moveTo>
                    <a:pt x="136" y="17"/>
                  </a:moveTo>
                  <a:cubicBezTo>
                    <a:pt x="152" y="25"/>
                    <a:pt x="155" y="26"/>
                    <a:pt x="167" y="41"/>
                  </a:cubicBezTo>
                  <a:cubicBezTo>
                    <a:pt x="177" y="14"/>
                    <a:pt x="161" y="7"/>
                    <a:pt x="136" y="17"/>
                  </a:cubicBezTo>
                  <a:close/>
                  <a:moveTo>
                    <a:pt x="53" y="165"/>
                  </a:moveTo>
                  <a:cubicBezTo>
                    <a:pt x="36" y="154"/>
                    <a:pt x="30" y="145"/>
                    <a:pt x="23" y="126"/>
                  </a:cubicBezTo>
                  <a:cubicBezTo>
                    <a:pt x="3" y="164"/>
                    <a:pt x="9" y="184"/>
                    <a:pt x="53" y="165"/>
                  </a:cubicBezTo>
                  <a:close/>
                  <a:moveTo>
                    <a:pt x="67" y="108"/>
                  </a:moveTo>
                  <a:cubicBezTo>
                    <a:pt x="67" y="114"/>
                    <a:pt x="69" y="120"/>
                    <a:pt x="72" y="125"/>
                  </a:cubicBezTo>
                  <a:cubicBezTo>
                    <a:pt x="75" y="131"/>
                    <a:pt x="80" y="136"/>
                    <a:pt x="86" y="140"/>
                  </a:cubicBezTo>
                  <a:cubicBezTo>
                    <a:pt x="92" y="143"/>
                    <a:pt x="99" y="145"/>
                    <a:pt x="106" y="145"/>
                  </a:cubicBezTo>
                  <a:cubicBezTo>
                    <a:pt x="113" y="145"/>
                    <a:pt x="120" y="143"/>
                    <a:pt x="126" y="140"/>
                  </a:cubicBezTo>
                  <a:cubicBezTo>
                    <a:pt x="132" y="136"/>
                    <a:pt x="136" y="131"/>
                    <a:pt x="140" y="125"/>
                  </a:cubicBezTo>
                  <a:cubicBezTo>
                    <a:pt x="187" y="125"/>
                    <a:pt x="187" y="125"/>
                    <a:pt x="187" y="125"/>
                  </a:cubicBezTo>
                  <a:cubicBezTo>
                    <a:pt x="181" y="142"/>
                    <a:pt x="170" y="156"/>
                    <a:pt x="155" y="167"/>
                  </a:cubicBezTo>
                  <a:cubicBezTo>
                    <a:pt x="140" y="178"/>
                    <a:pt x="123" y="183"/>
                    <a:pt x="105" y="183"/>
                  </a:cubicBezTo>
                  <a:cubicBezTo>
                    <a:pt x="91" y="183"/>
                    <a:pt x="78" y="180"/>
                    <a:pt x="66" y="174"/>
                  </a:cubicBezTo>
                  <a:cubicBezTo>
                    <a:pt x="38" y="188"/>
                    <a:pt x="19" y="188"/>
                    <a:pt x="7" y="177"/>
                  </a:cubicBezTo>
                  <a:cubicBezTo>
                    <a:pt x="2" y="172"/>
                    <a:pt x="0" y="166"/>
                    <a:pt x="0" y="157"/>
                  </a:cubicBezTo>
                  <a:cubicBezTo>
                    <a:pt x="0" y="148"/>
                    <a:pt x="1" y="137"/>
                    <a:pt x="5" y="126"/>
                  </a:cubicBezTo>
                  <a:cubicBezTo>
                    <a:pt x="9" y="115"/>
                    <a:pt x="14" y="103"/>
                    <a:pt x="23" y="89"/>
                  </a:cubicBezTo>
                  <a:cubicBezTo>
                    <a:pt x="29" y="78"/>
                    <a:pt x="34" y="70"/>
                    <a:pt x="52" y="53"/>
                  </a:cubicBezTo>
                  <a:cubicBezTo>
                    <a:pt x="59" y="46"/>
                    <a:pt x="61" y="43"/>
                    <a:pt x="63" y="41"/>
                  </a:cubicBezTo>
                  <a:cubicBezTo>
                    <a:pt x="47" y="49"/>
                    <a:pt x="26" y="63"/>
                    <a:pt x="10" y="78"/>
                  </a:cubicBezTo>
                  <a:cubicBezTo>
                    <a:pt x="20" y="53"/>
                    <a:pt x="34" y="40"/>
                    <a:pt x="51" y="30"/>
                  </a:cubicBezTo>
                  <a:cubicBezTo>
                    <a:pt x="69" y="18"/>
                    <a:pt x="84" y="11"/>
                    <a:pt x="104" y="11"/>
                  </a:cubicBezTo>
                  <a:cubicBezTo>
                    <a:pt x="106" y="11"/>
                    <a:pt x="108" y="11"/>
                    <a:pt x="111" y="11"/>
                  </a:cubicBezTo>
                  <a:cubicBezTo>
                    <a:pt x="125" y="5"/>
                    <a:pt x="139" y="1"/>
                    <a:pt x="151" y="0"/>
                  </a:cubicBezTo>
                  <a:cubicBezTo>
                    <a:pt x="163" y="0"/>
                    <a:pt x="171" y="2"/>
                    <a:pt x="176" y="6"/>
                  </a:cubicBezTo>
                  <a:cubicBezTo>
                    <a:pt x="186" y="17"/>
                    <a:pt x="187" y="33"/>
                    <a:pt x="179" y="54"/>
                  </a:cubicBezTo>
                  <a:cubicBezTo>
                    <a:pt x="187" y="68"/>
                    <a:pt x="187" y="83"/>
                    <a:pt x="187" y="98"/>
                  </a:cubicBezTo>
                  <a:cubicBezTo>
                    <a:pt x="187" y="102"/>
                    <a:pt x="187" y="105"/>
                    <a:pt x="187" y="108"/>
                  </a:cubicBezTo>
                  <a:cubicBezTo>
                    <a:pt x="144" y="108"/>
                    <a:pt x="144" y="108"/>
                    <a:pt x="144" y="108"/>
                  </a:cubicBezTo>
                  <a:cubicBezTo>
                    <a:pt x="67" y="108"/>
                    <a:pt x="67" y="108"/>
                    <a:pt x="67" y="1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5741021" y="5537096"/>
            <a:ext cx="279796" cy="281958"/>
            <a:chOff x="4778376" y="-1266825"/>
            <a:chExt cx="1027113" cy="1035050"/>
          </a:xfrm>
          <a:solidFill>
            <a:schemeClr val="bg1">
              <a:lumMod val="75000"/>
            </a:schemeClr>
          </a:solidFill>
        </p:grpSpPr>
        <p:sp>
          <p:nvSpPr>
            <p:cNvPr id="58" name="Freeform 7"/>
            <p:cNvSpPr>
              <a:spLocks noEditPoints="1"/>
            </p:cNvSpPr>
            <p:nvPr/>
          </p:nvSpPr>
          <p:spPr bwMode="auto">
            <a:xfrm>
              <a:off x="4778376" y="-1266825"/>
              <a:ext cx="1027113" cy="1035050"/>
            </a:xfrm>
            <a:custGeom>
              <a:avLst/>
              <a:gdLst>
                <a:gd name="T0" fmla="*/ 198 w 396"/>
                <a:gd name="T1" fmla="*/ 0 h 396"/>
                <a:gd name="T2" fmla="*/ 338 w 396"/>
                <a:gd name="T3" fmla="*/ 58 h 396"/>
                <a:gd name="T4" fmla="*/ 396 w 396"/>
                <a:gd name="T5" fmla="*/ 198 h 396"/>
                <a:gd name="T6" fmla="*/ 338 w 396"/>
                <a:gd name="T7" fmla="*/ 338 h 396"/>
                <a:gd name="T8" fmla="*/ 198 w 396"/>
                <a:gd name="T9" fmla="*/ 396 h 396"/>
                <a:gd name="T10" fmla="*/ 58 w 396"/>
                <a:gd name="T11" fmla="*/ 338 h 396"/>
                <a:gd name="T12" fmla="*/ 0 w 396"/>
                <a:gd name="T13" fmla="*/ 198 h 396"/>
                <a:gd name="T14" fmla="*/ 58 w 396"/>
                <a:gd name="T15" fmla="*/ 58 h 396"/>
                <a:gd name="T16" fmla="*/ 198 w 396"/>
                <a:gd name="T17" fmla="*/ 0 h 396"/>
                <a:gd name="T18" fmla="*/ 327 w 396"/>
                <a:gd name="T19" fmla="*/ 69 h 396"/>
                <a:gd name="T20" fmla="*/ 198 w 396"/>
                <a:gd name="T21" fmla="*/ 15 h 396"/>
                <a:gd name="T22" fmla="*/ 69 w 396"/>
                <a:gd name="T23" fmla="*/ 69 h 396"/>
                <a:gd name="T24" fmla="*/ 16 w 396"/>
                <a:gd name="T25" fmla="*/ 198 h 396"/>
                <a:gd name="T26" fmla="*/ 69 w 396"/>
                <a:gd name="T27" fmla="*/ 327 h 396"/>
                <a:gd name="T28" fmla="*/ 198 w 396"/>
                <a:gd name="T29" fmla="*/ 380 h 396"/>
                <a:gd name="T30" fmla="*/ 327 w 396"/>
                <a:gd name="T31" fmla="*/ 327 h 396"/>
                <a:gd name="T32" fmla="*/ 381 w 396"/>
                <a:gd name="T33" fmla="*/ 198 h 396"/>
                <a:gd name="T34" fmla="*/ 327 w 396"/>
                <a:gd name="T35" fmla="*/ 69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6" h="396">
                  <a:moveTo>
                    <a:pt x="198" y="0"/>
                  </a:moveTo>
                  <a:cubicBezTo>
                    <a:pt x="253" y="0"/>
                    <a:pt x="302" y="22"/>
                    <a:pt x="338" y="58"/>
                  </a:cubicBezTo>
                  <a:cubicBezTo>
                    <a:pt x="374" y="93"/>
                    <a:pt x="396" y="143"/>
                    <a:pt x="396" y="198"/>
                  </a:cubicBezTo>
                  <a:cubicBezTo>
                    <a:pt x="396" y="252"/>
                    <a:pt x="374" y="302"/>
                    <a:pt x="338" y="338"/>
                  </a:cubicBezTo>
                  <a:cubicBezTo>
                    <a:pt x="302" y="374"/>
                    <a:pt x="253" y="396"/>
                    <a:pt x="198" y="396"/>
                  </a:cubicBezTo>
                  <a:cubicBezTo>
                    <a:pt x="143" y="396"/>
                    <a:pt x="94" y="374"/>
                    <a:pt x="58" y="338"/>
                  </a:cubicBezTo>
                  <a:cubicBezTo>
                    <a:pt x="22" y="302"/>
                    <a:pt x="0" y="252"/>
                    <a:pt x="0" y="198"/>
                  </a:cubicBezTo>
                  <a:cubicBezTo>
                    <a:pt x="0" y="143"/>
                    <a:pt x="22" y="93"/>
                    <a:pt x="58" y="58"/>
                  </a:cubicBezTo>
                  <a:cubicBezTo>
                    <a:pt x="94" y="22"/>
                    <a:pt x="143" y="0"/>
                    <a:pt x="198" y="0"/>
                  </a:cubicBezTo>
                  <a:close/>
                  <a:moveTo>
                    <a:pt x="327" y="69"/>
                  </a:moveTo>
                  <a:cubicBezTo>
                    <a:pt x="294" y="36"/>
                    <a:pt x="249" y="15"/>
                    <a:pt x="198" y="15"/>
                  </a:cubicBezTo>
                  <a:cubicBezTo>
                    <a:pt x="148" y="15"/>
                    <a:pt x="102" y="36"/>
                    <a:pt x="69" y="69"/>
                  </a:cubicBezTo>
                  <a:cubicBezTo>
                    <a:pt x="36" y="102"/>
                    <a:pt x="16" y="147"/>
                    <a:pt x="16" y="198"/>
                  </a:cubicBezTo>
                  <a:cubicBezTo>
                    <a:pt x="16" y="248"/>
                    <a:pt x="36" y="294"/>
                    <a:pt x="69" y="327"/>
                  </a:cubicBezTo>
                  <a:cubicBezTo>
                    <a:pt x="102" y="360"/>
                    <a:pt x="148" y="380"/>
                    <a:pt x="198" y="380"/>
                  </a:cubicBezTo>
                  <a:cubicBezTo>
                    <a:pt x="249" y="380"/>
                    <a:pt x="294" y="360"/>
                    <a:pt x="327" y="327"/>
                  </a:cubicBezTo>
                  <a:cubicBezTo>
                    <a:pt x="360" y="294"/>
                    <a:pt x="381" y="248"/>
                    <a:pt x="381" y="198"/>
                  </a:cubicBezTo>
                  <a:cubicBezTo>
                    <a:pt x="381" y="147"/>
                    <a:pt x="360" y="102"/>
                    <a:pt x="327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15"/>
            <p:cNvSpPr>
              <a:spLocks noEditPoints="1"/>
            </p:cNvSpPr>
            <p:nvPr/>
          </p:nvSpPr>
          <p:spPr bwMode="auto">
            <a:xfrm>
              <a:off x="5000626" y="-1042988"/>
              <a:ext cx="581025" cy="585788"/>
            </a:xfrm>
            <a:custGeom>
              <a:avLst/>
              <a:gdLst>
                <a:gd name="T0" fmla="*/ 209 w 224"/>
                <a:gd name="T1" fmla="*/ 56 h 224"/>
                <a:gd name="T2" fmla="*/ 209 w 224"/>
                <a:gd name="T3" fmla="*/ 54 h 224"/>
                <a:gd name="T4" fmla="*/ 169 w 224"/>
                <a:gd name="T5" fmla="*/ 15 h 224"/>
                <a:gd name="T6" fmla="*/ 112 w 224"/>
                <a:gd name="T7" fmla="*/ 0 h 224"/>
                <a:gd name="T8" fmla="*/ 25 w 224"/>
                <a:gd name="T9" fmla="*/ 42 h 224"/>
                <a:gd name="T10" fmla="*/ 24 w 224"/>
                <a:gd name="T11" fmla="*/ 44 h 224"/>
                <a:gd name="T12" fmla="*/ 56 w 224"/>
                <a:gd name="T13" fmla="*/ 98 h 224"/>
                <a:gd name="T14" fmla="*/ 58 w 224"/>
                <a:gd name="T15" fmla="*/ 99 h 224"/>
                <a:gd name="T16" fmla="*/ 58 w 224"/>
                <a:gd name="T17" fmla="*/ 99 h 224"/>
                <a:gd name="T18" fmla="*/ 59 w 224"/>
                <a:gd name="T19" fmla="*/ 98 h 224"/>
                <a:gd name="T20" fmla="*/ 112 w 224"/>
                <a:gd name="T21" fmla="*/ 57 h 224"/>
                <a:gd name="T22" fmla="*/ 117 w 224"/>
                <a:gd name="T23" fmla="*/ 57 h 224"/>
                <a:gd name="T24" fmla="*/ 117 w 224"/>
                <a:gd name="T25" fmla="*/ 57 h 224"/>
                <a:gd name="T26" fmla="*/ 207 w 224"/>
                <a:gd name="T27" fmla="*/ 57 h 224"/>
                <a:gd name="T28" fmla="*/ 209 w 224"/>
                <a:gd name="T29" fmla="*/ 56 h 224"/>
                <a:gd name="T30" fmla="*/ 129 w 224"/>
                <a:gd name="T31" fmla="*/ 165 h 224"/>
                <a:gd name="T32" fmla="*/ 127 w 224"/>
                <a:gd name="T33" fmla="*/ 164 h 224"/>
                <a:gd name="T34" fmla="*/ 112 w 224"/>
                <a:gd name="T35" fmla="*/ 166 h 224"/>
                <a:gd name="T36" fmla="*/ 63 w 224"/>
                <a:gd name="T37" fmla="*/ 135 h 224"/>
                <a:gd name="T38" fmla="*/ 63 w 224"/>
                <a:gd name="T39" fmla="*/ 135 h 224"/>
                <a:gd name="T40" fmla="*/ 18 w 224"/>
                <a:gd name="T41" fmla="*/ 57 h 224"/>
                <a:gd name="T42" fmla="*/ 16 w 224"/>
                <a:gd name="T43" fmla="*/ 56 h 224"/>
                <a:gd name="T44" fmla="*/ 16 w 224"/>
                <a:gd name="T45" fmla="*/ 56 h 224"/>
                <a:gd name="T46" fmla="*/ 14 w 224"/>
                <a:gd name="T47" fmla="*/ 57 h 224"/>
                <a:gd name="T48" fmla="*/ 0 w 224"/>
                <a:gd name="T49" fmla="*/ 112 h 224"/>
                <a:gd name="T50" fmla="*/ 28 w 224"/>
                <a:gd name="T51" fmla="*/ 185 h 224"/>
                <a:gd name="T52" fmla="*/ 96 w 224"/>
                <a:gd name="T53" fmla="*/ 222 h 224"/>
                <a:gd name="T54" fmla="*/ 96 w 224"/>
                <a:gd name="T55" fmla="*/ 223 h 224"/>
                <a:gd name="T56" fmla="*/ 97 w 224"/>
                <a:gd name="T57" fmla="*/ 222 h 224"/>
                <a:gd name="T58" fmla="*/ 129 w 224"/>
                <a:gd name="T59" fmla="*/ 167 h 224"/>
                <a:gd name="T60" fmla="*/ 129 w 224"/>
                <a:gd name="T61" fmla="*/ 165 h 224"/>
                <a:gd name="T62" fmla="*/ 215 w 224"/>
                <a:gd name="T63" fmla="*/ 70 h 224"/>
                <a:gd name="T64" fmla="*/ 152 w 224"/>
                <a:gd name="T65" fmla="*/ 70 h 224"/>
                <a:gd name="T66" fmla="*/ 150 w 224"/>
                <a:gd name="T67" fmla="*/ 71 h 224"/>
                <a:gd name="T68" fmla="*/ 150 w 224"/>
                <a:gd name="T69" fmla="*/ 73 h 224"/>
                <a:gd name="T70" fmla="*/ 167 w 224"/>
                <a:gd name="T71" fmla="*/ 112 h 224"/>
                <a:gd name="T72" fmla="*/ 157 w 224"/>
                <a:gd name="T73" fmla="*/ 143 h 224"/>
                <a:gd name="T74" fmla="*/ 157 w 224"/>
                <a:gd name="T75" fmla="*/ 143 h 224"/>
                <a:gd name="T76" fmla="*/ 112 w 224"/>
                <a:gd name="T77" fmla="*/ 221 h 224"/>
                <a:gd name="T78" fmla="*/ 112 w 224"/>
                <a:gd name="T79" fmla="*/ 223 h 224"/>
                <a:gd name="T80" fmla="*/ 114 w 224"/>
                <a:gd name="T81" fmla="*/ 224 h 224"/>
                <a:gd name="T82" fmla="*/ 114 w 224"/>
                <a:gd name="T83" fmla="*/ 224 h 224"/>
                <a:gd name="T84" fmla="*/ 192 w 224"/>
                <a:gd name="T85" fmla="*/ 190 h 224"/>
                <a:gd name="T86" fmla="*/ 224 w 224"/>
                <a:gd name="T87" fmla="*/ 112 h 224"/>
                <a:gd name="T88" fmla="*/ 217 w 224"/>
                <a:gd name="T89" fmla="*/ 71 h 224"/>
                <a:gd name="T90" fmla="*/ 215 w 224"/>
                <a:gd name="T91" fmla="*/ 70 h 224"/>
                <a:gd name="T92" fmla="*/ 70 w 224"/>
                <a:gd name="T93" fmla="*/ 112 h 224"/>
                <a:gd name="T94" fmla="*/ 112 w 224"/>
                <a:gd name="T95" fmla="*/ 154 h 224"/>
                <a:gd name="T96" fmla="*/ 154 w 224"/>
                <a:gd name="T97" fmla="*/ 112 h 224"/>
                <a:gd name="T98" fmla="*/ 112 w 224"/>
                <a:gd name="T99" fmla="*/ 70 h 224"/>
                <a:gd name="T100" fmla="*/ 70 w 224"/>
                <a:gd name="T101" fmla="*/ 11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24" h="224">
                  <a:moveTo>
                    <a:pt x="209" y="56"/>
                  </a:moveTo>
                  <a:cubicBezTo>
                    <a:pt x="209" y="56"/>
                    <a:pt x="209" y="55"/>
                    <a:pt x="209" y="54"/>
                  </a:cubicBezTo>
                  <a:cubicBezTo>
                    <a:pt x="199" y="38"/>
                    <a:pt x="185" y="24"/>
                    <a:pt x="169" y="15"/>
                  </a:cubicBezTo>
                  <a:cubicBezTo>
                    <a:pt x="151" y="5"/>
                    <a:pt x="132" y="0"/>
                    <a:pt x="112" y="0"/>
                  </a:cubicBezTo>
                  <a:cubicBezTo>
                    <a:pt x="78" y="0"/>
                    <a:pt x="46" y="15"/>
                    <a:pt x="25" y="42"/>
                  </a:cubicBezTo>
                  <a:cubicBezTo>
                    <a:pt x="24" y="42"/>
                    <a:pt x="24" y="43"/>
                    <a:pt x="24" y="44"/>
                  </a:cubicBezTo>
                  <a:cubicBezTo>
                    <a:pt x="56" y="98"/>
                    <a:pt x="56" y="98"/>
                    <a:pt x="56" y="98"/>
                  </a:cubicBezTo>
                  <a:cubicBezTo>
                    <a:pt x="56" y="99"/>
                    <a:pt x="57" y="99"/>
                    <a:pt x="58" y="99"/>
                  </a:cubicBezTo>
                  <a:cubicBezTo>
                    <a:pt x="58" y="99"/>
                    <a:pt x="58" y="99"/>
                    <a:pt x="58" y="99"/>
                  </a:cubicBezTo>
                  <a:cubicBezTo>
                    <a:pt x="58" y="99"/>
                    <a:pt x="59" y="99"/>
                    <a:pt x="59" y="98"/>
                  </a:cubicBezTo>
                  <a:cubicBezTo>
                    <a:pt x="66" y="74"/>
                    <a:pt x="87" y="57"/>
                    <a:pt x="112" y="57"/>
                  </a:cubicBezTo>
                  <a:cubicBezTo>
                    <a:pt x="114" y="57"/>
                    <a:pt x="115" y="57"/>
                    <a:pt x="117" y="57"/>
                  </a:cubicBezTo>
                  <a:cubicBezTo>
                    <a:pt x="117" y="57"/>
                    <a:pt x="117" y="57"/>
                    <a:pt x="117" y="57"/>
                  </a:cubicBezTo>
                  <a:cubicBezTo>
                    <a:pt x="207" y="57"/>
                    <a:pt x="207" y="57"/>
                    <a:pt x="207" y="57"/>
                  </a:cubicBezTo>
                  <a:cubicBezTo>
                    <a:pt x="208" y="57"/>
                    <a:pt x="208" y="57"/>
                    <a:pt x="209" y="56"/>
                  </a:cubicBezTo>
                  <a:close/>
                  <a:moveTo>
                    <a:pt x="129" y="165"/>
                  </a:moveTo>
                  <a:cubicBezTo>
                    <a:pt x="128" y="164"/>
                    <a:pt x="128" y="164"/>
                    <a:pt x="127" y="164"/>
                  </a:cubicBezTo>
                  <a:cubicBezTo>
                    <a:pt x="122" y="165"/>
                    <a:pt x="117" y="166"/>
                    <a:pt x="112" y="166"/>
                  </a:cubicBezTo>
                  <a:cubicBezTo>
                    <a:pt x="91" y="166"/>
                    <a:pt x="72" y="154"/>
                    <a:pt x="63" y="135"/>
                  </a:cubicBezTo>
                  <a:cubicBezTo>
                    <a:pt x="63" y="135"/>
                    <a:pt x="63" y="135"/>
                    <a:pt x="63" y="135"/>
                  </a:cubicBezTo>
                  <a:cubicBezTo>
                    <a:pt x="18" y="57"/>
                    <a:pt x="18" y="57"/>
                    <a:pt x="18" y="57"/>
                  </a:cubicBezTo>
                  <a:cubicBezTo>
                    <a:pt x="17" y="56"/>
                    <a:pt x="17" y="56"/>
                    <a:pt x="16" y="56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15" y="56"/>
                    <a:pt x="15" y="56"/>
                    <a:pt x="14" y="57"/>
                  </a:cubicBezTo>
                  <a:cubicBezTo>
                    <a:pt x="5" y="73"/>
                    <a:pt x="0" y="92"/>
                    <a:pt x="0" y="112"/>
                  </a:cubicBezTo>
                  <a:cubicBezTo>
                    <a:pt x="0" y="139"/>
                    <a:pt x="10" y="165"/>
                    <a:pt x="28" y="185"/>
                  </a:cubicBezTo>
                  <a:cubicBezTo>
                    <a:pt x="45" y="205"/>
                    <a:pt x="69" y="218"/>
                    <a:pt x="96" y="222"/>
                  </a:cubicBezTo>
                  <a:cubicBezTo>
                    <a:pt x="96" y="223"/>
                    <a:pt x="96" y="223"/>
                    <a:pt x="96" y="223"/>
                  </a:cubicBezTo>
                  <a:cubicBezTo>
                    <a:pt x="96" y="223"/>
                    <a:pt x="97" y="222"/>
                    <a:pt x="97" y="222"/>
                  </a:cubicBezTo>
                  <a:cubicBezTo>
                    <a:pt x="129" y="167"/>
                    <a:pt x="129" y="167"/>
                    <a:pt x="129" y="167"/>
                  </a:cubicBezTo>
                  <a:cubicBezTo>
                    <a:pt x="129" y="166"/>
                    <a:pt x="129" y="165"/>
                    <a:pt x="129" y="165"/>
                  </a:cubicBezTo>
                  <a:close/>
                  <a:moveTo>
                    <a:pt x="215" y="70"/>
                  </a:moveTo>
                  <a:cubicBezTo>
                    <a:pt x="152" y="70"/>
                    <a:pt x="152" y="70"/>
                    <a:pt x="152" y="70"/>
                  </a:cubicBezTo>
                  <a:cubicBezTo>
                    <a:pt x="151" y="70"/>
                    <a:pt x="150" y="70"/>
                    <a:pt x="150" y="71"/>
                  </a:cubicBezTo>
                  <a:cubicBezTo>
                    <a:pt x="150" y="71"/>
                    <a:pt x="150" y="72"/>
                    <a:pt x="150" y="73"/>
                  </a:cubicBezTo>
                  <a:cubicBezTo>
                    <a:pt x="161" y="83"/>
                    <a:pt x="167" y="97"/>
                    <a:pt x="167" y="112"/>
                  </a:cubicBezTo>
                  <a:cubicBezTo>
                    <a:pt x="167" y="123"/>
                    <a:pt x="163" y="133"/>
                    <a:pt x="157" y="143"/>
                  </a:cubicBezTo>
                  <a:cubicBezTo>
                    <a:pt x="157" y="143"/>
                    <a:pt x="157" y="143"/>
                    <a:pt x="157" y="143"/>
                  </a:cubicBezTo>
                  <a:cubicBezTo>
                    <a:pt x="112" y="221"/>
                    <a:pt x="112" y="221"/>
                    <a:pt x="112" y="221"/>
                  </a:cubicBezTo>
                  <a:cubicBezTo>
                    <a:pt x="111" y="222"/>
                    <a:pt x="111" y="222"/>
                    <a:pt x="112" y="223"/>
                  </a:cubicBezTo>
                  <a:cubicBezTo>
                    <a:pt x="112" y="223"/>
                    <a:pt x="113" y="224"/>
                    <a:pt x="114" y="224"/>
                  </a:cubicBezTo>
                  <a:cubicBezTo>
                    <a:pt x="114" y="224"/>
                    <a:pt x="114" y="224"/>
                    <a:pt x="114" y="224"/>
                  </a:cubicBezTo>
                  <a:cubicBezTo>
                    <a:pt x="143" y="223"/>
                    <a:pt x="171" y="212"/>
                    <a:pt x="192" y="190"/>
                  </a:cubicBezTo>
                  <a:cubicBezTo>
                    <a:pt x="213" y="169"/>
                    <a:pt x="224" y="141"/>
                    <a:pt x="224" y="112"/>
                  </a:cubicBezTo>
                  <a:cubicBezTo>
                    <a:pt x="224" y="97"/>
                    <a:pt x="222" y="84"/>
                    <a:pt x="217" y="71"/>
                  </a:cubicBezTo>
                  <a:cubicBezTo>
                    <a:pt x="216" y="70"/>
                    <a:pt x="216" y="70"/>
                    <a:pt x="215" y="70"/>
                  </a:cubicBezTo>
                  <a:close/>
                  <a:moveTo>
                    <a:pt x="70" y="112"/>
                  </a:moveTo>
                  <a:cubicBezTo>
                    <a:pt x="70" y="135"/>
                    <a:pt x="89" y="154"/>
                    <a:pt x="112" y="154"/>
                  </a:cubicBezTo>
                  <a:cubicBezTo>
                    <a:pt x="135" y="154"/>
                    <a:pt x="154" y="135"/>
                    <a:pt x="154" y="112"/>
                  </a:cubicBezTo>
                  <a:cubicBezTo>
                    <a:pt x="154" y="88"/>
                    <a:pt x="135" y="70"/>
                    <a:pt x="112" y="70"/>
                  </a:cubicBezTo>
                  <a:cubicBezTo>
                    <a:pt x="89" y="70"/>
                    <a:pt x="70" y="88"/>
                    <a:pt x="70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3192057" y="5537096"/>
            <a:ext cx="279796" cy="281958"/>
            <a:chOff x="3470276" y="-1266825"/>
            <a:chExt cx="1027113" cy="1035050"/>
          </a:xfrm>
          <a:solidFill>
            <a:schemeClr val="bg1">
              <a:lumMod val="75000"/>
            </a:schemeClr>
          </a:solidFill>
        </p:grpSpPr>
        <p:sp>
          <p:nvSpPr>
            <p:cNvPr id="57" name="Freeform 6"/>
            <p:cNvSpPr>
              <a:spLocks noEditPoints="1"/>
            </p:cNvSpPr>
            <p:nvPr/>
          </p:nvSpPr>
          <p:spPr bwMode="auto">
            <a:xfrm>
              <a:off x="3470276" y="-1266825"/>
              <a:ext cx="1027113" cy="1035050"/>
            </a:xfrm>
            <a:custGeom>
              <a:avLst/>
              <a:gdLst>
                <a:gd name="T0" fmla="*/ 198 w 396"/>
                <a:gd name="T1" fmla="*/ 0 h 396"/>
                <a:gd name="T2" fmla="*/ 338 w 396"/>
                <a:gd name="T3" fmla="*/ 58 h 396"/>
                <a:gd name="T4" fmla="*/ 396 w 396"/>
                <a:gd name="T5" fmla="*/ 198 h 396"/>
                <a:gd name="T6" fmla="*/ 338 w 396"/>
                <a:gd name="T7" fmla="*/ 338 h 396"/>
                <a:gd name="T8" fmla="*/ 198 w 396"/>
                <a:gd name="T9" fmla="*/ 396 h 396"/>
                <a:gd name="T10" fmla="*/ 58 w 396"/>
                <a:gd name="T11" fmla="*/ 338 h 396"/>
                <a:gd name="T12" fmla="*/ 0 w 396"/>
                <a:gd name="T13" fmla="*/ 198 h 396"/>
                <a:gd name="T14" fmla="*/ 58 w 396"/>
                <a:gd name="T15" fmla="*/ 58 h 396"/>
                <a:gd name="T16" fmla="*/ 198 w 396"/>
                <a:gd name="T17" fmla="*/ 0 h 396"/>
                <a:gd name="T18" fmla="*/ 328 w 396"/>
                <a:gd name="T19" fmla="*/ 69 h 396"/>
                <a:gd name="T20" fmla="*/ 198 w 396"/>
                <a:gd name="T21" fmla="*/ 15 h 396"/>
                <a:gd name="T22" fmla="*/ 69 w 396"/>
                <a:gd name="T23" fmla="*/ 69 h 396"/>
                <a:gd name="T24" fmla="*/ 16 w 396"/>
                <a:gd name="T25" fmla="*/ 198 h 396"/>
                <a:gd name="T26" fmla="*/ 69 w 396"/>
                <a:gd name="T27" fmla="*/ 327 h 396"/>
                <a:gd name="T28" fmla="*/ 198 w 396"/>
                <a:gd name="T29" fmla="*/ 380 h 396"/>
                <a:gd name="T30" fmla="*/ 328 w 396"/>
                <a:gd name="T31" fmla="*/ 327 h 396"/>
                <a:gd name="T32" fmla="*/ 381 w 396"/>
                <a:gd name="T33" fmla="*/ 198 h 396"/>
                <a:gd name="T34" fmla="*/ 328 w 396"/>
                <a:gd name="T35" fmla="*/ 69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6" h="396">
                  <a:moveTo>
                    <a:pt x="198" y="0"/>
                  </a:moveTo>
                  <a:cubicBezTo>
                    <a:pt x="253" y="0"/>
                    <a:pt x="303" y="22"/>
                    <a:pt x="338" y="58"/>
                  </a:cubicBezTo>
                  <a:cubicBezTo>
                    <a:pt x="374" y="93"/>
                    <a:pt x="396" y="143"/>
                    <a:pt x="396" y="198"/>
                  </a:cubicBezTo>
                  <a:cubicBezTo>
                    <a:pt x="396" y="252"/>
                    <a:pt x="374" y="302"/>
                    <a:pt x="338" y="338"/>
                  </a:cubicBezTo>
                  <a:cubicBezTo>
                    <a:pt x="303" y="374"/>
                    <a:pt x="253" y="396"/>
                    <a:pt x="198" y="396"/>
                  </a:cubicBezTo>
                  <a:cubicBezTo>
                    <a:pt x="144" y="396"/>
                    <a:pt x="94" y="374"/>
                    <a:pt x="58" y="338"/>
                  </a:cubicBezTo>
                  <a:cubicBezTo>
                    <a:pt x="22" y="302"/>
                    <a:pt x="0" y="252"/>
                    <a:pt x="0" y="198"/>
                  </a:cubicBezTo>
                  <a:cubicBezTo>
                    <a:pt x="0" y="143"/>
                    <a:pt x="22" y="93"/>
                    <a:pt x="58" y="58"/>
                  </a:cubicBezTo>
                  <a:cubicBezTo>
                    <a:pt x="94" y="22"/>
                    <a:pt x="144" y="0"/>
                    <a:pt x="198" y="0"/>
                  </a:cubicBezTo>
                  <a:close/>
                  <a:moveTo>
                    <a:pt x="328" y="69"/>
                  </a:moveTo>
                  <a:cubicBezTo>
                    <a:pt x="294" y="36"/>
                    <a:pt x="249" y="15"/>
                    <a:pt x="198" y="15"/>
                  </a:cubicBezTo>
                  <a:cubicBezTo>
                    <a:pt x="148" y="15"/>
                    <a:pt x="102" y="36"/>
                    <a:pt x="69" y="69"/>
                  </a:cubicBezTo>
                  <a:cubicBezTo>
                    <a:pt x="36" y="102"/>
                    <a:pt x="16" y="147"/>
                    <a:pt x="16" y="198"/>
                  </a:cubicBezTo>
                  <a:cubicBezTo>
                    <a:pt x="16" y="248"/>
                    <a:pt x="36" y="294"/>
                    <a:pt x="69" y="327"/>
                  </a:cubicBezTo>
                  <a:cubicBezTo>
                    <a:pt x="102" y="360"/>
                    <a:pt x="148" y="380"/>
                    <a:pt x="198" y="380"/>
                  </a:cubicBezTo>
                  <a:cubicBezTo>
                    <a:pt x="249" y="380"/>
                    <a:pt x="294" y="360"/>
                    <a:pt x="328" y="327"/>
                  </a:cubicBezTo>
                  <a:cubicBezTo>
                    <a:pt x="361" y="294"/>
                    <a:pt x="381" y="248"/>
                    <a:pt x="381" y="198"/>
                  </a:cubicBezTo>
                  <a:cubicBezTo>
                    <a:pt x="381" y="147"/>
                    <a:pt x="361" y="102"/>
                    <a:pt x="328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16"/>
            <p:cNvSpPr>
              <a:spLocks noEditPoints="1"/>
            </p:cNvSpPr>
            <p:nvPr/>
          </p:nvSpPr>
          <p:spPr bwMode="auto">
            <a:xfrm>
              <a:off x="3727451" y="-1011238"/>
              <a:ext cx="515938" cy="520700"/>
            </a:xfrm>
            <a:custGeom>
              <a:avLst/>
              <a:gdLst>
                <a:gd name="T0" fmla="*/ 49 w 199"/>
                <a:gd name="T1" fmla="*/ 100 h 199"/>
                <a:gd name="T2" fmla="*/ 99 w 199"/>
                <a:gd name="T3" fmla="*/ 49 h 199"/>
                <a:gd name="T4" fmla="*/ 150 w 199"/>
                <a:gd name="T5" fmla="*/ 100 h 199"/>
                <a:gd name="T6" fmla="*/ 99 w 199"/>
                <a:gd name="T7" fmla="*/ 150 h 199"/>
                <a:gd name="T8" fmla="*/ 49 w 199"/>
                <a:gd name="T9" fmla="*/ 100 h 199"/>
                <a:gd name="T10" fmla="*/ 152 w 199"/>
                <a:gd name="T11" fmla="*/ 0 h 199"/>
                <a:gd name="T12" fmla="*/ 47 w 199"/>
                <a:gd name="T13" fmla="*/ 0 h 199"/>
                <a:gd name="T14" fmla="*/ 0 w 199"/>
                <a:gd name="T15" fmla="*/ 47 h 199"/>
                <a:gd name="T16" fmla="*/ 0 w 199"/>
                <a:gd name="T17" fmla="*/ 152 h 199"/>
                <a:gd name="T18" fmla="*/ 47 w 199"/>
                <a:gd name="T19" fmla="*/ 199 h 199"/>
                <a:gd name="T20" fmla="*/ 152 w 199"/>
                <a:gd name="T21" fmla="*/ 199 h 199"/>
                <a:gd name="T22" fmla="*/ 199 w 199"/>
                <a:gd name="T23" fmla="*/ 152 h 199"/>
                <a:gd name="T24" fmla="*/ 199 w 199"/>
                <a:gd name="T25" fmla="*/ 47 h 199"/>
                <a:gd name="T26" fmla="*/ 152 w 199"/>
                <a:gd name="T27" fmla="*/ 0 h 199"/>
                <a:gd name="T28" fmla="*/ 47 w 199"/>
                <a:gd name="T29" fmla="*/ 12 h 199"/>
                <a:gd name="T30" fmla="*/ 152 w 199"/>
                <a:gd name="T31" fmla="*/ 12 h 199"/>
                <a:gd name="T32" fmla="*/ 187 w 199"/>
                <a:gd name="T33" fmla="*/ 47 h 199"/>
                <a:gd name="T34" fmla="*/ 187 w 199"/>
                <a:gd name="T35" fmla="*/ 152 h 199"/>
                <a:gd name="T36" fmla="*/ 152 w 199"/>
                <a:gd name="T37" fmla="*/ 187 h 199"/>
                <a:gd name="T38" fmla="*/ 47 w 199"/>
                <a:gd name="T39" fmla="*/ 187 h 199"/>
                <a:gd name="T40" fmla="*/ 12 w 199"/>
                <a:gd name="T41" fmla="*/ 152 h 199"/>
                <a:gd name="T42" fmla="*/ 12 w 199"/>
                <a:gd name="T43" fmla="*/ 47 h 199"/>
                <a:gd name="T44" fmla="*/ 47 w 199"/>
                <a:gd name="T45" fmla="*/ 12 h 199"/>
                <a:gd name="T46" fmla="*/ 162 w 199"/>
                <a:gd name="T47" fmla="*/ 27 h 199"/>
                <a:gd name="T48" fmla="*/ 152 w 199"/>
                <a:gd name="T49" fmla="*/ 37 h 199"/>
                <a:gd name="T50" fmla="*/ 162 w 199"/>
                <a:gd name="T51" fmla="*/ 48 h 199"/>
                <a:gd name="T52" fmla="*/ 173 w 199"/>
                <a:gd name="T53" fmla="*/ 37 h 199"/>
                <a:gd name="T54" fmla="*/ 162 w 199"/>
                <a:gd name="T55" fmla="*/ 27 h 199"/>
                <a:gd name="T56" fmla="*/ 163 w 199"/>
                <a:gd name="T57" fmla="*/ 100 h 199"/>
                <a:gd name="T58" fmla="*/ 99 w 199"/>
                <a:gd name="T59" fmla="*/ 36 h 199"/>
                <a:gd name="T60" fmla="*/ 35 w 199"/>
                <a:gd name="T61" fmla="*/ 100 h 199"/>
                <a:gd name="T62" fmla="*/ 99 w 199"/>
                <a:gd name="T63" fmla="*/ 164 h 199"/>
                <a:gd name="T64" fmla="*/ 163 w 199"/>
                <a:gd name="T65" fmla="*/ 10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9" h="199">
                  <a:moveTo>
                    <a:pt x="49" y="100"/>
                  </a:moveTo>
                  <a:cubicBezTo>
                    <a:pt x="49" y="72"/>
                    <a:pt x="71" y="49"/>
                    <a:pt x="99" y="49"/>
                  </a:cubicBezTo>
                  <a:cubicBezTo>
                    <a:pt x="127" y="49"/>
                    <a:pt x="150" y="72"/>
                    <a:pt x="150" y="100"/>
                  </a:cubicBezTo>
                  <a:cubicBezTo>
                    <a:pt x="150" y="128"/>
                    <a:pt x="127" y="150"/>
                    <a:pt x="99" y="150"/>
                  </a:cubicBezTo>
                  <a:cubicBezTo>
                    <a:pt x="71" y="150"/>
                    <a:pt x="49" y="128"/>
                    <a:pt x="49" y="100"/>
                  </a:cubicBezTo>
                  <a:close/>
                  <a:moveTo>
                    <a:pt x="152" y="0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21" y="0"/>
                    <a:pt x="0" y="21"/>
                    <a:pt x="0" y="47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78"/>
                    <a:pt x="21" y="199"/>
                    <a:pt x="47" y="199"/>
                  </a:cubicBezTo>
                  <a:cubicBezTo>
                    <a:pt x="152" y="199"/>
                    <a:pt x="152" y="199"/>
                    <a:pt x="152" y="199"/>
                  </a:cubicBezTo>
                  <a:cubicBezTo>
                    <a:pt x="178" y="199"/>
                    <a:pt x="199" y="178"/>
                    <a:pt x="199" y="152"/>
                  </a:cubicBezTo>
                  <a:cubicBezTo>
                    <a:pt x="199" y="47"/>
                    <a:pt x="199" y="47"/>
                    <a:pt x="199" y="47"/>
                  </a:cubicBezTo>
                  <a:cubicBezTo>
                    <a:pt x="199" y="21"/>
                    <a:pt x="178" y="0"/>
                    <a:pt x="152" y="0"/>
                  </a:cubicBezTo>
                  <a:close/>
                  <a:moveTo>
                    <a:pt x="47" y="12"/>
                  </a:moveTo>
                  <a:cubicBezTo>
                    <a:pt x="152" y="12"/>
                    <a:pt x="152" y="12"/>
                    <a:pt x="152" y="12"/>
                  </a:cubicBezTo>
                  <a:cubicBezTo>
                    <a:pt x="171" y="12"/>
                    <a:pt x="187" y="28"/>
                    <a:pt x="187" y="47"/>
                  </a:cubicBezTo>
                  <a:cubicBezTo>
                    <a:pt x="187" y="152"/>
                    <a:pt x="187" y="152"/>
                    <a:pt x="187" y="152"/>
                  </a:cubicBezTo>
                  <a:cubicBezTo>
                    <a:pt x="187" y="171"/>
                    <a:pt x="171" y="187"/>
                    <a:pt x="152" y="187"/>
                  </a:cubicBezTo>
                  <a:cubicBezTo>
                    <a:pt x="47" y="187"/>
                    <a:pt x="47" y="187"/>
                    <a:pt x="47" y="187"/>
                  </a:cubicBezTo>
                  <a:cubicBezTo>
                    <a:pt x="28" y="187"/>
                    <a:pt x="12" y="171"/>
                    <a:pt x="12" y="152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28"/>
                    <a:pt x="28" y="12"/>
                    <a:pt x="47" y="12"/>
                  </a:cubicBezTo>
                  <a:close/>
                  <a:moveTo>
                    <a:pt x="162" y="27"/>
                  </a:moveTo>
                  <a:cubicBezTo>
                    <a:pt x="156" y="27"/>
                    <a:pt x="152" y="32"/>
                    <a:pt x="152" y="37"/>
                  </a:cubicBezTo>
                  <a:cubicBezTo>
                    <a:pt x="152" y="43"/>
                    <a:pt x="156" y="48"/>
                    <a:pt x="162" y="48"/>
                  </a:cubicBezTo>
                  <a:cubicBezTo>
                    <a:pt x="168" y="48"/>
                    <a:pt x="173" y="43"/>
                    <a:pt x="173" y="37"/>
                  </a:cubicBezTo>
                  <a:cubicBezTo>
                    <a:pt x="173" y="32"/>
                    <a:pt x="168" y="27"/>
                    <a:pt x="162" y="27"/>
                  </a:cubicBezTo>
                  <a:close/>
                  <a:moveTo>
                    <a:pt x="163" y="100"/>
                  </a:moveTo>
                  <a:cubicBezTo>
                    <a:pt x="163" y="64"/>
                    <a:pt x="135" y="36"/>
                    <a:pt x="99" y="36"/>
                  </a:cubicBezTo>
                  <a:cubicBezTo>
                    <a:pt x="64" y="36"/>
                    <a:pt x="35" y="64"/>
                    <a:pt x="35" y="100"/>
                  </a:cubicBezTo>
                  <a:cubicBezTo>
                    <a:pt x="35" y="135"/>
                    <a:pt x="64" y="164"/>
                    <a:pt x="99" y="164"/>
                  </a:cubicBezTo>
                  <a:cubicBezTo>
                    <a:pt x="135" y="164"/>
                    <a:pt x="163" y="135"/>
                    <a:pt x="163" y="1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338507" y="6238765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77" name="Rectangle 76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78" name="Rectangle 77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79" name="Rectangle 78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80" name="Rectangle 79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grpSp>
        <p:nvGrpSpPr>
          <p:cNvPr id="81" name="Group 80"/>
          <p:cNvGrpSpPr/>
          <p:nvPr/>
        </p:nvGrpSpPr>
        <p:grpSpPr>
          <a:xfrm>
            <a:off x="6064749" y="376403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82" name="Rectangle 81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83" name="Rectangle 82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84" name="Rectangle 83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85" name="Rectangle 84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288414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41" grpId="0"/>
      <p:bldP spid="42" grpId="0"/>
      <p:bldP spid="43" grpId="0"/>
      <p:bldP spid="4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 Single Corner Rectangle 15"/>
          <p:cNvSpPr/>
          <p:nvPr/>
        </p:nvSpPr>
        <p:spPr>
          <a:xfrm rot="10800000">
            <a:off x="6981825" y="0"/>
            <a:ext cx="5210175" cy="4927645"/>
          </a:xfrm>
          <a:prstGeom prst="round1Rect">
            <a:avLst>
              <a:gd name="adj" fmla="val 29590"/>
            </a:avLst>
          </a:prstGeom>
          <a:solidFill>
            <a:schemeClr val="accent1">
              <a:alpha val="9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11848829" y="316913"/>
            <a:ext cx="62503" cy="359523"/>
            <a:chOff x="5821136" y="644979"/>
            <a:chExt cx="97971" cy="563538"/>
          </a:xfrm>
          <a:solidFill>
            <a:schemeClr val="bg1"/>
          </a:solidFill>
        </p:grpSpPr>
        <p:sp>
          <p:nvSpPr>
            <p:cNvPr id="18" name="Rectangle 17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sp>
        <p:nvSpPr>
          <p:cNvPr id="13" name="Rectangle 12"/>
          <p:cNvSpPr/>
          <p:nvPr/>
        </p:nvSpPr>
        <p:spPr>
          <a:xfrm>
            <a:off x="7600079" y="2463822"/>
            <a:ext cx="4013783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</a:rPr>
              <a:t>Lorem ipsum dolor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consectetur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adipisicing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 smtClean="0">
                <a:solidFill>
                  <a:schemeClr val="bg1"/>
                </a:solidFill>
              </a:rPr>
              <a:t>elit</a:t>
            </a:r>
            <a:r>
              <a:rPr lang="en-US" sz="1100" dirty="0" smtClean="0">
                <a:solidFill>
                  <a:schemeClr val="bg1"/>
                </a:solidFill>
              </a:rPr>
              <a:t>, </a:t>
            </a:r>
            <a:r>
              <a:rPr lang="en-US" sz="1100" dirty="0" err="1" smtClean="0">
                <a:solidFill>
                  <a:schemeClr val="bg1"/>
                </a:solidFill>
              </a:rPr>
              <a:t>sed</a:t>
            </a:r>
            <a:r>
              <a:rPr lang="en-US" sz="1100" dirty="0" smtClean="0">
                <a:solidFill>
                  <a:schemeClr val="bg1"/>
                </a:solidFill>
              </a:rPr>
              <a:t> do </a:t>
            </a:r>
            <a:r>
              <a:rPr lang="en-US" sz="1100" dirty="0" err="1" smtClean="0">
                <a:solidFill>
                  <a:schemeClr val="bg1"/>
                </a:solidFill>
              </a:rPr>
              <a:t>eiusmod</a:t>
            </a:r>
            <a:r>
              <a:rPr lang="en-US" sz="1100" dirty="0" smtClean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tempor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incididunt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ut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labore</a:t>
            </a:r>
            <a:r>
              <a:rPr lang="en-US" sz="1100" dirty="0">
                <a:solidFill>
                  <a:schemeClr val="bg1"/>
                </a:solidFill>
              </a:rPr>
              <a:t> et </a:t>
            </a:r>
            <a:r>
              <a:rPr lang="en-US" sz="1100" dirty="0" err="1" smtClean="0">
                <a:solidFill>
                  <a:schemeClr val="bg1"/>
                </a:solidFill>
              </a:rPr>
              <a:t>dolore</a:t>
            </a:r>
            <a:r>
              <a:rPr lang="en-US" sz="1100" dirty="0" smtClean="0">
                <a:solidFill>
                  <a:schemeClr val="bg1"/>
                </a:solidFill>
              </a:rPr>
              <a:t> magna </a:t>
            </a:r>
            <a:r>
              <a:rPr lang="en-US" sz="1100" dirty="0" err="1">
                <a:solidFill>
                  <a:schemeClr val="bg1"/>
                </a:solidFill>
              </a:rPr>
              <a:t>aliqua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 smtClean="0">
                <a:solidFill>
                  <a:schemeClr val="bg1"/>
                </a:solidFill>
              </a:rPr>
              <a:t>Ut</a:t>
            </a:r>
            <a:r>
              <a:rPr lang="en-US" sz="1100" dirty="0" smtClean="0">
                <a:solidFill>
                  <a:schemeClr val="bg1"/>
                </a:solidFill>
              </a:rPr>
              <a:t> </a:t>
            </a:r>
            <a:r>
              <a:rPr lang="en-US" sz="1100" dirty="0" err="1" smtClean="0">
                <a:solidFill>
                  <a:schemeClr val="bg1"/>
                </a:solidFill>
              </a:rPr>
              <a:t>enim</a:t>
            </a:r>
            <a:r>
              <a:rPr lang="en-US" sz="1100" dirty="0" smtClean="0">
                <a:solidFill>
                  <a:schemeClr val="bg1"/>
                </a:solidFill>
              </a:rPr>
              <a:t> </a:t>
            </a:r>
            <a:r>
              <a:rPr lang="en-US" sz="1100" dirty="0">
                <a:solidFill>
                  <a:schemeClr val="bg1"/>
                </a:solidFill>
              </a:rPr>
              <a:t>ad minim </a:t>
            </a:r>
            <a:r>
              <a:rPr lang="en-US" sz="1100" dirty="0" err="1">
                <a:solidFill>
                  <a:schemeClr val="bg1"/>
                </a:solidFill>
              </a:rPr>
              <a:t>veniam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quis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 smtClean="0">
                <a:solidFill>
                  <a:schemeClr val="bg1"/>
                </a:solidFill>
              </a:rPr>
              <a:t>nostrud</a:t>
            </a:r>
            <a:r>
              <a:rPr lang="en-US" sz="1100" dirty="0" smtClean="0">
                <a:solidFill>
                  <a:schemeClr val="bg1"/>
                </a:solidFill>
              </a:rPr>
              <a:t> exercitation </a:t>
            </a:r>
            <a:r>
              <a:rPr lang="en-US" sz="1100" dirty="0" err="1">
                <a:solidFill>
                  <a:schemeClr val="bg1"/>
                </a:solidFill>
              </a:rPr>
              <a:t>ullamco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 smtClean="0">
                <a:solidFill>
                  <a:schemeClr val="bg1"/>
                </a:solidFill>
              </a:rPr>
              <a:t>laboris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352239" y="894162"/>
            <a:ext cx="526162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800" b="1" kern="0" dirty="0" smtClean="0">
                <a:solidFill>
                  <a:schemeClr val="bg1"/>
                </a:solidFill>
                <a:latin typeface="+mj-lt"/>
              </a:rPr>
              <a:t>Section</a:t>
            </a:r>
          </a:p>
          <a:p>
            <a:pPr algn="r"/>
            <a:r>
              <a:rPr lang="en-US" sz="4800" b="1" kern="0" dirty="0" smtClean="0">
                <a:solidFill>
                  <a:schemeClr val="bg1"/>
                </a:solidFill>
                <a:latin typeface="+mj-lt"/>
              </a:rPr>
              <a:t>Break</a:t>
            </a:r>
            <a:endParaRPr lang="en-US" sz="4800" b="1" kern="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392356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Hexon - Blu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0A3DC"/>
      </a:accent1>
      <a:accent2>
        <a:srgbClr val="3F434D"/>
      </a:accent2>
      <a:accent3>
        <a:srgbClr val="30A3DC"/>
      </a:accent3>
      <a:accent4>
        <a:srgbClr val="3F434D"/>
      </a:accent4>
      <a:accent5>
        <a:srgbClr val="30A3DC"/>
      </a:accent5>
      <a:accent6>
        <a:srgbClr val="3F434D"/>
      </a:accent6>
      <a:hlink>
        <a:srgbClr val="0563C1"/>
      </a:hlink>
      <a:folHlink>
        <a:srgbClr val="954F72"/>
      </a:folHlink>
    </a:clrScheme>
    <a:fontScheme name="mystic">
      <a:majorFont>
        <a:latin typeface="Raleway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2420</TotalTime>
  <Words>1460</Words>
  <Application>Microsoft Office PowerPoint</Application>
  <PresentationFormat>Widescreen</PresentationFormat>
  <Paragraphs>139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3" baseType="lpstr">
      <vt:lpstr>Arial</vt:lpstr>
      <vt:lpstr>Calibri</vt:lpstr>
      <vt:lpstr>Cardo</vt:lpstr>
      <vt:lpstr>Open Sans</vt:lpstr>
      <vt:lpstr>Raleway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ilhamsyahvutra@outlook.com</dc:creator>
  <cp:lastModifiedBy>ilhamsyahvutra@outlook.com</cp:lastModifiedBy>
  <cp:revision>187</cp:revision>
  <dcterms:created xsi:type="dcterms:W3CDTF">2018-05-05T03:43:01Z</dcterms:created>
  <dcterms:modified xsi:type="dcterms:W3CDTF">2018-06-22T09:50:52Z</dcterms:modified>
</cp:coreProperties>
</file>