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DD1D4"/>
          </a:solidFill>
        </a:fill>
      </a:tcStyle>
    </a:wholeTbl>
    <a:band2H>
      <a:tcTxStyle/>
      <a:tcStyle>
        <a:tcBdr/>
        <a:fill>
          <a:solidFill>
            <a:srgbClr val="E8E9EB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7F5F7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7F5F7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FCFD0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2"/>
    <p:restoredTop sz="94680"/>
  </p:normalViewPr>
  <p:slideViewPr>
    <p:cSldViewPr snapToGrid="0" snapToObjects="1" showGuides="1">
      <p:cViewPr varScale="1">
        <p:scale>
          <a:sx n="66" d="100"/>
          <a:sy n="66" d="100"/>
        </p:scale>
        <p:origin x="64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7EC19A7-0B69-5441-9E2B-C131E4C7D7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4530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F168C007-20B9-8241-BD21-DE7D003272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87694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4DCF82E0-698E-3E4A-98C6-2BE061A31D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00858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131334D-3B1F-F647-B2B4-6CA00C641C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14022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2977733-0935-D341-AB5A-13D6DF73F4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7186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CE02C49F-1F73-5546-AF14-2012F61D97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40350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AFE8F8B-1D26-354E-A8F8-A399A23762C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3514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22A555A-2EDC-1845-AFD4-D5F14A34817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6678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3C9A1C96-A5D0-6147-8CFA-CFE212CE228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579842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BB033B6-DC94-8F47-A8D4-A57B68C08C2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593006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DB2BEC8A-3781-1146-9DD2-0712F48204F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606170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C8BEF6EC-9834-AF46-8512-0901456D504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619334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92C913F8-475F-7C43-B8E8-59137FC96D7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632498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5F42E2AC-F22F-1342-BD5A-DF2D24E719E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645662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B051416A-E252-5941-8462-069078AB006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4658826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1" name="Picture Placeholder 5">
            <a:extLst>
              <a:ext uri="{FF2B5EF4-FFF2-40B4-BE49-F238E27FC236}">
                <a16:creationId xmlns:a16="http://schemas.microsoft.com/office/drawing/2014/main" id="{C0BC8FA6-81AE-6941-AE25-809B4932627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671997" y="453484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3" name="Picture Placeholder 5">
            <a:extLst>
              <a:ext uri="{FF2B5EF4-FFF2-40B4-BE49-F238E27FC236}">
                <a16:creationId xmlns:a16="http://schemas.microsoft.com/office/drawing/2014/main" id="{CE86C295-0EB7-764C-AA75-BBB153B15F3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74530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343EB226-C17C-4E40-A8EE-8ACD20A1878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487694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5" name="Picture Placeholder 5">
            <a:extLst>
              <a:ext uri="{FF2B5EF4-FFF2-40B4-BE49-F238E27FC236}">
                <a16:creationId xmlns:a16="http://schemas.microsoft.com/office/drawing/2014/main" id="{61391D5C-9CD2-4245-983D-D118B2392567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500858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6" name="Picture Placeholder 5">
            <a:extLst>
              <a:ext uri="{FF2B5EF4-FFF2-40B4-BE49-F238E27FC236}">
                <a16:creationId xmlns:a16="http://schemas.microsoft.com/office/drawing/2014/main" id="{3AF0413A-D6C6-5049-92C7-748ED808F4EE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514022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ADAED1A-79F2-0942-8316-00453C5E38D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527186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8" name="Picture Placeholder 5">
            <a:extLst>
              <a:ext uri="{FF2B5EF4-FFF2-40B4-BE49-F238E27FC236}">
                <a16:creationId xmlns:a16="http://schemas.microsoft.com/office/drawing/2014/main" id="{9EF6AA80-6633-3444-AFBB-3DFC2B439C6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540350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29" name="Picture Placeholder 5">
            <a:extLst>
              <a:ext uri="{FF2B5EF4-FFF2-40B4-BE49-F238E27FC236}">
                <a16:creationId xmlns:a16="http://schemas.microsoft.com/office/drawing/2014/main" id="{30D2CD4C-5010-AC47-A442-6B33B7C85B7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553514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0" name="Picture Placeholder 5">
            <a:extLst>
              <a:ext uri="{FF2B5EF4-FFF2-40B4-BE49-F238E27FC236}">
                <a16:creationId xmlns:a16="http://schemas.microsoft.com/office/drawing/2014/main" id="{A535EDCE-9F68-3A45-94DD-49A5283303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566678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35E80113-F8E0-2043-B65E-01296A238DD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579842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2" name="Picture Placeholder 5">
            <a:extLst>
              <a:ext uri="{FF2B5EF4-FFF2-40B4-BE49-F238E27FC236}">
                <a16:creationId xmlns:a16="http://schemas.microsoft.com/office/drawing/2014/main" id="{64832AA5-EAF8-9F43-A754-A73F522145D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593006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BEE15477-E7E5-2344-86DA-853C5B543D7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0606170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73D024DD-1425-C643-884B-42B398CC3F3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1619334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5" name="Picture Placeholder 5">
            <a:extLst>
              <a:ext uri="{FF2B5EF4-FFF2-40B4-BE49-F238E27FC236}">
                <a16:creationId xmlns:a16="http://schemas.microsoft.com/office/drawing/2014/main" id="{31B55F9A-DD3B-F94A-B7A0-EB6EC7BFECF1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2632498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6" name="Picture Placeholder 5">
            <a:extLst>
              <a:ext uri="{FF2B5EF4-FFF2-40B4-BE49-F238E27FC236}">
                <a16:creationId xmlns:a16="http://schemas.microsoft.com/office/drawing/2014/main" id="{6212F467-84B6-5148-80D3-9C366F61B395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3645662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7" name="Picture Placeholder 5">
            <a:extLst>
              <a:ext uri="{FF2B5EF4-FFF2-40B4-BE49-F238E27FC236}">
                <a16:creationId xmlns:a16="http://schemas.microsoft.com/office/drawing/2014/main" id="{6AB837D0-2C30-034B-BBE5-A539CFB5AE80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4658826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8" name="Picture Placeholder 5">
            <a:extLst>
              <a:ext uri="{FF2B5EF4-FFF2-40B4-BE49-F238E27FC236}">
                <a16:creationId xmlns:a16="http://schemas.microsoft.com/office/drawing/2014/main" id="{131F4773-B797-F34A-AD55-6F70EC8BA593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5671997" y="1471500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39" name="Picture Placeholder 5">
            <a:extLst>
              <a:ext uri="{FF2B5EF4-FFF2-40B4-BE49-F238E27FC236}">
                <a16:creationId xmlns:a16="http://schemas.microsoft.com/office/drawing/2014/main" id="{C5C23A61-B251-B34F-B449-23135C1BEE1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474530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0" name="Picture Placeholder 5">
            <a:extLst>
              <a:ext uri="{FF2B5EF4-FFF2-40B4-BE49-F238E27FC236}">
                <a16:creationId xmlns:a16="http://schemas.microsoft.com/office/drawing/2014/main" id="{5ED47842-F77D-D347-9392-5F76E9E07F5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87694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1" name="Picture Placeholder 5">
            <a:extLst>
              <a:ext uri="{FF2B5EF4-FFF2-40B4-BE49-F238E27FC236}">
                <a16:creationId xmlns:a16="http://schemas.microsoft.com/office/drawing/2014/main" id="{ECA79EB3-E238-A04C-A1F3-6EA1E1831BF4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2500858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2" name="Picture Placeholder 5">
            <a:extLst>
              <a:ext uri="{FF2B5EF4-FFF2-40B4-BE49-F238E27FC236}">
                <a16:creationId xmlns:a16="http://schemas.microsoft.com/office/drawing/2014/main" id="{8F851150-44FB-FB4E-A0F3-BFC89A42708A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514022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3" name="Picture Placeholder 5">
            <a:extLst>
              <a:ext uri="{FF2B5EF4-FFF2-40B4-BE49-F238E27FC236}">
                <a16:creationId xmlns:a16="http://schemas.microsoft.com/office/drawing/2014/main" id="{B37F6309-C9B5-4149-8474-82FB06F81E23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27186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4" name="Picture Placeholder 5">
            <a:extLst>
              <a:ext uri="{FF2B5EF4-FFF2-40B4-BE49-F238E27FC236}">
                <a16:creationId xmlns:a16="http://schemas.microsoft.com/office/drawing/2014/main" id="{6ACE7467-407D-794E-9237-E0FB4081E35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540350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5" name="Picture Placeholder 5">
            <a:extLst>
              <a:ext uri="{FF2B5EF4-FFF2-40B4-BE49-F238E27FC236}">
                <a16:creationId xmlns:a16="http://schemas.microsoft.com/office/drawing/2014/main" id="{8539E8CC-C885-264E-9FD9-67D81AFECD36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6553514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6" name="Picture Placeholder 5">
            <a:extLst>
              <a:ext uri="{FF2B5EF4-FFF2-40B4-BE49-F238E27FC236}">
                <a16:creationId xmlns:a16="http://schemas.microsoft.com/office/drawing/2014/main" id="{9B00F968-5D1A-3641-8C4C-96E3E1CD7D4F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7566678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7" name="Picture Placeholder 5">
            <a:extLst>
              <a:ext uri="{FF2B5EF4-FFF2-40B4-BE49-F238E27FC236}">
                <a16:creationId xmlns:a16="http://schemas.microsoft.com/office/drawing/2014/main" id="{14873D69-92AA-F941-B98D-B7D3CAFD257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579842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61756DDA-5359-DF40-9D7A-A9322A5EDC5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9593006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9" name="Picture Placeholder 5">
            <a:extLst>
              <a:ext uri="{FF2B5EF4-FFF2-40B4-BE49-F238E27FC236}">
                <a16:creationId xmlns:a16="http://schemas.microsoft.com/office/drawing/2014/main" id="{A3F75EC6-A827-FF44-9378-EE2EBC943C87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0606170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0" name="Picture Placeholder 5">
            <a:extLst>
              <a:ext uri="{FF2B5EF4-FFF2-40B4-BE49-F238E27FC236}">
                <a16:creationId xmlns:a16="http://schemas.microsoft.com/office/drawing/2014/main" id="{475CE456-9B95-A841-9BD3-847302CF75D8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11619334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1" name="Picture Placeholder 5">
            <a:extLst>
              <a:ext uri="{FF2B5EF4-FFF2-40B4-BE49-F238E27FC236}">
                <a16:creationId xmlns:a16="http://schemas.microsoft.com/office/drawing/2014/main" id="{A0DCAE3D-2466-2A43-B95D-B3DB76A848C9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632498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2" name="Picture Placeholder 5">
            <a:extLst>
              <a:ext uri="{FF2B5EF4-FFF2-40B4-BE49-F238E27FC236}">
                <a16:creationId xmlns:a16="http://schemas.microsoft.com/office/drawing/2014/main" id="{5456228C-1231-584D-BA09-7327CE6A4A65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3645662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3" name="Picture Placeholder 5">
            <a:extLst>
              <a:ext uri="{FF2B5EF4-FFF2-40B4-BE49-F238E27FC236}">
                <a16:creationId xmlns:a16="http://schemas.microsoft.com/office/drawing/2014/main" id="{10D83CA4-AD5D-E748-9EE0-DCBD94072CC3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4658826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4" name="Picture Placeholder 5">
            <a:extLst>
              <a:ext uri="{FF2B5EF4-FFF2-40B4-BE49-F238E27FC236}">
                <a16:creationId xmlns:a16="http://schemas.microsoft.com/office/drawing/2014/main" id="{3AF11534-B852-1045-8A06-CC5E5902C501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5671997" y="2489516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5" name="Picture Placeholder 5">
            <a:extLst>
              <a:ext uri="{FF2B5EF4-FFF2-40B4-BE49-F238E27FC236}">
                <a16:creationId xmlns:a16="http://schemas.microsoft.com/office/drawing/2014/main" id="{DD44AA14-240B-7A4E-B250-E36FBC984924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474530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6" name="Picture Placeholder 5">
            <a:extLst>
              <a:ext uri="{FF2B5EF4-FFF2-40B4-BE49-F238E27FC236}">
                <a16:creationId xmlns:a16="http://schemas.microsoft.com/office/drawing/2014/main" id="{AEA9C1D2-E794-F540-B01E-07B92A00745A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487694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7" name="Picture Placeholder 5">
            <a:extLst>
              <a:ext uri="{FF2B5EF4-FFF2-40B4-BE49-F238E27FC236}">
                <a16:creationId xmlns:a16="http://schemas.microsoft.com/office/drawing/2014/main" id="{FE7D759B-CD3D-8E47-BE17-EC5621CB5AE8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2500858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8" name="Picture Placeholder 5">
            <a:extLst>
              <a:ext uri="{FF2B5EF4-FFF2-40B4-BE49-F238E27FC236}">
                <a16:creationId xmlns:a16="http://schemas.microsoft.com/office/drawing/2014/main" id="{489B5E35-801A-0C43-8B7A-9D805D40B710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3514022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9" name="Picture Placeholder 5">
            <a:extLst>
              <a:ext uri="{FF2B5EF4-FFF2-40B4-BE49-F238E27FC236}">
                <a16:creationId xmlns:a16="http://schemas.microsoft.com/office/drawing/2014/main" id="{EA2ED670-087E-EC4B-844C-F9B18334163D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4527186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0" name="Picture Placeholder 5">
            <a:extLst>
              <a:ext uri="{FF2B5EF4-FFF2-40B4-BE49-F238E27FC236}">
                <a16:creationId xmlns:a16="http://schemas.microsoft.com/office/drawing/2014/main" id="{6A7B277C-2827-7B42-9377-E5839F2FE8F6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5540350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1" name="Picture Placeholder 5">
            <a:extLst>
              <a:ext uri="{FF2B5EF4-FFF2-40B4-BE49-F238E27FC236}">
                <a16:creationId xmlns:a16="http://schemas.microsoft.com/office/drawing/2014/main" id="{611ACD50-B4E6-E845-866D-4912E26B9905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6553514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2" name="Picture Placeholder 5">
            <a:extLst>
              <a:ext uri="{FF2B5EF4-FFF2-40B4-BE49-F238E27FC236}">
                <a16:creationId xmlns:a16="http://schemas.microsoft.com/office/drawing/2014/main" id="{E6318A08-AB1E-024B-B88C-79561CF19C88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7566678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3" name="Picture Placeholder 5">
            <a:extLst>
              <a:ext uri="{FF2B5EF4-FFF2-40B4-BE49-F238E27FC236}">
                <a16:creationId xmlns:a16="http://schemas.microsoft.com/office/drawing/2014/main" id="{79AE5CC3-ADF5-D947-AED7-BB6783239987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8579842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359336A9-F650-174C-9FF6-C556E1FCCA66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9593006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5" name="Picture Placeholder 5">
            <a:extLst>
              <a:ext uri="{FF2B5EF4-FFF2-40B4-BE49-F238E27FC236}">
                <a16:creationId xmlns:a16="http://schemas.microsoft.com/office/drawing/2014/main" id="{01A93DD6-E30C-6141-8C2A-3DF8720D1A59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606170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6" name="Picture Placeholder 5">
            <a:extLst>
              <a:ext uri="{FF2B5EF4-FFF2-40B4-BE49-F238E27FC236}">
                <a16:creationId xmlns:a16="http://schemas.microsoft.com/office/drawing/2014/main" id="{EB68F67C-9AFF-1841-8176-1A7E7B5A9EC9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1619334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7" name="Picture Placeholder 5">
            <a:extLst>
              <a:ext uri="{FF2B5EF4-FFF2-40B4-BE49-F238E27FC236}">
                <a16:creationId xmlns:a16="http://schemas.microsoft.com/office/drawing/2014/main" id="{611FE444-96BA-9449-9D01-7A2A07D42E2B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2632498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8" name="Picture Placeholder 5">
            <a:extLst>
              <a:ext uri="{FF2B5EF4-FFF2-40B4-BE49-F238E27FC236}">
                <a16:creationId xmlns:a16="http://schemas.microsoft.com/office/drawing/2014/main" id="{0FB5E8DA-0CC0-7D42-9B72-FAE6E22628D6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3645662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9" name="Picture Placeholder 5">
            <a:extLst>
              <a:ext uri="{FF2B5EF4-FFF2-40B4-BE49-F238E27FC236}">
                <a16:creationId xmlns:a16="http://schemas.microsoft.com/office/drawing/2014/main" id="{7A30BB88-8CD0-9A47-B8F1-59CC117B7BC6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4658826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1F7E0D67-035E-014A-857E-5F0597B1968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5671997" y="3507532"/>
            <a:ext cx="724067" cy="724068"/>
          </a:xfrm>
          <a:prstGeom prst="roundRect">
            <a:avLst>
              <a:gd name="adj" fmla="val 9213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71473118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1F7E0D67-035E-014A-857E-5F0597B1968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83087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2" name="Picture Placeholder 5">
            <a:extLst>
              <a:ext uri="{FF2B5EF4-FFF2-40B4-BE49-F238E27FC236}">
                <a16:creationId xmlns:a16="http://schemas.microsoft.com/office/drawing/2014/main" id="{16AACA18-C491-A84B-989F-9B694F49F22E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2657309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3" name="Picture Placeholder 5">
            <a:extLst>
              <a:ext uri="{FF2B5EF4-FFF2-40B4-BE49-F238E27FC236}">
                <a16:creationId xmlns:a16="http://schemas.microsoft.com/office/drawing/2014/main" id="{31D76D46-3989-1440-9692-C3D6B8585A29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4431531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4" name="Picture Placeholder 5">
            <a:extLst>
              <a:ext uri="{FF2B5EF4-FFF2-40B4-BE49-F238E27FC236}">
                <a16:creationId xmlns:a16="http://schemas.microsoft.com/office/drawing/2014/main" id="{86E97BB5-9F6F-E345-AEEC-0BD3F5E5EEA0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205753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5" name="Picture Placeholder 5">
            <a:extLst>
              <a:ext uri="{FF2B5EF4-FFF2-40B4-BE49-F238E27FC236}">
                <a16:creationId xmlns:a16="http://schemas.microsoft.com/office/drawing/2014/main" id="{588104B6-64C8-C846-AD1A-6D3268DE628B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7979975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6" name="Picture Placeholder 5">
            <a:extLst>
              <a:ext uri="{FF2B5EF4-FFF2-40B4-BE49-F238E27FC236}">
                <a16:creationId xmlns:a16="http://schemas.microsoft.com/office/drawing/2014/main" id="{453B0C35-946C-DE4C-9E1A-6D2DA724C97A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9754197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7" name="Picture Placeholder 5">
            <a:extLst>
              <a:ext uri="{FF2B5EF4-FFF2-40B4-BE49-F238E27FC236}">
                <a16:creationId xmlns:a16="http://schemas.microsoft.com/office/drawing/2014/main" id="{92F36942-3956-4342-A503-4831A4726899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1528419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8" name="Picture Placeholder 5">
            <a:extLst>
              <a:ext uri="{FF2B5EF4-FFF2-40B4-BE49-F238E27FC236}">
                <a16:creationId xmlns:a16="http://schemas.microsoft.com/office/drawing/2014/main" id="{2B818A8C-D546-8740-8E86-9772498962D3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13302641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9" name="Picture Placeholder 5">
            <a:extLst>
              <a:ext uri="{FF2B5EF4-FFF2-40B4-BE49-F238E27FC236}">
                <a16:creationId xmlns:a16="http://schemas.microsoft.com/office/drawing/2014/main" id="{CE35C11E-E88D-8D49-9750-0F064FC505E0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15076863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0" name="Picture Placeholder 5">
            <a:extLst>
              <a:ext uri="{FF2B5EF4-FFF2-40B4-BE49-F238E27FC236}">
                <a16:creationId xmlns:a16="http://schemas.microsoft.com/office/drawing/2014/main" id="{BF558F28-834A-494B-835F-71085C76F2B7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6851086" y="820479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1" name="Picture Placeholder 5">
            <a:extLst>
              <a:ext uri="{FF2B5EF4-FFF2-40B4-BE49-F238E27FC236}">
                <a16:creationId xmlns:a16="http://schemas.microsoft.com/office/drawing/2014/main" id="{10E34AF8-A0DD-A449-A6A5-0054738971DD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883087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2" name="Picture Placeholder 5">
            <a:extLst>
              <a:ext uri="{FF2B5EF4-FFF2-40B4-BE49-F238E27FC236}">
                <a16:creationId xmlns:a16="http://schemas.microsoft.com/office/drawing/2014/main" id="{1A5CED40-C0DF-4A44-8A2F-C9F8068CBD21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2657309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3" name="Picture Placeholder 5">
            <a:extLst>
              <a:ext uri="{FF2B5EF4-FFF2-40B4-BE49-F238E27FC236}">
                <a16:creationId xmlns:a16="http://schemas.microsoft.com/office/drawing/2014/main" id="{443F4CAD-CABA-5A44-B7AD-6F7102897D57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4431531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4" name="Picture Placeholder 5">
            <a:extLst>
              <a:ext uri="{FF2B5EF4-FFF2-40B4-BE49-F238E27FC236}">
                <a16:creationId xmlns:a16="http://schemas.microsoft.com/office/drawing/2014/main" id="{FB511AAB-A7F7-1440-B931-1AD4D2061DC2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6205753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5" name="Picture Placeholder 5">
            <a:extLst>
              <a:ext uri="{FF2B5EF4-FFF2-40B4-BE49-F238E27FC236}">
                <a16:creationId xmlns:a16="http://schemas.microsoft.com/office/drawing/2014/main" id="{F1CB5560-4EF6-114A-86D4-71940B48A10D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7979975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6" name="Picture Placeholder 5">
            <a:extLst>
              <a:ext uri="{FF2B5EF4-FFF2-40B4-BE49-F238E27FC236}">
                <a16:creationId xmlns:a16="http://schemas.microsoft.com/office/drawing/2014/main" id="{DBA7922D-5CF6-DB45-993E-07639E0D3116}"/>
              </a:ext>
            </a:extLst>
          </p:cNvPr>
          <p:cNvSpPr>
            <a:spLocks noGrp="1"/>
          </p:cNvSpPr>
          <p:nvPr>
            <p:ph type="pic" sz="quarter" idx="88"/>
          </p:nvPr>
        </p:nvSpPr>
        <p:spPr>
          <a:xfrm>
            <a:off x="9754197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7" name="Picture Placeholder 5">
            <a:extLst>
              <a:ext uri="{FF2B5EF4-FFF2-40B4-BE49-F238E27FC236}">
                <a16:creationId xmlns:a16="http://schemas.microsoft.com/office/drawing/2014/main" id="{6F348366-4267-934B-9490-CDBECBFCE8D4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11528419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8" name="Picture Placeholder 5">
            <a:extLst>
              <a:ext uri="{FF2B5EF4-FFF2-40B4-BE49-F238E27FC236}">
                <a16:creationId xmlns:a16="http://schemas.microsoft.com/office/drawing/2014/main" id="{B24F12FE-F641-8F40-861F-C42630393CB2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13302641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89" name="Picture Placeholder 5">
            <a:extLst>
              <a:ext uri="{FF2B5EF4-FFF2-40B4-BE49-F238E27FC236}">
                <a16:creationId xmlns:a16="http://schemas.microsoft.com/office/drawing/2014/main" id="{AA3D4808-AD67-1F4A-B82B-2854D3B00F17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15076863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0" name="Picture Placeholder 5">
            <a:extLst>
              <a:ext uri="{FF2B5EF4-FFF2-40B4-BE49-F238E27FC236}">
                <a16:creationId xmlns:a16="http://schemas.microsoft.com/office/drawing/2014/main" id="{EF385896-4338-754B-9271-E3F651474B0B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6851086" y="2605737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1" name="Picture Placeholder 5">
            <a:extLst>
              <a:ext uri="{FF2B5EF4-FFF2-40B4-BE49-F238E27FC236}">
                <a16:creationId xmlns:a16="http://schemas.microsoft.com/office/drawing/2014/main" id="{A438E8CB-8441-B446-AE97-C9A43E08DFCF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883087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2" name="Picture Placeholder 5">
            <a:extLst>
              <a:ext uri="{FF2B5EF4-FFF2-40B4-BE49-F238E27FC236}">
                <a16:creationId xmlns:a16="http://schemas.microsoft.com/office/drawing/2014/main" id="{97E8758C-D755-054D-BD2E-9E26E702872A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2657309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3" name="Picture Placeholder 5">
            <a:extLst>
              <a:ext uri="{FF2B5EF4-FFF2-40B4-BE49-F238E27FC236}">
                <a16:creationId xmlns:a16="http://schemas.microsoft.com/office/drawing/2014/main" id="{6625036D-72F2-4544-9A9B-CC3F1915E0F5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4431531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4" name="Picture Placeholder 5">
            <a:extLst>
              <a:ext uri="{FF2B5EF4-FFF2-40B4-BE49-F238E27FC236}">
                <a16:creationId xmlns:a16="http://schemas.microsoft.com/office/drawing/2014/main" id="{D7D3F95C-CA8A-C044-A7AB-A0ECE59DFE70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6205753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5" name="Picture Placeholder 5">
            <a:extLst>
              <a:ext uri="{FF2B5EF4-FFF2-40B4-BE49-F238E27FC236}">
                <a16:creationId xmlns:a16="http://schemas.microsoft.com/office/drawing/2014/main" id="{BC41BFAE-F50E-8A49-8F6E-66E4A118A6BF}"/>
              </a:ext>
            </a:extLst>
          </p:cNvPr>
          <p:cNvSpPr>
            <a:spLocks noGrp="1"/>
          </p:cNvSpPr>
          <p:nvPr>
            <p:ph type="pic" sz="quarter" idx="97"/>
          </p:nvPr>
        </p:nvSpPr>
        <p:spPr>
          <a:xfrm>
            <a:off x="7979975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6" name="Picture Placeholder 5">
            <a:extLst>
              <a:ext uri="{FF2B5EF4-FFF2-40B4-BE49-F238E27FC236}">
                <a16:creationId xmlns:a16="http://schemas.microsoft.com/office/drawing/2014/main" id="{4AF40826-AEEC-6F4A-9E4F-83E9D1CD6614}"/>
              </a:ext>
            </a:extLst>
          </p:cNvPr>
          <p:cNvSpPr>
            <a:spLocks noGrp="1"/>
          </p:cNvSpPr>
          <p:nvPr>
            <p:ph type="pic" sz="quarter" idx="98"/>
          </p:nvPr>
        </p:nvSpPr>
        <p:spPr>
          <a:xfrm>
            <a:off x="9754197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7" name="Picture Placeholder 5">
            <a:extLst>
              <a:ext uri="{FF2B5EF4-FFF2-40B4-BE49-F238E27FC236}">
                <a16:creationId xmlns:a16="http://schemas.microsoft.com/office/drawing/2014/main" id="{D3AB5CBD-3E7D-3E40-920A-B77E0EC62F3B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11528419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8" name="Picture Placeholder 5">
            <a:extLst>
              <a:ext uri="{FF2B5EF4-FFF2-40B4-BE49-F238E27FC236}">
                <a16:creationId xmlns:a16="http://schemas.microsoft.com/office/drawing/2014/main" id="{16EE5CA0-722C-4341-B223-EA42C0F2EEA0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13302641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99" name="Picture Placeholder 5">
            <a:extLst>
              <a:ext uri="{FF2B5EF4-FFF2-40B4-BE49-F238E27FC236}">
                <a16:creationId xmlns:a16="http://schemas.microsoft.com/office/drawing/2014/main" id="{4363A1A0-9C21-7748-9AE5-2A24188788E7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5076863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0" name="Picture Placeholder 5">
            <a:extLst>
              <a:ext uri="{FF2B5EF4-FFF2-40B4-BE49-F238E27FC236}">
                <a16:creationId xmlns:a16="http://schemas.microsoft.com/office/drawing/2014/main" id="{AD5B65ED-9ACB-D247-B7A0-F06A4C951BC1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6851086" y="4390995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1" name="Picture Placeholder 5">
            <a:extLst>
              <a:ext uri="{FF2B5EF4-FFF2-40B4-BE49-F238E27FC236}">
                <a16:creationId xmlns:a16="http://schemas.microsoft.com/office/drawing/2014/main" id="{F5289B57-024F-BA41-B9B3-6A75FBC52551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883087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2" name="Picture Placeholder 5">
            <a:extLst>
              <a:ext uri="{FF2B5EF4-FFF2-40B4-BE49-F238E27FC236}">
                <a16:creationId xmlns:a16="http://schemas.microsoft.com/office/drawing/2014/main" id="{3CBBA063-18CC-3A47-9443-041C5CA527DB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2657309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3" name="Picture Placeholder 5">
            <a:extLst>
              <a:ext uri="{FF2B5EF4-FFF2-40B4-BE49-F238E27FC236}">
                <a16:creationId xmlns:a16="http://schemas.microsoft.com/office/drawing/2014/main" id="{AF184A31-BEAC-8E48-B613-45804B4437A2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>
          <a:xfrm>
            <a:off x="4431531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4" name="Picture Placeholder 5">
            <a:extLst>
              <a:ext uri="{FF2B5EF4-FFF2-40B4-BE49-F238E27FC236}">
                <a16:creationId xmlns:a16="http://schemas.microsoft.com/office/drawing/2014/main" id="{E46214B6-A7C6-5440-B402-EBB2BB11AF5B}"/>
              </a:ext>
            </a:extLst>
          </p:cNvPr>
          <p:cNvSpPr>
            <a:spLocks noGrp="1"/>
          </p:cNvSpPr>
          <p:nvPr>
            <p:ph type="pic" sz="quarter" idx="106"/>
          </p:nvPr>
        </p:nvSpPr>
        <p:spPr>
          <a:xfrm>
            <a:off x="6205753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5" name="Picture Placeholder 5">
            <a:extLst>
              <a:ext uri="{FF2B5EF4-FFF2-40B4-BE49-F238E27FC236}">
                <a16:creationId xmlns:a16="http://schemas.microsoft.com/office/drawing/2014/main" id="{E16BCF85-F415-C842-8500-AB966A5C6169}"/>
              </a:ext>
            </a:extLst>
          </p:cNvPr>
          <p:cNvSpPr>
            <a:spLocks noGrp="1"/>
          </p:cNvSpPr>
          <p:nvPr>
            <p:ph type="pic" sz="quarter" idx="107"/>
          </p:nvPr>
        </p:nvSpPr>
        <p:spPr>
          <a:xfrm>
            <a:off x="7979975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6" name="Picture Placeholder 5">
            <a:extLst>
              <a:ext uri="{FF2B5EF4-FFF2-40B4-BE49-F238E27FC236}">
                <a16:creationId xmlns:a16="http://schemas.microsoft.com/office/drawing/2014/main" id="{A5172831-4B8A-1048-88C8-5C3CE34821CA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>
          <a:xfrm>
            <a:off x="9754197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7" name="Picture Placeholder 5">
            <a:extLst>
              <a:ext uri="{FF2B5EF4-FFF2-40B4-BE49-F238E27FC236}">
                <a16:creationId xmlns:a16="http://schemas.microsoft.com/office/drawing/2014/main" id="{C4B2AEDF-C953-9942-9875-23D139589C79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11528419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8" name="Picture Placeholder 5">
            <a:extLst>
              <a:ext uri="{FF2B5EF4-FFF2-40B4-BE49-F238E27FC236}">
                <a16:creationId xmlns:a16="http://schemas.microsoft.com/office/drawing/2014/main" id="{98594CF3-D365-944C-900A-739525CEC66B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13302641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09" name="Picture Placeholder 5">
            <a:extLst>
              <a:ext uri="{FF2B5EF4-FFF2-40B4-BE49-F238E27FC236}">
                <a16:creationId xmlns:a16="http://schemas.microsoft.com/office/drawing/2014/main" id="{DEB262D0-52E0-AC4E-9E00-4C093790407A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5076863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0" name="Picture Placeholder 5">
            <a:extLst>
              <a:ext uri="{FF2B5EF4-FFF2-40B4-BE49-F238E27FC236}">
                <a16:creationId xmlns:a16="http://schemas.microsoft.com/office/drawing/2014/main" id="{929DF6A4-8F5F-1C46-8011-3CC167594446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6851086" y="6176253"/>
            <a:ext cx="1487415" cy="1487417"/>
          </a:xfrm>
          <a:prstGeom prst="roundRect">
            <a:avLst>
              <a:gd name="adj" fmla="val 4524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402786394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1F7E0D67-035E-014A-857E-5F0597B1968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472021" y="820479"/>
            <a:ext cx="1630800" cy="1630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4" name="Picture Placeholder 5">
            <a:extLst>
              <a:ext uri="{FF2B5EF4-FFF2-40B4-BE49-F238E27FC236}">
                <a16:creationId xmlns:a16="http://schemas.microsoft.com/office/drawing/2014/main" id="{1A0A68AA-5987-0540-A007-21546C3568A4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3610787" y="820479"/>
            <a:ext cx="1630800" cy="1630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5" name="Picture Placeholder 5">
            <a:extLst>
              <a:ext uri="{FF2B5EF4-FFF2-40B4-BE49-F238E27FC236}">
                <a16:creationId xmlns:a16="http://schemas.microsoft.com/office/drawing/2014/main" id="{2127D5E6-E827-6F46-90A9-66CC71A0542D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5749553" y="820479"/>
            <a:ext cx="1630800" cy="1630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6" name="Picture Placeholder 5">
            <a:extLst>
              <a:ext uri="{FF2B5EF4-FFF2-40B4-BE49-F238E27FC236}">
                <a16:creationId xmlns:a16="http://schemas.microsoft.com/office/drawing/2014/main" id="{AF58C094-11B8-4446-9F55-06D59C87F5CB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7888320" y="820479"/>
            <a:ext cx="1630800" cy="1630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7" name="Picture Placeholder 5">
            <a:extLst>
              <a:ext uri="{FF2B5EF4-FFF2-40B4-BE49-F238E27FC236}">
                <a16:creationId xmlns:a16="http://schemas.microsoft.com/office/drawing/2014/main" id="{39A72A57-98A8-8F4F-B8E7-9B9854BDABFD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1441023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25E8C7FE-20B5-F14E-9ADD-3AFD92734C14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2748693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49" name="Picture Placeholder 5">
            <a:extLst>
              <a:ext uri="{FF2B5EF4-FFF2-40B4-BE49-F238E27FC236}">
                <a16:creationId xmlns:a16="http://schemas.microsoft.com/office/drawing/2014/main" id="{9E9BE0B8-A103-444C-B3A8-A78ECD8A541B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4002118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0" name="Picture Placeholder 5">
            <a:extLst>
              <a:ext uri="{FF2B5EF4-FFF2-40B4-BE49-F238E27FC236}">
                <a16:creationId xmlns:a16="http://schemas.microsoft.com/office/drawing/2014/main" id="{1F6FC0CA-E94B-4C43-A5AE-EE0793B47652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5255544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1" name="Picture Placeholder 5">
            <a:extLst>
              <a:ext uri="{FF2B5EF4-FFF2-40B4-BE49-F238E27FC236}">
                <a16:creationId xmlns:a16="http://schemas.microsoft.com/office/drawing/2014/main" id="{2E87F7AB-EA69-5F46-9E29-C708244EFA9D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508969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2" name="Picture Placeholder 5">
            <a:extLst>
              <a:ext uri="{FF2B5EF4-FFF2-40B4-BE49-F238E27FC236}">
                <a16:creationId xmlns:a16="http://schemas.microsoft.com/office/drawing/2014/main" id="{4660C2F1-0C3C-3242-B4FD-0BC29B6B9774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7762395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3" name="Picture Placeholder 5">
            <a:extLst>
              <a:ext uri="{FF2B5EF4-FFF2-40B4-BE49-F238E27FC236}">
                <a16:creationId xmlns:a16="http://schemas.microsoft.com/office/drawing/2014/main" id="{EFDFB4B5-59F8-094F-AEB2-58FF9B625241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9015820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4" name="Picture Placeholder 5">
            <a:extLst>
              <a:ext uri="{FF2B5EF4-FFF2-40B4-BE49-F238E27FC236}">
                <a16:creationId xmlns:a16="http://schemas.microsoft.com/office/drawing/2014/main" id="{639561A0-F0A4-C64A-B08B-9D18D88A8A86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0269246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5" name="Picture Placeholder 5">
            <a:extLst>
              <a:ext uri="{FF2B5EF4-FFF2-40B4-BE49-F238E27FC236}">
                <a16:creationId xmlns:a16="http://schemas.microsoft.com/office/drawing/2014/main" id="{CF137807-1262-C440-B07E-16CFE4C2693F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1468427" y="2950795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6" name="Picture Placeholder 5">
            <a:extLst>
              <a:ext uri="{FF2B5EF4-FFF2-40B4-BE49-F238E27FC236}">
                <a16:creationId xmlns:a16="http://schemas.microsoft.com/office/drawing/2014/main" id="{D081B663-EB8A-A544-AFAD-0BB628537528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1441023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7" name="Picture Placeholder 5">
            <a:extLst>
              <a:ext uri="{FF2B5EF4-FFF2-40B4-BE49-F238E27FC236}">
                <a16:creationId xmlns:a16="http://schemas.microsoft.com/office/drawing/2014/main" id="{3053EEBF-C54A-E746-ACD1-53D2837E204E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2748693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8" name="Picture Placeholder 5">
            <a:extLst>
              <a:ext uri="{FF2B5EF4-FFF2-40B4-BE49-F238E27FC236}">
                <a16:creationId xmlns:a16="http://schemas.microsoft.com/office/drawing/2014/main" id="{5A66B98C-34AC-D243-B0F5-0253AE3B500B}"/>
              </a:ext>
            </a:extLst>
          </p:cNvPr>
          <p:cNvSpPr>
            <a:spLocks noGrp="1"/>
          </p:cNvSpPr>
          <p:nvPr>
            <p:ph type="pic" sz="quarter" idx="88"/>
          </p:nvPr>
        </p:nvSpPr>
        <p:spPr>
          <a:xfrm>
            <a:off x="4002118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59" name="Picture Placeholder 5">
            <a:extLst>
              <a:ext uri="{FF2B5EF4-FFF2-40B4-BE49-F238E27FC236}">
                <a16:creationId xmlns:a16="http://schemas.microsoft.com/office/drawing/2014/main" id="{FDDAF518-23E2-EA4D-80F7-077E1BF664DE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5255544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0" name="Picture Placeholder 5">
            <a:extLst>
              <a:ext uri="{FF2B5EF4-FFF2-40B4-BE49-F238E27FC236}">
                <a16:creationId xmlns:a16="http://schemas.microsoft.com/office/drawing/2014/main" id="{6BFA853E-054E-B342-A828-EEF04B6854B7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6508969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1" name="Picture Placeholder 5">
            <a:extLst>
              <a:ext uri="{FF2B5EF4-FFF2-40B4-BE49-F238E27FC236}">
                <a16:creationId xmlns:a16="http://schemas.microsoft.com/office/drawing/2014/main" id="{0B2EB5A8-B819-AE4E-9BDC-C0975DA0CFFF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7762395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2" name="Picture Placeholder 5">
            <a:extLst>
              <a:ext uri="{FF2B5EF4-FFF2-40B4-BE49-F238E27FC236}">
                <a16:creationId xmlns:a16="http://schemas.microsoft.com/office/drawing/2014/main" id="{CB43CD2B-B707-5B4B-B768-55839838C7CB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9015820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3" name="Picture Placeholder 5">
            <a:extLst>
              <a:ext uri="{FF2B5EF4-FFF2-40B4-BE49-F238E27FC236}">
                <a16:creationId xmlns:a16="http://schemas.microsoft.com/office/drawing/2014/main" id="{0DD2F3A8-8B88-C743-9ABF-9E504E465A40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0269246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7CB514F5-1864-B04C-9C90-6EC94059F440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1468427" y="4305347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5" name="Picture Placeholder 5">
            <a:extLst>
              <a:ext uri="{FF2B5EF4-FFF2-40B4-BE49-F238E27FC236}">
                <a16:creationId xmlns:a16="http://schemas.microsoft.com/office/drawing/2014/main" id="{B785E053-971F-2846-869C-EFDAB46635D1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1441023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6" name="Picture Placeholder 5">
            <a:extLst>
              <a:ext uri="{FF2B5EF4-FFF2-40B4-BE49-F238E27FC236}">
                <a16:creationId xmlns:a16="http://schemas.microsoft.com/office/drawing/2014/main" id="{B7933C8D-9723-4945-A577-15B87F087989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2748693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7" name="Picture Placeholder 5">
            <a:extLst>
              <a:ext uri="{FF2B5EF4-FFF2-40B4-BE49-F238E27FC236}">
                <a16:creationId xmlns:a16="http://schemas.microsoft.com/office/drawing/2014/main" id="{8F80153B-C029-DC45-9060-314F8B2CCF7A}"/>
              </a:ext>
            </a:extLst>
          </p:cNvPr>
          <p:cNvSpPr>
            <a:spLocks noGrp="1"/>
          </p:cNvSpPr>
          <p:nvPr>
            <p:ph type="pic" sz="quarter" idx="97"/>
          </p:nvPr>
        </p:nvSpPr>
        <p:spPr>
          <a:xfrm>
            <a:off x="4002118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8" name="Picture Placeholder 5">
            <a:extLst>
              <a:ext uri="{FF2B5EF4-FFF2-40B4-BE49-F238E27FC236}">
                <a16:creationId xmlns:a16="http://schemas.microsoft.com/office/drawing/2014/main" id="{69D87970-F1D3-474F-BD5D-A4A9C256EA49}"/>
              </a:ext>
            </a:extLst>
          </p:cNvPr>
          <p:cNvSpPr>
            <a:spLocks noGrp="1"/>
          </p:cNvSpPr>
          <p:nvPr>
            <p:ph type="pic" sz="quarter" idx="98"/>
          </p:nvPr>
        </p:nvSpPr>
        <p:spPr>
          <a:xfrm>
            <a:off x="5255544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69" name="Picture Placeholder 5">
            <a:extLst>
              <a:ext uri="{FF2B5EF4-FFF2-40B4-BE49-F238E27FC236}">
                <a16:creationId xmlns:a16="http://schemas.microsoft.com/office/drawing/2014/main" id="{2F6C1067-ED77-5C42-A1E8-905F1AA2FFBE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6508969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71" name="Picture Placeholder 5">
            <a:extLst>
              <a:ext uri="{FF2B5EF4-FFF2-40B4-BE49-F238E27FC236}">
                <a16:creationId xmlns:a16="http://schemas.microsoft.com/office/drawing/2014/main" id="{6D41D2CD-EAE2-8145-8FC4-43D3CAF779E5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7762395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1" name="Picture Placeholder 5">
            <a:extLst>
              <a:ext uri="{FF2B5EF4-FFF2-40B4-BE49-F238E27FC236}">
                <a16:creationId xmlns:a16="http://schemas.microsoft.com/office/drawing/2014/main" id="{B019024D-FE82-B144-9A25-4A78BC463C96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9015820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2" name="Picture Placeholder 5">
            <a:extLst>
              <a:ext uri="{FF2B5EF4-FFF2-40B4-BE49-F238E27FC236}">
                <a16:creationId xmlns:a16="http://schemas.microsoft.com/office/drawing/2014/main" id="{F626A438-B658-8D49-AB6E-B4D1C29E8134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0269246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3" name="Picture Placeholder 5">
            <a:extLst>
              <a:ext uri="{FF2B5EF4-FFF2-40B4-BE49-F238E27FC236}">
                <a16:creationId xmlns:a16="http://schemas.microsoft.com/office/drawing/2014/main" id="{80E462FD-1022-7F45-B18E-A149BC5B2771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1468427" y="5659899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4" name="Picture Placeholder 5">
            <a:extLst>
              <a:ext uri="{FF2B5EF4-FFF2-40B4-BE49-F238E27FC236}">
                <a16:creationId xmlns:a16="http://schemas.microsoft.com/office/drawing/2014/main" id="{B9C9BE9C-2F2E-D043-828C-48BA45842811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1441023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5" name="Picture Placeholder 5">
            <a:extLst>
              <a:ext uri="{FF2B5EF4-FFF2-40B4-BE49-F238E27FC236}">
                <a16:creationId xmlns:a16="http://schemas.microsoft.com/office/drawing/2014/main" id="{654245D8-346F-B747-BB37-42FE796C3514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>
          <a:xfrm>
            <a:off x="2748693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6" name="Picture Placeholder 5">
            <a:extLst>
              <a:ext uri="{FF2B5EF4-FFF2-40B4-BE49-F238E27FC236}">
                <a16:creationId xmlns:a16="http://schemas.microsoft.com/office/drawing/2014/main" id="{799EFCA0-8D1F-3245-A5D6-6F1B79EEC159}"/>
              </a:ext>
            </a:extLst>
          </p:cNvPr>
          <p:cNvSpPr>
            <a:spLocks noGrp="1"/>
          </p:cNvSpPr>
          <p:nvPr>
            <p:ph type="pic" sz="quarter" idx="106"/>
          </p:nvPr>
        </p:nvSpPr>
        <p:spPr>
          <a:xfrm>
            <a:off x="4002118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7" name="Picture Placeholder 5">
            <a:extLst>
              <a:ext uri="{FF2B5EF4-FFF2-40B4-BE49-F238E27FC236}">
                <a16:creationId xmlns:a16="http://schemas.microsoft.com/office/drawing/2014/main" id="{2D767CFE-1511-EC4D-A0F3-3E2577ACD82A}"/>
              </a:ext>
            </a:extLst>
          </p:cNvPr>
          <p:cNvSpPr>
            <a:spLocks noGrp="1"/>
          </p:cNvSpPr>
          <p:nvPr>
            <p:ph type="pic" sz="quarter" idx="107"/>
          </p:nvPr>
        </p:nvSpPr>
        <p:spPr>
          <a:xfrm>
            <a:off x="5255544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8" name="Picture Placeholder 5">
            <a:extLst>
              <a:ext uri="{FF2B5EF4-FFF2-40B4-BE49-F238E27FC236}">
                <a16:creationId xmlns:a16="http://schemas.microsoft.com/office/drawing/2014/main" id="{8FCFD2FB-2E76-BD4F-8F88-A372CAB5EBA6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>
          <a:xfrm>
            <a:off x="6508969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19" name="Picture Placeholder 5">
            <a:extLst>
              <a:ext uri="{FF2B5EF4-FFF2-40B4-BE49-F238E27FC236}">
                <a16:creationId xmlns:a16="http://schemas.microsoft.com/office/drawing/2014/main" id="{BBCAE96B-6BF8-AF43-B1DD-B88B4ABA53ED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7762395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0" name="Picture Placeholder 5">
            <a:extLst>
              <a:ext uri="{FF2B5EF4-FFF2-40B4-BE49-F238E27FC236}">
                <a16:creationId xmlns:a16="http://schemas.microsoft.com/office/drawing/2014/main" id="{8A71FC9E-4974-1A46-94C7-D841A250513A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9015820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1" name="Picture Placeholder 5">
            <a:extLst>
              <a:ext uri="{FF2B5EF4-FFF2-40B4-BE49-F238E27FC236}">
                <a16:creationId xmlns:a16="http://schemas.microsoft.com/office/drawing/2014/main" id="{1609B9FD-141E-7148-A759-73D29E43FAC6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0269246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2" name="Picture Placeholder 5">
            <a:extLst>
              <a:ext uri="{FF2B5EF4-FFF2-40B4-BE49-F238E27FC236}">
                <a16:creationId xmlns:a16="http://schemas.microsoft.com/office/drawing/2014/main" id="{5B3C0998-29D6-4C48-93F0-10C2C0CDD770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1468427" y="7014451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3" name="Picture Placeholder 5">
            <a:extLst>
              <a:ext uri="{FF2B5EF4-FFF2-40B4-BE49-F238E27FC236}">
                <a16:creationId xmlns:a16="http://schemas.microsoft.com/office/drawing/2014/main" id="{55204C13-024E-DD43-821E-AF432C78D1DD}"/>
              </a:ext>
            </a:extLst>
          </p:cNvPr>
          <p:cNvSpPr>
            <a:spLocks noGrp="1"/>
          </p:cNvSpPr>
          <p:nvPr>
            <p:ph type="pic" sz="quarter" idx="113"/>
          </p:nvPr>
        </p:nvSpPr>
        <p:spPr>
          <a:xfrm>
            <a:off x="1441023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4" name="Picture Placeholder 5">
            <a:extLst>
              <a:ext uri="{FF2B5EF4-FFF2-40B4-BE49-F238E27FC236}">
                <a16:creationId xmlns:a16="http://schemas.microsoft.com/office/drawing/2014/main" id="{5008D6BC-9FB2-FA49-A5A0-E06AD053875C}"/>
              </a:ext>
            </a:extLst>
          </p:cNvPr>
          <p:cNvSpPr>
            <a:spLocks noGrp="1"/>
          </p:cNvSpPr>
          <p:nvPr>
            <p:ph type="pic" sz="quarter" idx="114"/>
          </p:nvPr>
        </p:nvSpPr>
        <p:spPr>
          <a:xfrm>
            <a:off x="2748693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5" name="Picture Placeholder 5">
            <a:extLst>
              <a:ext uri="{FF2B5EF4-FFF2-40B4-BE49-F238E27FC236}">
                <a16:creationId xmlns:a16="http://schemas.microsoft.com/office/drawing/2014/main" id="{C52C0C5D-2F08-FE47-AC68-1DE2F2F476A2}"/>
              </a:ext>
            </a:extLst>
          </p:cNvPr>
          <p:cNvSpPr>
            <a:spLocks noGrp="1"/>
          </p:cNvSpPr>
          <p:nvPr>
            <p:ph type="pic" sz="quarter" idx="115"/>
          </p:nvPr>
        </p:nvSpPr>
        <p:spPr>
          <a:xfrm>
            <a:off x="4002118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6" name="Picture Placeholder 5">
            <a:extLst>
              <a:ext uri="{FF2B5EF4-FFF2-40B4-BE49-F238E27FC236}">
                <a16:creationId xmlns:a16="http://schemas.microsoft.com/office/drawing/2014/main" id="{43A40D2A-29E8-FE45-B8EE-F899072D1CE3}"/>
              </a:ext>
            </a:extLst>
          </p:cNvPr>
          <p:cNvSpPr>
            <a:spLocks noGrp="1"/>
          </p:cNvSpPr>
          <p:nvPr>
            <p:ph type="pic" sz="quarter" idx="116"/>
          </p:nvPr>
        </p:nvSpPr>
        <p:spPr>
          <a:xfrm>
            <a:off x="5255544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7" name="Picture Placeholder 5">
            <a:extLst>
              <a:ext uri="{FF2B5EF4-FFF2-40B4-BE49-F238E27FC236}">
                <a16:creationId xmlns:a16="http://schemas.microsoft.com/office/drawing/2014/main" id="{670F8A47-2A57-3942-AEA5-01B3D0221DAD}"/>
              </a:ext>
            </a:extLst>
          </p:cNvPr>
          <p:cNvSpPr>
            <a:spLocks noGrp="1"/>
          </p:cNvSpPr>
          <p:nvPr>
            <p:ph type="pic" sz="quarter" idx="117"/>
          </p:nvPr>
        </p:nvSpPr>
        <p:spPr>
          <a:xfrm>
            <a:off x="6508969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8" name="Picture Placeholder 5">
            <a:extLst>
              <a:ext uri="{FF2B5EF4-FFF2-40B4-BE49-F238E27FC236}">
                <a16:creationId xmlns:a16="http://schemas.microsoft.com/office/drawing/2014/main" id="{AFC230F1-18C2-B14F-8729-5950D20A12F6}"/>
              </a:ext>
            </a:extLst>
          </p:cNvPr>
          <p:cNvSpPr>
            <a:spLocks noGrp="1"/>
          </p:cNvSpPr>
          <p:nvPr>
            <p:ph type="pic" sz="quarter" idx="118"/>
          </p:nvPr>
        </p:nvSpPr>
        <p:spPr>
          <a:xfrm>
            <a:off x="7762395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29" name="Picture Placeholder 5">
            <a:extLst>
              <a:ext uri="{FF2B5EF4-FFF2-40B4-BE49-F238E27FC236}">
                <a16:creationId xmlns:a16="http://schemas.microsoft.com/office/drawing/2014/main" id="{25E9BA4E-44CF-0143-A5E9-4B5A3F11836E}"/>
              </a:ext>
            </a:extLst>
          </p:cNvPr>
          <p:cNvSpPr>
            <a:spLocks noGrp="1"/>
          </p:cNvSpPr>
          <p:nvPr>
            <p:ph type="pic" sz="quarter" idx="119"/>
          </p:nvPr>
        </p:nvSpPr>
        <p:spPr>
          <a:xfrm>
            <a:off x="9015820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0" name="Picture Placeholder 5">
            <a:extLst>
              <a:ext uri="{FF2B5EF4-FFF2-40B4-BE49-F238E27FC236}">
                <a16:creationId xmlns:a16="http://schemas.microsoft.com/office/drawing/2014/main" id="{F73BA87D-3909-4F40-A266-DA4B92CC61EF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0269246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1" name="Picture Placeholder 5">
            <a:extLst>
              <a:ext uri="{FF2B5EF4-FFF2-40B4-BE49-F238E27FC236}">
                <a16:creationId xmlns:a16="http://schemas.microsoft.com/office/drawing/2014/main" id="{605095D6-A9FB-EC43-8BF6-08A73A15BF28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1468427" y="8369003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2" name="Picture Placeholder 5">
            <a:extLst>
              <a:ext uri="{FF2B5EF4-FFF2-40B4-BE49-F238E27FC236}">
                <a16:creationId xmlns:a16="http://schemas.microsoft.com/office/drawing/2014/main" id="{1214A212-AA98-4E47-93A5-AC131253981A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1441023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3" name="Picture Placeholder 5">
            <a:extLst>
              <a:ext uri="{FF2B5EF4-FFF2-40B4-BE49-F238E27FC236}">
                <a16:creationId xmlns:a16="http://schemas.microsoft.com/office/drawing/2014/main" id="{8EA0506D-93FE-3B41-9AA2-FBA09EC25806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2748693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4" name="Picture Placeholder 5">
            <a:extLst>
              <a:ext uri="{FF2B5EF4-FFF2-40B4-BE49-F238E27FC236}">
                <a16:creationId xmlns:a16="http://schemas.microsoft.com/office/drawing/2014/main" id="{04C8B20C-2436-294B-AD5D-D5CC2DC32456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4002118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5" name="Picture Placeholder 5">
            <a:extLst>
              <a:ext uri="{FF2B5EF4-FFF2-40B4-BE49-F238E27FC236}">
                <a16:creationId xmlns:a16="http://schemas.microsoft.com/office/drawing/2014/main" id="{38741196-55EF-2B41-B650-3DACA8888488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5255544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6" name="Picture Placeholder 5">
            <a:extLst>
              <a:ext uri="{FF2B5EF4-FFF2-40B4-BE49-F238E27FC236}">
                <a16:creationId xmlns:a16="http://schemas.microsoft.com/office/drawing/2014/main" id="{5E6EE41E-2486-1B45-B922-77EE906DE205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6508969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7" name="Picture Placeholder 5">
            <a:extLst>
              <a:ext uri="{FF2B5EF4-FFF2-40B4-BE49-F238E27FC236}">
                <a16:creationId xmlns:a16="http://schemas.microsoft.com/office/drawing/2014/main" id="{BB589665-E896-034A-A3BA-3F775126FABA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7762395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8" name="Picture Placeholder 5">
            <a:extLst>
              <a:ext uri="{FF2B5EF4-FFF2-40B4-BE49-F238E27FC236}">
                <a16:creationId xmlns:a16="http://schemas.microsoft.com/office/drawing/2014/main" id="{F366E736-A308-2440-8FC2-631B94330FAB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9015820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39" name="Picture Placeholder 5">
            <a:extLst>
              <a:ext uri="{FF2B5EF4-FFF2-40B4-BE49-F238E27FC236}">
                <a16:creationId xmlns:a16="http://schemas.microsoft.com/office/drawing/2014/main" id="{9A4785C6-60E8-9C45-BC75-4FF529C8E89B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0269246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  <p:sp>
        <p:nvSpPr>
          <p:cNvPr id="140" name="Picture Placeholder 5">
            <a:extLst>
              <a:ext uri="{FF2B5EF4-FFF2-40B4-BE49-F238E27FC236}">
                <a16:creationId xmlns:a16="http://schemas.microsoft.com/office/drawing/2014/main" id="{262C020D-E933-FD49-B1B4-99C7C0A8A1D7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1468427" y="9723556"/>
            <a:ext cx="986400" cy="986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323887986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88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52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15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79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40 Unique templates for Business &amp; Marketing"/>
          <p:cNvSpPr txBox="1"/>
          <p:nvPr/>
        </p:nvSpPr>
        <p:spPr>
          <a:xfrm>
            <a:off x="8405642" y="7789857"/>
            <a:ext cx="757271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9D9F9D"/>
                </a:solidFill>
                <a:latin typeface="Barlow Bold"/>
                <a:ea typeface="Barlow Bold"/>
                <a:cs typeface="Barlow Bold"/>
                <a:sym typeface="Barlow Bold"/>
              </a:defRPr>
            </a:pPr>
            <a:r>
              <a:rPr dirty="0">
                <a:solidFill>
                  <a:schemeClr val="tx2"/>
                </a:solidFill>
              </a:rPr>
              <a:t>50</a:t>
            </a:r>
            <a:r>
              <a:rPr dirty="0">
                <a:solidFill>
                  <a:schemeClr val="tx2"/>
                </a:solidFill>
                <a:latin typeface="Barlow Medium"/>
                <a:ea typeface="Barlow Medium"/>
                <a:cs typeface="Barlow Medium"/>
                <a:sym typeface="Barlow Medium"/>
              </a:rPr>
              <a:t> Unique templates for Business &amp; Marketing</a:t>
            </a:r>
          </a:p>
        </p:txBody>
      </p:sp>
      <p:sp>
        <p:nvSpPr>
          <p:cNvPr id="28" name="Venn diagram"/>
          <p:cNvSpPr txBox="1"/>
          <p:nvPr/>
        </p:nvSpPr>
        <p:spPr>
          <a:xfrm>
            <a:off x="5570599" y="6488108"/>
            <a:ext cx="1324280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6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Organizational chart</a:t>
            </a:r>
            <a:r>
              <a:rPr lang="en-US" dirty="0">
                <a:solidFill>
                  <a:schemeClr val="tx1"/>
                </a:solidFill>
              </a:rPr>
              <a:t>s</a:t>
            </a:r>
            <a:r>
              <a:rPr dirty="0">
                <a:solidFill>
                  <a:schemeClr val="tx1"/>
                </a:solidFill>
              </a:rPr>
              <a:t> with photos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11382747" y="5443542"/>
            <a:ext cx="1618506" cy="352419"/>
            <a:chOff x="0" y="0"/>
            <a:chExt cx="1618505" cy="352417"/>
          </a:xfrm>
        </p:grpSpPr>
        <p:sp>
          <p:nvSpPr>
            <p:cNvPr id="29" name="Circle"/>
            <p:cNvSpPr/>
            <p:nvPr/>
          </p:nvSpPr>
          <p:spPr>
            <a:xfrm>
              <a:off x="0" y="-1"/>
              <a:ext cx="352419" cy="35241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Circle"/>
            <p:cNvSpPr/>
            <p:nvPr/>
          </p:nvSpPr>
          <p:spPr>
            <a:xfrm>
              <a:off x="633043" y="-1"/>
              <a:ext cx="352419" cy="35241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Circle"/>
            <p:cNvSpPr/>
            <p:nvPr/>
          </p:nvSpPr>
          <p:spPr>
            <a:xfrm>
              <a:off x="1266087" y="-1"/>
              <a:ext cx="352419" cy="35241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5" name="Group"/>
          <p:cNvGrpSpPr/>
          <p:nvPr/>
        </p:nvGrpSpPr>
        <p:grpSpPr>
          <a:xfrm>
            <a:off x="16678721" y="7025078"/>
            <a:ext cx="618035" cy="4186566"/>
            <a:chOff x="0" y="0"/>
            <a:chExt cx="618033" cy="4186564"/>
          </a:xfrm>
        </p:grpSpPr>
        <p:sp>
          <p:nvSpPr>
            <p:cNvPr id="712" name="Line"/>
            <p:cNvSpPr/>
            <p:nvPr/>
          </p:nvSpPr>
          <p:spPr>
            <a:xfrm>
              <a:off x="8845" y="0"/>
              <a:ext cx="596368" cy="418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047" y="21600"/>
                  </a:lnTo>
                  <a:cubicBezTo>
                    <a:pt x="5160" y="21600"/>
                    <a:pt x="4450" y="21600"/>
                    <a:pt x="3873" y="21595"/>
                  </a:cubicBezTo>
                  <a:cubicBezTo>
                    <a:pt x="3297" y="21589"/>
                    <a:pt x="2853" y="21579"/>
                    <a:pt x="2498" y="21558"/>
                  </a:cubicBezTo>
                  <a:cubicBezTo>
                    <a:pt x="1986" y="21531"/>
                    <a:pt x="1534" y="21490"/>
                    <a:pt x="1153" y="21436"/>
                  </a:cubicBezTo>
                  <a:cubicBezTo>
                    <a:pt x="773" y="21382"/>
                    <a:pt x="483" y="21317"/>
                    <a:pt x="296" y="21244"/>
                  </a:cubicBezTo>
                  <a:cubicBezTo>
                    <a:pt x="148" y="21194"/>
                    <a:pt x="74" y="21130"/>
                    <a:pt x="37" y="21048"/>
                  </a:cubicBezTo>
                  <a:cubicBezTo>
                    <a:pt x="0" y="20966"/>
                    <a:pt x="0" y="20865"/>
                    <a:pt x="0" y="20739"/>
                  </a:cubicBezTo>
                  <a:lnTo>
                    <a:pt x="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13" name="Line"/>
            <p:cNvSpPr/>
            <p:nvPr/>
          </p:nvSpPr>
          <p:spPr>
            <a:xfrm flipH="1">
              <a:off x="0" y="189125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714" name="Line"/>
            <p:cNvSpPr/>
            <p:nvPr/>
          </p:nvSpPr>
          <p:spPr>
            <a:xfrm flipH="1">
              <a:off x="0" y="303943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719" name="Group"/>
          <p:cNvGrpSpPr/>
          <p:nvPr/>
        </p:nvGrpSpPr>
        <p:grpSpPr>
          <a:xfrm>
            <a:off x="10934088" y="7025078"/>
            <a:ext cx="618034" cy="4186566"/>
            <a:chOff x="0" y="0"/>
            <a:chExt cx="618033" cy="4186564"/>
          </a:xfrm>
        </p:grpSpPr>
        <p:sp>
          <p:nvSpPr>
            <p:cNvPr id="716" name="Line"/>
            <p:cNvSpPr/>
            <p:nvPr/>
          </p:nvSpPr>
          <p:spPr>
            <a:xfrm>
              <a:off x="8845" y="0"/>
              <a:ext cx="596368" cy="418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047" y="21600"/>
                  </a:lnTo>
                  <a:cubicBezTo>
                    <a:pt x="5160" y="21600"/>
                    <a:pt x="4450" y="21600"/>
                    <a:pt x="3873" y="21595"/>
                  </a:cubicBezTo>
                  <a:cubicBezTo>
                    <a:pt x="3297" y="21589"/>
                    <a:pt x="2853" y="21579"/>
                    <a:pt x="2498" y="21558"/>
                  </a:cubicBezTo>
                  <a:cubicBezTo>
                    <a:pt x="1986" y="21531"/>
                    <a:pt x="1534" y="21490"/>
                    <a:pt x="1153" y="21436"/>
                  </a:cubicBezTo>
                  <a:cubicBezTo>
                    <a:pt x="773" y="21382"/>
                    <a:pt x="483" y="21317"/>
                    <a:pt x="296" y="21244"/>
                  </a:cubicBezTo>
                  <a:cubicBezTo>
                    <a:pt x="148" y="21194"/>
                    <a:pt x="74" y="21130"/>
                    <a:pt x="37" y="21048"/>
                  </a:cubicBezTo>
                  <a:cubicBezTo>
                    <a:pt x="0" y="20966"/>
                    <a:pt x="0" y="20865"/>
                    <a:pt x="0" y="20739"/>
                  </a:cubicBezTo>
                  <a:lnTo>
                    <a:pt x="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17" name="Line"/>
            <p:cNvSpPr/>
            <p:nvPr/>
          </p:nvSpPr>
          <p:spPr>
            <a:xfrm flipH="1">
              <a:off x="0" y="189125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18" name="Line"/>
            <p:cNvSpPr/>
            <p:nvPr/>
          </p:nvSpPr>
          <p:spPr>
            <a:xfrm flipH="1">
              <a:off x="0" y="303943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723" name="Group"/>
          <p:cNvGrpSpPr/>
          <p:nvPr/>
        </p:nvGrpSpPr>
        <p:grpSpPr>
          <a:xfrm>
            <a:off x="5159821" y="7025078"/>
            <a:ext cx="618035" cy="4186566"/>
            <a:chOff x="0" y="0"/>
            <a:chExt cx="618033" cy="4186564"/>
          </a:xfrm>
        </p:grpSpPr>
        <p:sp>
          <p:nvSpPr>
            <p:cNvPr id="720" name="Line"/>
            <p:cNvSpPr/>
            <p:nvPr/>
          </p:nvSpPr>
          <p:spPr>
            <a:xfrm>
              <a:off x="8845" y="0"/>
              <a:ext cx="596368" cy="418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047" y="21600"/>
                  </a:lnTo>
                  <a:cubicBezTo>
                    <a:pt x="5160" y="21600"/>
                    <a:pt x="4450" y="21600"/>
                    <a:pt x="3873" y="21595"/>
                  </a:cubicBezTo>
                  <a:cubicBezTo>
                    <a:pt x="3297" y="21589"/>
                    <a:pt x="2853" y="21579"/>
                    <a:pt x="2498" y="21558"/>
                  </a:cubicBezTo>
                  <a:cubicBezTo>
                    <a:pt x="1986" y="21531"/>
                    <a:pt x="1534" y="21490"/>
                    <a:pt x="1153" y="21436"/>
                  </a:cubicBezTo>
                  <a:cubicBezTo>
                    <a:pt x="773" y="21382"/>
                    <a:pt x="483" y="21317"/>
                    <a:pt x="296" y="21244"/>
                  </a:cubicBezTo>
                  <a:cubicBezTo>
                    <a:pt x="148" y="21194"/>
                    <a:pt x="74" y="21130"/>
                    <a:pt x="37" y="21048"/>
                  </a:cubicBezTo>
                  <a:cubicBezTo>
                    <a:pt x="0" y="20966"/>
                    <a:pt x="0" y="20865"/>
                    <a:pt x="0" y="20739"/>
                  </a:cubicBezTo>
                  <a:lnTo>
                    <a:pt x="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21" name="Line"/>
            <p:cNvSpPr/>
            <p:nvPr/>
          </p:nvSpPr>
          <p:spPr>
            <a:xfrm flipH="1">
              <a:off x="0" y="189125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22" name="Line"/>
            <p:cNvSpPr/>
            <p:nvPr/>
          </p:nvSpPr>
          <p:spPr>
            <a:xfrm flipH="1">
              <a:off x="0" y="3039431"/>
              <a:ext cx="61803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724" name="Line"/>
          <p:cNvSpPr/>
          <p:nvPr/>
        </p:nvSpPr>
        <p:spPr>
          <a:xfrm flipV="1">
            <a:off x="7860060" y="4107600"/>
            <a:ext cx="870198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25" name="Line"/>
          <p:cNvSpPr/>
          <p:nvPr/>
        </p:nvSpPr>
        <p:spPr>
          <a:xfrm>
            <a:off x="6468383" y="5195619"/>
            <a:ext cx="114853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4" y="1441"/>
                  <a:pt x="7" y="1247"/>
                  <a:pt x="14" y="1092"/>
                </a:cubicBezTo>
                <a:cubicBezTo>
                  <a:pt x="24" y="868"/>
                  <a:pt x="38" y="670"/>
                  <a:pt x="56" y="504"/>
                </a:cubicBezTo>
                <a:cubicBezTo>
                  <a:pt x="75" y="338"/>
                  <a:pt x="97" y="211"/>
                  <a:pt x="122" y="129"/>
                </a:cubicBezTo>
                <a:cubicBezTo>
                  <a:pt x="139" y="65"/>
                  <a:pt x="161" y="32"/>
                  <a:pt x="189" y="16"/>
                </a:cubicBezTo>
                <a:cubicBezTo>
                  <a:pt x="217" y="0"/>
                  <a:pt x="252" y="0"/>
                  <a:pt x="296" y="0"/>
                </a:cubicBezTo>
                <a:lnTo>
                  <a:pt x="21304" y="0"/>
                </a:lnTo>
                <a:cubicBezTo>
                  <a:pt x="21348" y="0"/>
                  <a:pt x="21383" y="0"/>
                  <a:pt x="21411" y="16"/>
                </a:cubicBezTo>
                <a:cubicBezTo>
                  <a:pt x="21439" y="32"/>
                  <a:pt x="21461" y="65"/>
                  <a:pt x="21478" y="129"/>
                </a:cubicBezTo>
                <a:cubicBezTo>
                  <a:pt x="21503" y="211"/>
                  <a:pt x="21525" y="338"/>
                  <a:pt x="21544" y="504"/>
                </a:cubicBezTo>
                <a:cubicBezTo>
                  <a:pt x="21562" y="670"/>
                  <a:pt x="21576" y="868"/>
                  <a:pt x="21586" y="1092"/>
                </a:cubicBezTo>
                <a:cubicBezTo>
                  <a:pt x="21593" y="1247"/>
                  <a:pt x="21596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26" name="Line"/>
          <p:cNvSpPr/>
          <p:nvPr/>
        </p:nvSpPr>
        <p:spPr>
          <a:xfrm>
            <a:off x="12204550" y="2880414"/>
            <a:ext cx="0" cy="3320922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27" name="Rounded Rectangle"/>
          <p:cNvSpPr/>
          <p:nvPr/>
        </p:nvSpPr>
        <p:spPr>
          <a:xfrm>
            <a:off x="10473059" y="204873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29" name="Venn diagram"/>
          <p:cNvSpPr txBox="1"/>
          <p:nvPr/>
        </p:nvSpPr>
        <p:spPr>
          <a:xfrm>
            <a:off x="11459150" y="216652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730" name="Venn diagram"/>
          <p:cNvSpPr txBox="1"/>
          <p:nvPr/>
        </p:nvSpPr>
        <p:spPr>
          <a:xfrm>
            <a:off x="11476083" y="247978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733" name="Rounded Rectangle"/>
          <p:cNvSpPr/>
          <p:nvPr/>
        </p:nvSpPr>
        <p:spPr>
          <a:xfrm>
            <a:off x="5772628" y="846223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35" name="Venn diagram"/>
          <p:cNvSpPr txBox="1"/>
          <p:nvPr/>
        </p:nvSpPr>
        <p:spPr>
          <a:xfrm>
            <a:off x="6758720" y="858002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Hernandez</a:t>
            </a:r>
          </a:p>
        </p:txBody>
      </p:sp>
      <p:sp>
        <p:nvSpPr>
          <p:cNvPr id="736" name="Venn diagram"/>
          <p:cNvSpPr txBox="1"/>
          <p:nvPr/>
        </p:nvSpPr>
        <p:spPr>
          <a:xfrm>
            <a:off x="6775653" y="889328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39" name="Rounded Rectangle"/>
          <p:cNvSpPr/>
          <p:nvPr/>
        </p:nvSpPr>
        <p:spPr>
          <a:xfrm>
            <a:off x="5772628" y="960829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41" name="Venn diagram"/>
          <p:cNvSpPr txBox="1"/>
          <p:nvPr/>
        </p:nvSpPr>
        <p:spPr>
          <a:xfrm>
            <a:off x="6758720" y="972608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Taylor</a:t>
            </a:r>
          </a:p>
        </p:txBody>
      </p:sp>
      <p:sp>
        <p:nvSpPr>
          <p:cNvPr id="742" name="Venn diagram"/>
          <p:cNvSpPr txBox="1"/>
          <p:nvPr/>
        </p:nvSpPr>
        <p:spPr>
          <a:xfrm>
            <a:off x="6775653" y="1003934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45" name="Rounded Rectangle"/>
          <p:cNvSpPr/>
          <p:nvPr/>
        </p:nvSpPr>
        <p:spPr>
          <a:xfrm>
            <a:off x="5772628" y="1075435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47" name="Venn diagram"/>
          <p:cNvSpPr txBox="1"/>
          <p:nvPr/>
        </p:nvSpPr>
        <p:spPr>
          <a:xfrm>
            <a:off x="6758720" y="1087214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Steven Clark</a:t>
            </a:r>
          </a:p>
        </p:txBody>
      </p:sp>
      <p:sp>
        <p:nvSpPr>
          <p:cNvPr id="748" name="Venn diagram"/>
          <p:cNvSpPr txBox="1"/>
          <p:nvPr/>
        </p:nvSpPr>
        <p:spPr>
          <a:xfrm>
            <a:off x="6775653" y="1118541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52" name="Rounded Rectangle"/>
          <p:cNvSpPr/>
          <p:nvPr/>
        </p:nvSpPr>
        <p:spPr>
          <a:xfrm>
            <a:off x="4726197" y="612152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54" name="Venn diagram"/>
          <p:cNvSpPr txBox="1"/>
          <p:nvPr/>
        </p:nvSpPr>
        <p:spPr>
          <a:xfrm>
            <a:off x="5712288" y="623931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755" name="Venn diagram"/>
          <p:cNvSpPr txBox="1"/>
          <p:nvPr/>
        </p:nvSpPr>
        <p:spPr>
          <a:xfrm>
            <a:off x="5729221" y="655258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Product manager</a:t>
            </a:r>
          </a:p>
        </p:txBody>
      </p:sp>
      <p:sp>
        <p:nvSpPr>
          <p:cNvPr id="758" name="Rounded Rectangle"/>
          <p:cNvSpPr/>
          <p:nvPr/>
        </p:nvSpPr>
        <p:spPr>
          <a:xfrm>
            <a:off x="11534670" y="846223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60" name="Venn diagram"/>
          <p:cNvSpPr txBox="1"/>
          <p:nvPr/>
        </p:nvSpPr>
        <p:spPr>
          <a:xfrm>
            <a:off x="12520762" y="858002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Perez</a:t>
            </a:r>
          </a:p>
        </p:txBody>
      </p:sp>
      <p:sp>
        <p:nvSpPr>
          <p:cNvPr id="761" name="Venn diagram"/>
          <p:cNvSpPr txBox="1"/>
          <p:nvPr/>
        </p:nvSpPr>
        <p:spPr>
          <a:xfrm>
            <a:off x="12537695" y="889328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64" name="Rounded Rectangle"/>
          <p:cNvSpPr/>
          <p:nvPr/>
        </p:nvSpPr>
        <p:spPr>
          <a:xfrm>
            <a:off x="11534670" y="960829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66" name="Venn diagram"/>
          <p:cNvSpPr txBox="1"/>
          <p:nvPr/>
        </p:nvSpPr>
        <p:spPr>
          <a:xfrm>
            <a:off x="12520762" y="972608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William Lee</a:t>
            </a:r>
          </a:p>
        </p:txBody>
      </p:sp>
      <p:sp>
        <p:nvSpPr>
          <p:cNvPr id="767" name="Venn diagram"/>
          <p:cNvSpPr txBox="1"/>
          <p:nvPr/>
        </p:nvSpPr>
        <p:spPr>
          <a:xfrm>
            <a:off x="12537695" y="1003934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70" name="Rounded Rectangle"/>
          <p:cNvSpPr/>
          <p:nvPr/>
        </p:nvSpPr>
        <p:spPr>
          <a:xfrm>
            <a:off x="11534670" y="1075435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72" name="Venn diagram"/>
          <p:cNvSpPr txBox="1"/>
          <p:nvPr/>
        </p:nvSpPr>
        <p:spPr>
          <a:xfrm>
            <a:off x="12520762" y="1087214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Robert Lewis</a:t>
            </a:r>
          </a:p>
        </p:txBody>
      </p:sp>
      <p:sp>
        <p:nvSpPr>
          <p:cNvPr id="773" name="Venn diagram"/>
          <p:cNvSpPr txBox="1"/>
          <p:nvPr/>
        </p:nvSpPr>
        <p:spPr>
          <a:xfrm>
            <a:off x="12537695" y="1118541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77" name="Rounded Rectangle"/>
          <p:cNvSpPr/>
          <p:nvPr/>
        </p:nvSpPr>
        <p:spPr>
          <a:xfrm>
            <a:off x="10477883" y="612152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79" name="Venn diagram"/>
          <p:cNvSpPr txBox="1"/>
          <p:nvPr/>
        </p:nvSpPr>
        <p:spPr>
          <a:xfrm>
            <a:off x="11463975" y="623931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780" name="Venn diagram"/>
          <p:cNvSpPr txBox="1"/>
          <p:nvPr/>
        </p:nvSpPr>
        <p:spPr>
          <a:xfrm>
            <a:off x="11480908" y="655258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Marketing manager</a:t>
            </a:r>
          </a:p>
        </p:txBody>
      </p:sp>
      <p:sp>
        <p:nvSpPr>
          <p:cNvPr id="783" name="Rounded Rectangle"/>
          <p:cNvSpPr/>
          <p:nvPr/>
        </p:nvSpPr>
        <p:spPr>
          <a:xfrm>
            <a:off x="17275999" y="8462230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85" name="Venn diagram"/>
          <p:cNvSpPr txBox="1"/>
          <p:nvPr/>
        </p:nvSpPr>
        <p:spPr>
          <a:xfrm>
            <a:off x="18262091" y="858002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786" name="Venn diagram"/>
          <p:cNvSpPr txBox="1"/>
          <p:nvPr/>
        </p:nvSpPr>
        <p:spPr>
          <a:xfrm>
            <a:off x="18279024" y="889328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89" name="Rounded Rectangle"/>
          <p:cNvSpPr/>
          <p:nvPr/>
        </p:nvSpPr>
        <p:spPr>
          <a:xfrm>
            <a:off x="17275999" y="9608292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91" name="Venn diagram"/>
          <p:cNvSpPr txBox="1"/>
          <p:nvPr/>
        </p:nvSpPr>
        <p:spPr>
          <a:xfrm>
            <a:off x="18262091" y="9726082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Karen Brown</a:t>
            </a:r>
          </a:p>
        </p:txBody>
      </p:sp>
      <p:sp>
        <p:nvSpPr>
          <p:cNvPr id="792" name="Venn diagram"/>
          <p:cNvSpPr txBox="1"/>
          <p:nvPr/>
        </p:nvSpPr>
        <p:spPr>
          <a:xfrm>
            <a:off x="18279024" y="10039349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95" name="Rounded Rectangle"/>
          <p:cNvSpPr/>
          <p:nvPr/>
        </p:nvSpPr>
        <p:spPr>
          <a:xfrm>
            <a:off x="17275999" y="10754356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97" name="Venn diagram"/>
          <p:cNvSpPr txBox="1"/>
          <p:nvPr/>
        </p:nvSpPr>
        <p:spPr>
          <a:xfrm>
            <a:off x="18262091" y="10872146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Betty Ramirez</a:t>
            </a:r>
          </a:p>
        </p:txBody>
      </p:sp>
      <p:sp>
        <p:nvSpPr>
          <p:cNvPr id="798" name="Venn diagram"/>
          <p:cNvSpPr txBox="1"/>
          <p:nvPr/>
        </p:nvSpPr>
        <p:spPr>
          <a:xfrm>
            <a:off x="18279024" y="11185413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802" name="Rounded Rectangle"/>
          <p:cNvSpPr/>
          <p:nvPr/>
        </p:nvSpPr>
        <p:spPr>
          <a:xfrm>
            <a:off x="16229570" y="365114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806" name="Group"/>
          <p:cNvGrpSpPr/>
          <p:nvPr/>
        </p:nvGrpSpPr>
        <p:grpSpPr>
          <a:xfrm>
            <a:off x="17215662" y="3768933"/>
            <a:ext cx="2443542" cy="630769"/>
            <a:chOff x="0" y="0"/>
            <a:chExt cx="2443540" cy="630766"/>
          </a:xfrm>
        </p:grpSpPr>
        <p:sp>
          <p:nvSpPr>
            <p:cNvPr id="80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Linda Martin</a:t>
              </a:r>
            </a:p>
          </p:txBody>
        </p:sp>
        <p:sp>
          <p:nvSpPr>
            <p:cNvPr id="80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Expert</a:t>
              </a:r>
            </a:p>
          </p:txBody>
        </p:sp>
      </p:grpSp>
      <p:sp>
        <p:nvSpPr>
          <p:cNvPr id="808" name="Rounded Rectangle"/>
          <p:cNvSpPr/>
          <p:nvPr/>
        </p:nvSpPr>
        <p:spPr>
          <a:xfrm>
            <a:off x="4726197" y="365114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10" name="Venn diagram"/>
          <p:cNvSpPr txBox="1"/>
          <p:nvPr/>
        </p:nvSpPr>
        <p:spPr>
          <a:xfrm>
            <a:off x="5712288" y="37689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Wilson</a:t>
            </a:r>
          </a:p>
        </p:txBody>
      </p:sp>
      <p:sp>
        <p:nvSpPr>
          <p:cNvPr id="811" name="Venn diagram"/>
          <p:cNvSpPr txBox="1"/>
          <p:nvPr/>
        </p:nvSpPr>
        <p:spPr>
          <a:xfrm>
            <a:off x="5729221" y="40822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Expert</a:t>
            </a:r>
          </a:p>
        </p:txBody>
      </p:sp>
      <p:sp>
        <p:nvSpPr>
          <p:cNvPr id="814" name="Rounded Rectangle"/>
          <p:cNvSpPr/>
          <p:nvPr/>
        </p:nvSpPr>
        <p:spPr>
          <a:xfrm>
            <a:off x="16229570" y="612152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16" name="Venn diagram"/>
          <p:cNvSpPr txBox="1"/>
          <p:nvPr/>
        </p:nvSpPr>
        <p:spPr>
          <a:xfrm>
            <a:off x="17215662" y="623931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817" name="Venn diagram"/>
          <p:cNvSpPr txBox="1"/>
          <p:nvPr/>
        </p:nvSpPr>
        <p:spPr>
          <a:xfrm>
            <a:off x="17232595" y="655258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BCDEB-2E0D-B046-B347-C6F2F94EDA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23410" y="6218121"/>
            <a:ext cx="724067" cy="724068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A92A6A9-09C5-8E46-87E0-7E431B4487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864968" y="8554296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93422FA-D542-B942-ADB8-61777255784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627331" y="8554296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13A0A3F-B59E-734D-B80C-E37EF0D6343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7379856" y="8554296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8785C803-9CEB-534D-BEF4-DD8918FB351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5864968" y="9701050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3B618830-229E-BB4C-9E8E-BAEEA225945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1627331" y="9701050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7A50075-17AB-DE4C-A4CC-9025360E24B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7379856" y="9701050"/>
            <a:ext cx="724067" cy="724068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E399F6A1-8EFB-564B-AEB4-6D93E2DDC143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0572054" y="2143153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3DA775DB-8575-9440-BA29-98B1B253408A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5864968" y="10848780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4393D90C-74A5-E942-AED0-3FD942E2AC6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1627331" y="10850656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9CE1373E-15A4-6645-867E-7A7E8DF17077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7379856" y="10848780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20450708-BF51-FA4E-AD72-9303427B2956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0572054" y="6215947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060089B0-996B-1340-9F2C-92B533FF58F5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4836278" y="3747301"/>
            <a:ext cx="724067" cy="724068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64307AFF-27FD-4E46-8DCB-80D144B5F6BE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16325532" y="6210139"/>
            <a:ext cx="724067" cy="724068"/>
          </a:xfrm>
        </p:spPr>
      </p:sp>
      <p:sp>
        <p:nvSpPr>
          <p:cNvPr id="705" name="Picture Placeholder 704">
            <a:extLst>
              <a:ext uri="{FF2B5EF4-FFF2-40B4-BE49-F238E27FC236}">
                <a16:creationId xmlns:a16="http://schemas.microsoft.com/office/drawing/2014/main" id="{99CB9866-04A0-2E4D-B04C-ED0ABA3896A8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6325177" y="3745566"/>
            <a:ext cx="724067" cy="724068"/>
          </a:xfrm>
        </p:spPr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Line"/>
          <p:cNvSpPr/>
          <p:nvPr/>
        </p:nvSpPr>
        <p:spPr>
          <a:xfrm flipV="1">
            <a:off x="7860060" y="4031400"/>
            <a:ext cx="870198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22" name="Line"/>
          <p:cNvSpPr/>
          <p:nvPr/>
        </p:nvSpPr>
        <p:spPr>
          <a:xfrm>
            <a:off x="12204550" y="2816914"/>
            <a:ext cx="0" cy="2321505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23" name="Rounded Rectangle"/>
          <p:cNvSpPr/>
          <p:nvPr/>
        </p:nvSpPr>
        <p:spPr>
          <a:xfrm>
            <a:off x="10473059" y="198523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25" name="Venn diagram"/>
          <p:cNvSpPr txBox="1"/>
          <p:nvPr/>
        </p:nvSpPr>
        <p:spPr>
          <a:xfrm>
            <a:off x="11459150" y="210302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826" name="Venn diagram"/>
          <p:cNvSpPr txBox="1"/>
          <p:nvPr/>
        </p:nvSpPr>
        <p:spPr>
          <a:xfrm>
            <a:off x="11476083" y="241628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829" name="Rounded Rectangle"/>
          <p:cNvSpPr/>
          <p:nvPr/>
        </p:nvSpPr>
        <p:spPr>
          <a:xfrm>
            <a:off x="15560704" y="357494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31" name="Venn diagram"/>
          <p:cNvSpPr txBox="1"/>
          <p:nvPr/>
        </p:nvSpPr>
        <p:spPr>
          <a:xfrm>
            <a:off x="16546795" y="36927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Linda Martin</a:t>
            </a:r>
          </a:p>
        </p:txBody>
      </p:sp>
      <p:sp>
        <p:nvSpPr>
          <p:cNvPr id="832" name="Venn diagram"/>
          <p:cNvSpPr txBox="1"/>
          <p:nvPr/>
        </p:nvSpPr>
        <p:spPr>
          <a:xfrm>
            <a:off x="16563728" y="40060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Expert</a:t>
            </a:r>
          </a:p>
        </p:txBody>
      </p:sp>
      <p:sp>
        <p:nvSpPr>
          <p:cNvPr id="835" name="Rounded Rectangle"/>
          <p:cNvSpPr/>
          <p:nvPr/>
        </p:nvSpPr>
        <p:spPr>
          <a:xfrm>
            <a:off x="5386597" y="357494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37" name="Venn diagram"/>
          <p:cNvSpPr txBox="1"/>
          <p:nvPr/>
        </p:nvSpPr>
        <p:spPr>
          <a:xfrm>
            <a:off x="6372688" y="36927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Wilson</a:t>
            </a:r>
          </a:p>
        </p:txBody>
      </p:sp>
      <p:sp>
        <p:nvSpPr>
          <p:cNvPr id="838" name="Venn diagram"/>
          <p:cNvSpPr txBox="1"/>
          <p:nvPr/>
        </p:nvSpPr>
        <p:spPr>
          <a:xfrm>
            <a:off x="6389621" y="40060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Expert</a:t>
            </a:r>
          </a:p>
        </p:txBody>
      </p:sp>
      <p:sp>
        <p:nvSpPr>
          <p:cNvPr id="841" name="Line"/>
          <p:cNvSpPr/>
          <p:nvPr/>
        </p:nvSpPr>
        <p:spPr>
          <a:xfrm>
            <a:off x="4576083" y="5132119"/>
            <a:ext cx="152699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1" y="1693"/>
                </a:cubicBezTo>
                <a:cubicBezTo>
                  <a:pt x="3" y="1441"/>
                  <a:pt x="5" y="1247"/>
                  <a:pt x="11" y="1092"/>
                </a:cubicBezTo>
                <a:cubicBezTo>
                  <a:pt x="18" y="868"/>
                  <a:pt x="28" y="670"/>
                  <a:pt x="42" y="504"/>
                </a:cubicBezTo>
                <a:cubicBezTo>
                  <a:pt x="56" y="338"/>
                  <a:pt x="73" y="211"/>
                  <a:pt x="92" y="129"/>
                </a:cubicBezTo>
                <a:cubicBezTo>
                  <a:pt x="105" y="65"/>
                  <a:pt x="121" y="32"/>
                  <a:pt x="142" y="16"/>
                </a:cubicBezTo>
                <a:cubicBezTo>
                  <a:pt x="164" y="0"/>
                  <a:pt x="190" y="0"/>
                  <a:pt x="222" y="0"/>
                </a:cubicBezTo>
                <a:lnTo>
                  <a:pt x="21378" y="0"/>
                </a:lnTo>
                <a:cubicBezTo>
                  <a:pt x="21410" y="0"/>
                  <a:pt x="21436" y="0"/>
                  <a:pt x="21458" y="16"/>
                </a:cubicBezTo>
                <a:cubicBezTo>
                  <a:pt x="21479" y="32"/>
                  <a:pt x="21495" y="65"/>
                  <a:pt x="21508" y="129"/>
                </a:cubicBezTo>
                <a:cubicBezTo>
                  <a:pt x="21527" y="211"/>
                  <a:pt x="21544" y="338"/>
                  <a:pt x="21558" y="504"/>
                </a:cubicBezTo>
                <a:cubicBezTo>
                  <a:pt x="21572" y="670"/>
                  <a:pt x="21582" y="868"/>
                  <a:pt x="21589" y="1092"/>
                </a:cubicBezTo>
                <a:cubicBezTo>
                  <a:pt x="21595" y="1247"/>
                  <a:pt x="21597" y="1441"/>
                  <a:pt x="21599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2" name="Line"/>
          <p:cNvSpPr/>
          <p:nvPr/>
        </p:nvSpPr>
        <p:spPr>
          <a:xfrm>
            <a:off x="9673017" y="5128314"/>
            <a:ext cx="0" cy="1015527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3" name="Line"/>
          <p:cNvSpPr/>
          <p:nvPr/>
        </p:nvSpPr>
        <p:spPr>
          <a:xfrm>
            <a:off x="14778417" y="5119848"/>
            <a:ext cx="0" cy="101552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4" name="Line"/>
          <p:cNvSpPr/>
          <p:nvPr/>
        </p:nvSpPr>
        <p:spPr>
          <a:xfrm>
            <a:off x="3297532" y="6959298"/>
            <a:ext cx="596370" cy="4186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047" y="21600"/>
                </a:lnTo>
                <a:cubicBezTo>
                  <a:pt x="5160" y="21600"/>
                  <a:pt x="4450" y="21600"/>
                  <a:pt x="3873" y="21595"/>
                </a:cubicBezTo>
                <a:cubicBezTo>
                  <a:pt x="3297" y="21589"/>
                  <a:pt x="2853" y="21579"/>
                  <a:pt x="2498" y="21558"/>
                </a:cubicBezTo>
                <a:cubicBezTo>
                  <a:pt x="1986" y="21531"/>
                  <a:pt x="1534" y="21490"/>
                  <a:pt x="1153" y="21436"/>
                </a:cubicBezTo>
                <a:cubicBezTo>
                  <a:pt x="773" y="21382"/>
                  <a:pt x="483" y="21317"/>
                  <a:pt x="296" y="21244"/>
                </a:cubicBezTo>
                <a:cubicBezTo>
                  <a:pt x="148" y="21194"/>
                  <a:pt x="74" y="21130"/>
                  <a:pt x="37" y="21048"/>
                </a:cubicBezTo>
                <a:cubicBezTo>
                  <a:pt x="0" y="20966"/>
                  <a:pt x="0" y="20865"/>
                  <a:pt x="0" y="2073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5" name="Line"/>
          <p:cNvSpPr/>
          <p:nvPr/>
        </p:nvSpPr>
        <p:spPr>
          <a:xfrm flipH="1">
            <a:off x="3288687" y="885055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6" name="Line"/>
          <p:cNvSpPr/>
          <p:nvPr/>
        </p:nvSpPr>
        <p:spPr>
          <a:xfrm flipH="1">
            <a:off x="3288687" y="999873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48" name="Rounded Rectangle"/>
          <p:cNvSpPr/>
          <p:nvPr/>
        </p:nvSpPr>
        <p:spPr>
          <a:xfrm>
            <a:off x="3901494" y="8398729"/>
            <a:ext cx="3453338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852" name="Group"/>
          <p:cNvGrpSpPr/>
          <p:nvPr/>
        </p:nvGrpSpPr>
        <p:grpSpPr>
          <a:xfrm>
            <a:off x="4887586" y="8514239"/>
            <a:ext cx="2443544" cy="630769"/>
            <a:chOff x="0" y="0"/>
            <a:chExt cx="2443540" cy="630766"/>
          </a:xfrm>
        </p:grpSpPr>
        <p:sp>
          <p:nvSpPr>
            <p:cNvPr id="85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85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854" name="Rounded Rectangle"/>
          <p:cNvSpPr/>
          <p:nvPr/>
        </p:nvSpPr>
        <p:spPr>
          <a:xfrm>
            <a:off x="3901494" y="9544792"/>
            <a:ext cx="3453338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56" name="Venn diagram"/>
          <p:cNvSpPr txBox="1"/>
          <p:nvPr/>
        </p:nvSpPr>
        <p:spPr>
          <a:xfrm>
            <a:off x="4887586" y="9660302"/>
            <a:ext cx="2426611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Taylor</a:t>
            </a:r>
          </a:p>
        </p:txBody>
      </p:sp>
      <p:sp>
        <p:nvSpPr>
          <p:cNvPr id="857" name="Venn diagram"/>
          <p:cNvSpPr txBox="1"/>
          <p:nvPr/>
        </p:nvSpPr>
        <p:spPr>
          <a:xfrm>
            <a:off x="4904519" y="9973570"/>
            <a:ext cx="2426612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860" name="Rounded Rectangle"/>
          <p:cNvSpPr/>
          <p:nvPr/>
        </p:nvSpPr>
        <p:spPr>
          <a:xfrm>
            <a:off x="3901494" y="10690856"/>
            <a:ext cx="3453338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864" name="Group"/>
          <p:cNvGrpSpPr/>
          <p:nvPr/>
        </p:nvGrpSpPr>
        <p:grpSpPr>
          <a:xfrm>
            <a:off x="4887586" y="10806366"/>
            <a:ext cx="2443544" cy="630770"/>
            <a:chOff x="0" y="0"/>
            <a:chExt cx="2443540" cy="630766"/>
          </a:xfrm>
        </p:grpSpPr>
        <p:sp>
          <p:nvSpPr>
            <p:cNvPr id="86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86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867" name="Rounded Rectangle"/>
          <p:cNvSpPr/>
          <p:nvPr/>
        </p:nvSpPr>
        <p:spPr>
          <a:xfrm>
            <a:off x="2855064" y="60557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69" name="Venn diagram"/>
          <p:cNvSpPr txBox="1"/>
          <p:nvPr/>
        </p:nvSpPr>
        <p:spPr>
          <a:xfrm>
            <a:off x="3841156" y="61735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870" name="Venn diagram"/>
          <p:cNvSpPr txBox="1"/>
          <p:nvPr/>
        </p:nvSpPr>
        <p:spPr>
          <a:xfrm>
            <a:off x="3858089" y="64868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Product manager</a:t>
            </a:r>
          </a:p>
        </p:txBody>
      </p:sp>
      <p:sp>
        <p:nvSpPr>
          <p:cNvPr id="874" name="Line"/>
          <p:cNvSpPr/>
          <p:nvPr/>
        </p:nvSpPr>
        <p:spPr>
          <a:xfrm>
            <a:off x="8405930" y="6959298"/>
            <a:ext cx="596370" cy="4186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047" y="21600"/>
                </a:lnTo>
                <a:cubicBezTo>
                  <a:pt x="5160" y="21600"/>
                  <a:pt x="4450" y="21600"/>
                  <a:pt x="3873" y="21595"/>
                </a:cubicBezTo>
                <a:cubicBezTo>
                  <a:pt x="3297" y="21589"/>
                  <a:pt x="2853" y="21579"/>
                  <a:pt x="2498" y="21558"/>
                </a:cubicBezTo>
                <a:cubicBezTo>
                  <a:pt x="1986" y="21531"/>
                  <a:pt x="1534" y="21490"/>
                  <a:pt x="1153" y="21436"/>
                </a:cubicBezTo>
                <a:cubicBezTo>
                  <a:pt x="773" y="21382"/>
                  <a:pt x="483" y="21317"/>
                  <a:pt x="296" y="21244"/>
                </a:cubicBezTo>
                <a:cubicBezTo>
                  <a:pt x="148" y="21194"/>
                  <a:pt x="74" y="21130"/>
                  <a:pt x="37" y="21048"/>
                </a:cubicBezTo>
                <a:cubicBezTo>
                  <a:pt x="0" y="20966"/>
                  <a:pt x="0" y="20865"/>
                  <a:pt x="0" y="2073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75" name="Line"/>
          <p:cNvSpPr/>
          <p:nvPr/>
        </p:nvSpPr>
        <p:spPr>
          <a:xfrm flipH="1">
            <a:off x="8397085" y="885055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76" name="Line"/>
          <p:cNvSpPr/>
          <p:nvPr/>
        </p:nvSpPr>
        <p:spPr>
          <a:xfrm flipH="1">
            <a:off x="8397085" y="999873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78" name="Rounded Rectangle"/>
          <p:cNvSpPr/>
          <p:nvPr/>
        </p:nvSpPr>
        <p:spPr>
          <a:xfrm>
            <a:off x="8997667" y="8398729"/>
            <a:ext cx="3453339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882" name="Group"/>
          <p:cNvGrpSpPr/>
          <p:nvPr/>
        </p:nvGrpSpPr>
        <p:grpSpPr>
          <a:xfrm>
            <a:off x="9983759" y="8514239"/>
            <a:ext cx="2443545" cy="630769"/>
            <a:chOff x="0" y="0"/>
            <a:chExt cx="2443540" cy="630766"/>
          </a:xfrm>
        </p:grpSpPr>
        <p:sp>
          <p:nvSpPr>
            <p:cNvPr id="88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88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884" name="Rounded Rectangle"/>
          <p:cNvSpPr/>
          <p:nvPr/>
        </p:nvSpPr>
        <p:spPr>
          <a:xfrm>
            <a:off x="8997667" y="9544792"/>
            <a:ext cx="3453339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86" name="Venn diagram"/>
          <p:cNvSpPr txBox="1"/>
          <p:nvPr/>
        </p:nvSpPr>
        <p:spPr>
          <a:xfrm>
            <a:off x="9983759" y="9660302"/>
            <a:ext cx="2426612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William Lee</a:t>
            </a:r>
          </a:p>
        </p:txBody>
      </p:sp>
      <p:sp>
        <p:nvSpPr>
          <p:cNvPr id="887" name="Venn diagram"/>
          <p:cNvSpPr txBox="1"/>
          <p:nvPr/>
        </p:nvSpPr>
        <p:spPr>
          <a:xfrm>
            <a:off x="10000692" y="9973570"/>
            <a:ext cx="2426613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890" name="Rounded Rectangle"/>
          <p:cNvSpPr/>
          <p:nvPr/>
        </p:nvSpPr>
        <p:spPr>
          <a:xfrm>
            <a:off x="8997667" y="10690856"/>
            <a:ext cx="3453339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894" name="Group"/>
          <p:cNvGrpSpPr/>
          <p:nvPr/>
        </p:nvGrpSpPr>
        <p:grpSpPr>
          <a:xfrm>
            <a:off x="9983759" y="10806366"/>
            <a:ext cx="2443545" cy="630770"/>
            <a:chOff x="0" y="0"/>
            <a:chExt cx="2443540" cy="630766"/>
          </a:xfrm>
        </p:grpSpPr>
        <p:sp>
          <p:nvSpPr>
            <p:cNvPr id="89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89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897" name="Rounded Rectangle"/>
          <p:cNvSpPr/>
          <p:nvPr/>
        </p:nvSpPr>
        <p:spPr>
          <a:xfrm>
            <a:off x="7940881" y="6055743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899" name="Venn diagram"/>
          <p:cNvSpPr txBox="1"/>
          <p:nvPr/>
        </p:nvSpPr>
        <p:spPr>
          <a:xfrm>
            <a:off x="8926973" y="6173533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900" name="Venn diagram"/>
          <p:cNvSpPr txBox="1"/>
          <p:nvPr/>
        </p:nvSpPr>
        <p:spPr>
          <a:xfrm>
            <a:off x="8943906" y="6486800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Marketing manager</a:t>
            </a:r>
          </a:p>
        </p:txBody>
      </p:sp>
      <p:sp>
        <p:nvSpPr>
          <p:cNvPr id="904" name="Line"/>
          <p:cNvSpPr/>
          <p:nvPr/>
        </p:nvSpPr>
        <p:spPr>
          <a:xfrm>
            <a:off x="13495051" y="6959298"/>
            <a:ext cx="596370" cy="4186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047" y="21600"/>
                </a:lnTo>
                <a:cubicBezTo>
                  <a:pt x="5160" y="21600"/>
                  <a:pt x="4450" y="21600"/>
                  <a:pt x="3873" y="21595"/>
                </a:cubicBezTo>
                <a:cubicBezTo>
                  <a:pt x="3297" y="21589"/>
                  <a:pt x="2853" y="21579"/>
                  <a:pt x="2498" y="21558"/>
                </a:cubicBezTo>
                <a:cubicBezTo>
                  <a:pt x="1986" y="21531"/>
                  <a:pt x="1534" y="21490"/>
                  <a:pt x="1153" y="21436"/>
                </a:cubicBezTo>
                <a:cubicBezTo>
                  <a:pt x="773" y="21382"/>
                  <a:pt x="483" y="21317"/>
                  <a:pt x="296" y="21244"/>
                </a:cubicBezTo>
                <a:cubicBezTo>
                  <a:pt x="148" y="21194"/>
                  <a:pt x="74" y="21130"/>
                  <a:pt x="37" y="21048"/>
                </a:cubicBezTo>
                <a:cubicBezTo>
                  <a:pt x="0" y="20966"/>
                  <a:pt x="0" y="20865"/>
                  <a:pt x="0" y="2073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05" name="Line"/>
          <p:cNvSpPr/>
          <p:nvPr/>
        </p:nvSpPr>
        <p:spPr>
          <a:xfrm flipH="1">
            <a:off x="13486206" y="885055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06" name="Line"/>
          <p:cNvSpPr/>
          <p:nvPr/>
        </p:nvSpPr>
        <p:spPr>
          <a:xfrm flipH="1">
            <a:off x="13486206" y="9998730"/>
            <a:ext cx="6180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08" name="Rounded Rectangle"/>
          <p:cNvSpPr/>
          <p:nvPr/>
        </p:nvSpPr>
        <p:spPr>
          <a:xfrm>
            <a:off x="14083485" y="8398729"/>
            <a:ext cx="3453338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12" name="Group"/>
          <p:cNvGrpSpPr/>
          <p:nvPr/>
        </p:nvGrpSpPr>
        <p:grpSpPr>
          <a:xfrm>
            <a:off x="15069577" y="8514239"/>
            <a:ext cx="2443544" cy="630769"/>
            <a:chOff x="0" y="0"/>
            <a:chExt cx="2443540" cy="630766"/>
          </a:xfrm>
        </p:grpSpPr>
        <p:sp>
          <p:nvSpPr>
            <p:cNvPr id="91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91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14" name="Rounded Rectangle"/>
          <p:cNvSpPr/>
          <p:nvPr/>
        </p:nvSpPr>
        <p:spPr>
          <a:xfrm>
            <a:off x="14083485" y="9544792"/>
            <a:ext cx="3453338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16" name="Venn diagram"/>
          <p:cNvSpPr txBox="1"/>
          <p:nvPr/>
        </p:nvSpPr>
        <p:spPr>
          <a:xfrm>
            <a:off x="15069577" y="9660302"/>
            <a:ext cx="2426611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Karen Brown</a:t>
            </a:r>
          </a:p>
        </p:txBody>
      </p:sp>
      <p:sp>
        <p:nvSpPr>
          <p:cNvPr id="917" name="Venn diagram"/>
          <p:cNvSpPr txBox="1"/>
          <p:nvPr/>
        </p:nvSpPr>
        <p:spPr>
          <a:xfrm>
            <a:off x="15086510" y="9973570"/>
            <a:ext cx="2426612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20" name="Rounded Rectangle"/>
          <p:cNvSpPr/>
          <p:nvPr/>
        </p:nvSpPr>
        <p:spPr>
          <a:xfrm>
            <a:off x="14083485" y="10690856"/>
            <a:ext cx="3453338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24" name="Group"/>
          <p:cNvGrpSpPr/>
          <p:nvPr/>
        </p:nvGrpSpPr>
        <p:grpSpPr>
          <a:xfrm>
            <a:off x="15069577" y="10806366"/>
            <a:ext cx="2443544" cy="630770"/>
            <a:chOff x="0" y="0"/>
            <a:chExt cx="2443540" cy="630766"/>
          </a:xfrm>
        </p:grpSpPr>
        <p:sp>
          <p:nvSpPr>
            <p:cNvPr id="92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92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27" name="Rounded Rectangle"/>
          <p:cNvSpPr/>
          <p:nvPr/>
        </p:nvSpPr>
        <p:spPr>
          <a:xfrm>
            <a:off x="13037056" y="6055743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29" name="Venn diagram"/>
          <p:cNvSpPr txBox="1"/>
          <p:nvPr/>
        </p:nvSpPr>
        <p:spPr>
          <a:xfrm>
            <a:off x="14023148" y="6173533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930" name="Venn diagram"/>
          <p:cNvSpPr txBox="1"/>
          <p:nvPr/>
        </p:nvSpPr>
        <p:spPr>
          <a:xfrm>
            <a:off x="14040081" y="6486800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34" name="Line"/>
          <p:cNvSpPr/>
          <p:nvPr/>
        </p:nvSpPr>
        <p:spPr>
          <a:xfrm>
            <a:off x="18581689" y="6963858"/>
            <a:ext cx="596369" cy="4186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047" y="21600"/>
                </a:lnTo>
                <a:cubicBezTo>
                  <a:pt x="5160" y="21600"/>
                  <a:pt x="4450" y="21600"/>
                  <a:pt x="3873" y="21595"/>
                </a:cubicBezTo>
                <a:cubicBezTo>
                  <a:pt x="3297" y="21589"/>
                  <a:pt x="2853" y="21579"/>
                  <a:pt x="2498" y="21558"/>
                </a:cubicBezTo>
                <a:cubicBezTo>
                  <a:pt x="1986" y="21531"/>
                  <a:pt x="1534" y="21490"/>
                  <a:pt x="1153" y="21436"/>
                </a:cubicBezTo>
                <a:cubicBezTo>
                  <a:pt x="773" y="21382"/>
                  <a:pt x="483" y="21317"/>
                  <a:pt x="296" y="21244"/>
                </a:cubicBezTo>
                <a:cubicBezTo>
                  <a:pt x="148" y="21194"/>
                  <a:pt x="74" y="21130"/>
                  <a:pt x="37" y="21048"/>
                </a:cubicBezTo>
                <a:cubicBezTo>
                  <a:pt x="0" y="20966"/>
                  <a:pt x="0" y="20865"/>
                  <a:pt x="0" y="20739"/>
                </a:cubicBezTo>
                <a:lnTo>
                  <a:pt x="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35" name="Line"/>
          <p:cNvSpPr/>
          <p:nvPr/>
        </p:nvSpPr>
        <p:spPr>
          <a:xfrm flipH="1">
            <a:off x="18572844" y="8855110"/>
            <a:ext cx="61803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36" name="Line"/>
          <p:cNvSpPr/>
          <p:nvPr/>
        </p:nvSpPr>
        <p:spPr>
          <a:xfrm flipH="1">
            <a:off x="18572844" y="10003290"/>
            <a:ext cx="61803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38" name="Rounded Rectangle"/>
          <p:cNvSpPr/>
          <p:nvPr/>
        </p:nvSpPr>
        <p:spPr>
          <a:xfrm>
            <a:off x="18120720" y="60557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40" name="Venn diagram"/>
          <p:cNvSpPr txBox="1"/>
          <p:nvPr/>
        </p:nvSpPr>
        <p:spPr>
          <a:xfrm>
            <a:off x="19106812" y="61735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Lee</a:t>
            </a:r>
          </a:p>
        </p:txBody>
      </p:sp>
      <p:sp>
        <p:nvSpPr>
          <p:cNvPr id="941" name="Venn diagram"/>
          <p:cNvSpPr txBox="1"/>
          <p:nvPr/>
        </p:nvSpPr>
        <p:spPr>
          <a:xfrm>
            <a:off x="19123745" y="64868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44" name="Rounded Rectangle"/>
          <p:cNvSpPr/>
          <p:nvPr/>
        </p:nvSpPr>
        <p:spPr>
          <a:xfrm>
            <a:off x="19181814" y="8398729"/>
            <a:ext cx="3453338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48" name="Group"/>
          <p:cNvGrpSpPr/>
          <p:nvPr/>
        </p:nvGrpSpPr>
        <p:grpSpPr>
          <a:xfrm>
            <a:off x="20167906" y="8518799"/>
            <a:ext cx="2443544" cy="630769"/>
            <a:chOff x="0" y="0"/>
            <a:chExt cx="2443540" cy="630766"/>
          </a:xfrm>
        </p:grpSpPr>
        <p:sp>
          <p:nvSpPr>
            <p:cNvPr id="94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94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50" name="Rounded Rectangle"/>
          <p:cNvSpPr/>
          <p:nvPr/>
        </p:nvSpPr>
        <p:spPr>
          <a:xfrm>
            <a:off x="19181814" y="9544792"/>
            <a:ext cx="3453338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52" name="Venn diagram"/>
          <p:cNvSpPr txBox="1"/>
          <p:nvPr/>
        </p:nvSpPr>
        <p:spPr>
          <a:xfrm>
            <a:off x="20167906" y="9664862"/>
            <a:ext cx="2426611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Lisa Lee</a:t>
            </a:r>
          </a:p>
        </p:txBody>
      </p:sp>
      <p:sp>
        <p:nvSpPr>
          <p:cNvPr id="953" name="Venn diagram"/>
          <p:cNvSpPr txBox="1"/>
          <p:nvPr/>
        </p:nvSpPr>
        <p:spPr>
          <a:xfrm>
            <a:off x="20184839" y="9978130"/>
            <a:ext cx="2426612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56" name="Rounded Rectangle"/>
          <p:cNvSpPr/>
          <p:nvPr/>
        </p:nvSpPr>
        <p:spPr>
          <a:xfrm>
            <a:off x="19181814" y="10690856"/>
            <a:ext cx="3453338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60" name="Group"/>
          <p:cNvGrpSpPr/>
          <p:nvPr/>
        </p:nvGrpSpPr>
        <p:grpSpPr>
          <a:xfrm>
            <a:off x="20167906" y="10810926"/>
            <a:ext cx="2443544" cy="630770"/>
            <a:chOff x="0" y="0"/>
            <a:chExt cx="2443540" cy="630766"/>
          </a:xfrm>
        </p:grpSpPr>
        <p:sp>
          <p:nvSpPr>
            <p:cNvPr id="95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95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03C71F-6E71-8D46-A593-A31BB2AFA4F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989862" y="8493153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C1D287A-7D24-DE41-8D32-34718EEB854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080806" y="8493153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B717644-2309-C043-9A52-7E05CF8CAC8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4180166" y="8493153"/>
            <a:ext cx="724067" cy="72406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529A9E-6D43-BF43-A58F-F7DC42DB41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9276991" y="8493153"/>
            <a:ext cx="724067" cy="724068"/>
          </a:xfrm>
        </p:spPr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D3B607B-5B8A-3841-AAD5-A7BE4F261634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0574665" y="2079653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E38E23-469F-1A48-8064-14128325966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5662418" y="3669367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CFA450A2-49C7-5C46-964B-C05A2D1A75C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989862" y="9639216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143ED93A-EE15-4C4F-B0D8-F3D3B0A20D6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9080806" y="9639216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6EC5EBB-3AF2-E144-BF33-EF156118C0E0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4180166" y="9639216"/>
            <a:ext cx="724067" cy="724068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6C786471-565C-B643-B0D9-613F23AB69D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9276992" y="9639216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15D382D-87DA-E946-AF7E-231235957011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989862" y="10785280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FE4D517F-0C54-5148-A97C-FE299622B735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9080806" y="10785280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48415972-4337-F54B-9C63-134ADC10510C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4180166" y="10785280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7D953512-4827-2A41-81E7-50C729BEF07C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9276993" y="10785280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A02D9DC6-28B8-B144-A56C-BCD329E1947C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2953836" y="6150166"/>
            <a:ext cx="724067" cy="724068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FB1809B7-AF3D-9348-8C8B-BEEE10BB6B13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5475717" y="3669367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F986CA49-6AAD-7C41-9229-16BA0ED83CC6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047880" y="6150166"/>
            <a:ext cx="724067" cy="724068"/>
          </a:xfrm>
        </p:spPr>
      </p:sp>
      <p:sp>
        <p:nvSpPr>
          <p:cNvPr id="964" name="Picture Placeholder 963">
            <a:extLst>
              <a:ext uri="{FF2B5EF4-FFF2-40B4-BE49-F238E27FC236}">
                <a16:creationId xmlns:a16="http://schemas.microsoft.com/office/drawing/2014/main" id="{449D92F3-E45E-6E44-9B07-9B7EC54E4D61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3145493" y="6150166"/>
            <a:ext cx="724067" cy="724068"/>
          </a:xfrm>
        </p:spPr>
      </p:sp>
      <p:sp>
        <p:nvSpPr>
          <p:cNvPr id="965" name="Picture Placeholder 964">
            <a:extLst>
              <a:ext uri="{FF2B5EF4-FFF2-40B4-BE49-F238E27FC236}">
                <a16:creationId xmlns:a16="http://schemas.microsoft.com/office/drawing/2014/main" id="{96250EA6-F5BA-E348-AF34-8930B6258A90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8233195" y="6150166"/>
            <a:ext cx="724067" cy="724068"/>
          </a:xfrm>
        </p:spPr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Line"/>
          <p:cNvSpPr/>
          <p:nvPr/>
        </p:nvSpPr>
        <p:spPr>
          <a:xfrm>
            <a:off x="3369732" y="3452105"/>
            <a:ext cx="8831035" cy="7761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437"/>
                </a:lnTo>
                <a:cubicBezTo>
                  <a:pt x="0" y="373"/>
                  <a:pt x="0" y="322"/>
                  <a:pt x="2" y="280"/>
                </a:cubicBezTo>
                <a:cubicBezTo>
                  <a:pt x="5" y="238"/>
                  <a:pt x="9" y="206"/>
                  <a:pt x="19" y="181"/>
                </a:cubicBezTo>
                <a:cubicBezTo>
                  <a:pt x="31" y="144"/>
                  <a:pt x="49" y="111"/>
                  <a:pt x="73" y="83"/>
                </a:cubicBezTo>
                <a:cubicBezTo>
                  <a:pt x="97" y="56"/>
                  <a:pt x="126" y="35"/>
                  <a:pt x="159" y="21"/>
                </a:cubicBezTo>
                <a:cubicBezTo>
                  <a:pt x="181" y="11"/>
                  <a:pt x="210" y="5"/>
                  <a:pt x="246" y="3"/>
                </a:cubicBezTo>
                <a:cubicBezTo>
                  <a:pt x="283" y="0"/>
                  <a:pt x="328" y="0"/>
                  <a:pt x="384" y="0"/>
                </a:cubicBezTo>
                <a:lnTo>
                  <a:pt x="21216" y="0"/>
                </a:lnTo>
                <a:cubicBezTo>
                  <a:pt x="21272" y="0"/>
                  <a:pt x="21317" y="0"/>
                  <a:pt x="21354" y="3"/>
                </a:cubicBezTo>
                <a:cubicBezTo>
                  <a:pt x="21390" y="5"/>
                  <a:pt x="21419" y="11"/>
                  <a:pt x="21441" y="21"/>
                </a:cubicBezTo>
                <a:cubicBezTo>
                  <a:pt x="21474" y="35"/>
                  <a:pt x="21503" y="56"/>
                  <a:pt x="21527" y="83"/>
                </a:cubicBezTo>
                <a:cubicBezTo>
                  <a:pt x="21551" y="111"/>
                  <a:pt x="21569" y="144"/>
                  <a:pt x="21581" y="181"/>
                </a:cubicBezTo>
                <a:cubicBezTo>
                  <a:pt x="21591" y="206"/>
                  <a:pt x="21595" y="238"/>
                  <a:pt x="21598" y="280"/>
                </a:cubicBezTo>
                <a:cubicBezTo>
                  <a:pt x="21600" y="322"/>
                  <a:pt x="21600" y="373"/>
                  <a:pt x="21600" y="437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66" name="Line"/>
          <p:cNvSpPr/>
          <p:nvPr/>
        </p:nvSpPr>
        <p:spPr>
          <a:xfrm>
            <a:off x="7775853" y="2617981"/>
            <a:ext cx="0" cy="8480037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967" name="Rounded Rectangle"/>
          <p:cNvSpPr/>
          <p:nvPr/>
        </p:nvSpPr>
        <p:spPr>
          <a:xfrm>
            <a:off x="1639921" y="421681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71" name="Group"/>
          <p:cNvGrpSpPr/>
          <p:nvPr/>
        </p:nvGrpSpPr>
        <p:grpSpPr>
          <a:xfrm>
            <a:off x="2626013" y="4334605"/>
            <a:ext cx="2443542" cy="630769"/>
            <a:chOff x="0" y="0"/>
            <a:chExt cx="2443540" cy="630766"/>
          </a:xfrm>
        </p:grpSpPr>
        <p:sp>
          <p:nvSpPr>
            <p:cNvPr id="96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Christopher Jones</a:t>
              </a:r>
            </a:p>
          </p:txBody>
        </p:sp>
        <p:sp>
          <p:nvSpPr>
            <p:cNvPr id="97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73" name="Rounded Rectangle"/>
          <p:cNvSpPr/>
          <p:nvPr/>
        </p:nvSpPr>
        <p:spPr>
          <a:xfrm>
            <a:off x="6046858" y="421681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77" name="Group"/>
          <p:cNvGrpSpPr/>
          <p:nvPr/>
        </p:nvGrpSpPr>
        <p:grpSpPr>
          <a:xfrm>
            <a:off x="7032950" y="4334605"/>
            <a:ext cx="2443542" cy="630769"/>
            <a:chOff x="0" y="0"/>
            <a:chExt cx="2443540" cy="630766"/>
          </a:xfrm>
        </p:grpSpPr>
        <p:sp>
          <p:nvSpPr>
            <p:cNvPr id="97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Garcia</a:t>
              </a:r>
            </a:p>
          </p:txBody>
        </p:sp>
        <p:sp>
          <p:nvSpPr>
            <p:cNvPr id="97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79" name="Rounded Rectangle"/>
          <p:cNvSpPr/>
          <p:nvPr/>
        </p:nvSpPr>
        <p:spPr>
          <a:xfrm>
            <a:off x="10450894" y="421681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83" name="Group"/>
          <p:cNvGrpSpPr/>
          <p:nvPr/>
        </p:nvGrpSpPr>
        <p:grpSpPr>
          <a:xfrm>
            <a:off x="11436986" y="4334605"/>
            <a:ext cx="2443542" cy="630769"/>
            <a:chOff x="0" y="0"/>
            <a:chExt cx="2443540" cy="630766"/>
          </a:xfrm>
        </p:grpSpPr>
        <p:sp>
          <p:nvSpPr>
            <p:cNvPr id="98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Susan Miller</a:t>
              </a:r>
            </a:p>
          </p:txBody>
        </p:sp>
        <p:sp>
          <p:nvSpPr>
            <p:cNvPr id="98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85" name="Rounded Rectangle"/>
          <p:cNvSpPr/>
          <p:nvPr/>
        </p:nvSpPr>
        <p:spPr>
          <a:xfrm>
            <a:off x="6045407" y="1744549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89" name="Group"/>
          <p:cNvGrpSpPr/>
          <p:nvPr/>
        </p:nvGrpSpPr>
        <p:grpSpPr>
          <a:xfrm>
            <a:off x="7031499" y="1862339"/>
            <a:ext cx="2443543" cy="630769"/>
            <a:chOff x="0" y="0"/>
            <a:chExt cx="2443540" cy="630766"/>
          </a:xfrm>
        </p:grpSpPr>
        <p:sp>
          <p:nvSpPr>
            <p:cNvPr id="98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Sanchez</a:t>
              </a:r>
            </a:p>
          </p:txBody>
        </p:sp>
        <p:sp>
          <p:nvSpPr>
            <p:cNvPr id="98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91" name="Rounded Rectangle"/>
          <p:cNvSpPr/>
          <p:nvPr/>
        </p:nvSpPr>
        <p:spPr>
          <a:xfrm>
            <a:off x="1639921" y="558290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995" name="Group"/>
          <p:cNvGrpSpPr/>
          <p:nvPr/>
        </p:nvGrpSpPr>
        <p:grpSpPr>
          <a:xfrm>
            <a:off x="2626013" y="5700697"/>
            <a:ext cx="2443542" cy="630769"/>
            <a:chOff x="0" y="0"/>
            <a:chExt cx="2443540" cy="630766"/>
          </a:xfrm>
        </p:grpSpPr>
        <p:sp>
          <p:nvSpPr>
            <p:cNvPr id="99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99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97" name="Rounded Rectangle"/>
          <p:cNvSpPr/>
          <p:nvPr/>
        </p:nvSpPr>
        <p:spPr>
          <a:xfrm>
            <a:off x="1639921" y="6948997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01" name="Group"/>
          <p:cNvGrpSpPr/>
          <p:nvPr/>
        </p:nvGrpSpPr>
        <p:grpSpPr>
          <a:xfrm>
            <a:off x="2626013" y="7066787"/>
            <a:ext cx="2443542" cy="630769"/>
            <a:chOff x="0" y="0"/>
            <a:chExt cx="2443540" cy="630766"/>
          </a:xfrm>
        </p:grpSpPr>
        <p:sp>
          <p:nvSpPr>
            <p:cNvPr id="99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100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03" name="Rounded Rectangle"/>
          <p:cNvSpPr/>
          <p:nvPr/>
        </p:nvSpPr>
        <p:spPr>
          <a:xfrm>
            <a:off x="1639921" y="8315087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07" name="Group"/>
          <p:cNvGrpSpPr/>
          <p:nvPr/>
        </p:nvGrpSpPr>
        <p:grpSpPr>
          <a:xfrm>
            <a:off x="2626013" y="8432877"/>
            <a:ext cx="2443542" cy="630769"/>
            <a:chOff x="0" y="0"/>
            <a:chExt cx="2443540" cy="630766"/>
          </a:xfrm>
        </p:grpSpPr>
        <p:sp>
          <p:nvSpPr>
            <p:cNvPr id="100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100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09" name="Rounded Rectangle"/>
          <p:cNvSpPr/>
          <p:nvPr/>
        </p:nvSpPr>
        <p:spPr>
          <a:xfrm>
            <a:off x="6046858" y="558290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13" name="Group"/>
          <p:cNvGrpSpPr/>
          <p:nvPr/>
        </p:nvGrpSpPr>
        <p:grpSpPr>
          <a:xfrm>
            <a:off x="7032950" y="5700697"/>
            <a:ext cx="2443542" cy="630769"/>
            <a:chOff x="0" y="0"/>
            <a:chExt cx="2443540" cy="630766"/>
          </a:xfrm>
        </p:grpSpPr>
        <p:sp>
          <p:nvSpPr>
            <p:cNvPr id="101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101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15" name="Rounded Rectangle"/>
          <p:cNvSpPr/>
          <p:nvPr/>
        </p:nvSpPr>
        <p:spPr>
          <a:xfrm>
            <a:off x="6046858" y="6948997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19" name="Group"/>
          <p:cNvGrpSpPr/>
          <p:nvPr/>
        </p:nvGrpSpPr>
        <p:grpSpPr>
          <a:xfrm>
            <a:off x="7032950" y="7066787"/>
            <a:ext cx="2443542" cy="630769"/>
            <a:chOff x="0" y="0"/>
            <a:chExt cx="2443540" cy="630766"/>
          </a:xfrm>
        </p:grpSpPr>
        <p:sp>
          <p:nvSpPr>
            <p:cNvPr id="101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101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21" name="Rounded Rectangle"/>
          <p:cNvSpPr/>
          <p:nvPr/>
        </p:nvSpPr>
        <p:spPr>
          <a:xfrm>
            <a:off x="6046858" y="8315087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25" name="Group"/>
          <p:cNvGrpSpPr/>
          <p:nvPr/>
        </p:nvGrpSpPr>
        <p:grpSpPr>
          <a:xfrm>
            <a:off x="7032950" y="8432877"/>
            <a:ext cx="2443542" cy="630769"/>
            <a:chOff x="0" y="0"/>
            <a:chExt cx="2443540" cy="630766"/>
          </a:xfrm>
        </p:grpSpPr>
        <p:sp>
          <p:nvSpPr>
            <p:cNvPr id="102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102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27" name="Rounded Rectangle"/>
          <p:cNvSpPr/>
          <p:nvPr/>
        </p:nvSpPr>
        <p:spPr>
          <a:xfrm>
            <a:off x="10450894" y="558290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31" name="Group"/>
          <p:cNvGrpSpPr/>
          <p:nvPr/>
        </p:nvGrpSpPr>
        <p:grpSpPr>
          <a:xfrm>
            <a:off x="11436986" y="5700697"/>
            <a:ext cx="2443542" cy="630769"/>
            <a:chOff x="0" y="0"/>
            <a:chExt cx="2443540" cy="630766"/>
          </a:xfrm>
        </p:grpSpPr>
        <p:sp>
          <p:nvSpPr>
            <p:cNvPr id="102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03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33" name="Rounded Rectangle"/>
          <p:cNvSpPr/>
          <p:nvPr/>
        </p:nvSpPr>
        <p:spPr>
          <a:xfrm>
            <a:off x="10450894" y="6948997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37" name="Group"/>
          <p:cNvGrpSpPr/>
          <p:nvPr/>
        </p:nvGrpSpPr>
        <p:grpSpPr>
          <a:xfrm>
            <a:off x="11436986" y="7066787"/>
            <a:ext cx="2443542" cy="630769"/>
            <a:chOff x="0" y="0"/>
            <a:chExt cx="2443540" cy="630766"/>
          </a:xfrm>
        </p:grpSpPr>
        <p:sp>
          <p:nvSpPr>
            <p:cNvPr id="103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03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39" name="Rounded Rectangle"/>
          <p:cNvSpPr/>
          <p:nvPr/>
        </p:nvSpPr>
        <p:spPr>
          <a:xfrm>
            <a:off x="10450894" y="8315087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43" name="Group"/>
          <p:cNvGrpSpPr/>
          <p:nvPr/>
        </p:nvGrpSpPr>
        <p:grpSpPr>
          <a:xfrm>
            <a:off x="11436986" y="8432877"/>
            <a:ext cx="2443542" cy="630769"/>
            <a:chOff x="0" y="0"/>
            <a:chExt cx="2443540" cy="630766"/>
          </a:xfrm>
        </p:grpSpPr>
        <p:sp>
          <p:nvSpPr>
            <p:cNvPr id="104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104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45" name="Rounded Rectangle"/>
          <p:cNvSpPr/>
          <p:nvPr/>
        </p:nvSpPr>
        <p:spPr>
          <a:xfrm>
            <a:off x="1639921" y="968117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49" name="Group"/>
          <p:cNvGrpSpPr/>
          <p:nvPr/>
        </p:nvGrpSpPr>
        <p:grpSpPr>
          <a:xfrm>
            <a:off x="2626013" y="9798969"/>
            <a:ext cx="2443542" cy="630769"/>
            <a:chOff x="0" y="0"/>
            <a:chExt cx="2443540" cy="630766"/>
          </a:xfrm>
        </p:grpSpPr>
        <p:sp>
          <p:nvSpPr>
            <p:cNvPr id="104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Sarah Anderson</a:t>
              </a:r>
            </a:p>
          </p:txBody>
        </p:sp>
        <p:sp>
          <p:nvSpPr>
            <p:cNvPr id="104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51" name="Rounded Rectangle"/>
          <p:cNvSpPr/>
          <p:nvPr/>
        </p:nvSpPr>
        <p:spPr>
          <a:xfrm>
            <a:off x="6046858" y="968117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55" name="Group"/>
          <p:cNvGrpSpPr/>
          <p:nvPr/>
        </p:nvGrpSpPr>
        <p:grpSpPr>
          <a:xfrm>
            <a:off x="7032950" y="9798969"/>
            <a:ext cx="2443542" cy="630769"/>
            <a:chOff x="0" y="0"/>
            <a:chExt cx="2443540" cy="630766"/>
          </a:xfrm>
        </p:grpSpPr>
        <p:sp>
          <p:nvSpPr>
            <p:cNvPr id="105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Thompson</a:t>
              </a:r>
            </a:p>
          </p:txBody>
        </p:sp>
        <p:sp>
          <p:nvSpPr>
            <p:cNvPr id="105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57" name="Rounded Rectangle"/>
          <p:cNvSpPr/>
          <p:nvPr/>
        </p:nvSpPr>
        <p:spPr>
          <a:xfrm>
            <a:off x="10450894" y="968117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61" name="Group"/>
          <p:cNvGrpSpPr/>
          <p:nvPr/>
        </p:nvGrpSpPr>
        <p:grpSpPr>
          <a:xfrm>
            <a:off x="11436986" y="9798969"/>
            <a:ext cx="2443542" cy="630769"/>
            <a:chOff x="0" y="0"/>
            <a:chExt cx="2443540" cy="630766"/>
          </a:xfrm>
        </p:grpSpPr>
        <p:sp>
          <p:nvSpPr>
            <p:cNvPr id="105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06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63" name="Rounded Rectangle"/>
          <p:cNvSpPr/>
          <p:nvPr/>
        </p:nvSpPr>
        <p:spPr>
          <a:xfrm>
            <a:off x="1639921" y="1104726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67" name="Group"/>
          <p:cNvGrpSpPr/>
          <p:nvPr/>
        </p:nvGrpSpPr>
        <p:grpSpPr>
          <a:xfrm>
            <a:off x="2626013" y="11165059"/>
            <a:ext cx="2443542" cy="630769"/>
            <a:chOff x="0" y="0"/>
            <a:chExt cx="2443540" cy="630766"/>
          </a:xfrm>
        </p:grpSpPr>
        <p:sp>
          <p:nvSpPr>
            <p:cNvPr id="106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Walker</a:t>
              </a:r>
            </a:p>
          </p:txBody>
        </p:sp>
        <p:sp>
          <p:nvSpPr>
            <p:cNvPr id="106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69" name="Rounded Rectangle"/>
          <p:cNvSpPr/>
          <p:nvPr/>
        </p:nvSpPr>
        <p:spPr>
          <a:xfrm>
            <a:off x="6046858" y="1104726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73" name="Group"/>
          <p:cNvGrpSpPr/>
          <p:nvPr/>
        </p:nvGrpSpPr>
        <p:grpSpPr>
          <a:xfrm>
            <a:off x="7032950" y="11165059"/>
            <a:ext cx="2443542" cy="630769"/>
            <a:chOff x="0" y="0"/>
            <a:chExt cx="2443540" cy="630766"/>
          </a:xfrm>
        </p:grpSpPr>
        <p:sp>
          <p:nvSpPr>
            <p:cNvPr id="107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White</a:t>
              </a:r>
            </a:p>
          </p:txBody>
        </p:sp>
        <p:sp>
          <p:nvSpPr>
            <p:cNvPr id="107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075" name="Rounded Rectangle"/>
          <p:cNvSpPr/>
          <p:nvPr/>
        </p:nvSpPr>
        <p:spPr>
          <a:xfrm>
            <a:off x="10450894" y="1104726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079" name="Group"/>
          <p:cNvGrpSpPr/>
          <p:nvPr/>
        </p:nvGrpSpPr>
        <p:grpSpPr>
          <a:xfrm>
            <a:off x="11436986" y="11165059"/>
            <a:ext cx="2443542" cy="630769"/>
            <a:chOff x="0" y="0"/>
            <a:chExt cx="2443540" cy="630766"/>
          </a:xfrm>
        </p:grpSpPr>
        <p:sp>
          <p:nvSpPr>
            <p:cNvPr id="107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Joseph Harris</a:t>
              </a:r>
            </a:p>
          </p:txBody>
        </p:sp>
        <p:sp>
          <p:nvSpPr>
            <p:cNvPr id="107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1084" name="Group"/>
          <p:cNvGrpSpPr/>
          <p:nvPr/>
        </p:nvGrpSpPr>
        <p:grpSpPr>
          <a:xfrm>
            <a:off x="15588654" y="4042588"/>
            <a:ext cx="7290600" cy="6567825"/>
            <a:chOff x="0" y="0"/>
            <a:chExt cx="7290598" cy="6567824"/>
          </a:xfrm>
        </p:grpSpPr>
        <p:sp>
          <p:nvSpPr>
            <p:cNvPr id="10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0751" y="1894223"/>
              <a:ext cx="7279847" cy="467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 Vitae </a:t>
              </a:r>
              <a:r>
                <a:rPr dirty="0" err="1">
                  <a:solidFill>
                    <a:schemeClr val="tx2"/>
                  </a:solidFill>
                </a:rPr>
                <a:t>congue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consequat</a:t>
              </a:r>
              <a:r>
                <a:rPr dirty="0">
                  <a:solidFill>
                    <a:schemeClr val="tx2"/>
                  </a:solidFill>
                </a:rPr>
                <a:t> ac </a:t>
              </a:r>
              <a:r>
                <a:rPr dirty="0" err="1">
                  <a:solidFill>
                    <a:schemeClr val="tx2"/>
                  </a:solidFill>
                </a:rPr>
                <a:t>felis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donec</a:t>
              </a:r>
              <a:r>
                <a:rPr dirty="0">
                  <a:solidFill>
                    <a:schemeClr val="tx2"/>
                  </a:solidFill>
                </a:rPr>
                <a:t> et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pellentesque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083" name="Venn diagram"/>
            <p:cNvSpPr txBox="1"/>
            <p:nvPr/>
          </p:nvSpPr>
          <p:spPr>
            <a:xfrm>
              <a:off x="0" y="0"/>
              <a:ext cx="7203120" cy="1518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F6176A3-C24E-B94D-833E-0C5446FD2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8421" y="7044763"/>
            <a:ext cx="724067" cy="724068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E725A4-A365-3049-A8F8-5A5A65C64C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51772" y="7049149"/>
            <a:ext cx="724067" cy="724068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A63522E-77D7-0C49-80F8-6E34C5A636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48777" y="7044763"/>
            <a:ext cx="724067" cy="724068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72F0DF-3EB5-324F-8231-8A5AA5028D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8421" y="4311239"/>
            <a:ext cx="724067" cy="724068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E3D8E07-A6B2-AE4D-836A-51A0C1F0D8E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738421" y="8411525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F358E84-C898-2447-B515-198A2441E98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151772" y="8413331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9F8A9FC-8BEA-E04F-AA2E-D4C38624ACD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548777" y="8411525"/>
            <a:ext cx="724067" cy="72406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BDA08C-46BE-954C-BAD4-13034E78BF2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738421" y="5678001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841AEF63-2001-DA41-AA9C-E7117ACC0D5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738421" y="9778287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20EE253-4F53-4B46-8B7B-10F7EE9D7E4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151772" y="9777513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52ADB7CF-9996-F64C-9BDF-C6BD3432663E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0548777" y="9778287"/>
            <a:ext cx="724067" cy="724068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05C0B56-EEA4-AC42-94C3-31E286B51194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151772" y="4320785"/>
            <a:ext cx="724067" cy="724068"/>
          </a:xfrm>
        </p:spPr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FDC10C2-72ED-3D45-82F6-609D5FF01F08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0548777" y="4311239"/>
            <a:ext cx="724067" cy="724068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91C6AD7C-2714-3A4E-A0C7-7BB77354E091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6135289" y="1838972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B1434CB8-8739-D741-8C6E-3CC337AF8580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738421" y="11145047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920DFE3-DAF7-FD48-A929-3CC1834F2E78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151772" y="11141693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62CC7531-8075-5747-82B6-209EE50A23C0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0548777" y="11145047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226C14C9-A8D7-5A49-83CB-2CB86BA7BC3F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6151772" y="5684967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90C5C022-EB8B-B845-85F5-9D02F91E32BD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10548777" y="5678001"/>
            <a:ext cx="724067" cy="724068"/>
          </a:xfrm>
        </p:spPr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Line"/>
          <p:cNvSpPr/>
          <p:nvPr/>
        </p:nvSpPr>
        <p:spPr>
          <a:xfrm>
            <a:off x="3623733" y="3452106"/>
            <a:ext cx="8831034" cy="7456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63"/>
                </a:moveTo>
                <a:lnTo>
                  <a:pt x="0" y="455"/>
                </a:lnTo>
                <a:cubicBezTo>
                  <a:pt x="0" y="388"/>
                  <a:pt x="0" y="335"/>
                  <a:pt x="2" y="292"/>
                </a:cubicBezTo>
                <a:cubicBezTo>
                  <a:pt x="5" y="248"/>
                  <a:pt x="9" y="215"/>
                  <a:pt x="19" y="188"/>
                </a:cubicBezTo>
                <a:cubicBezTo>
                  <a:pt x="31" y="150"/>
                  <a:pt x="49" y="115"/>
                  <a:pt x="73" y="87"/>
                </a:cubicBezTo>
                <a:cubicBezTo>
                  <a:pt x="97" y="58"/>
                  <a:pt x="126" y="36"/>
                  <a:pt x="159" y="22"/>
                </a:cubicBezTo>
                <a:cubicBezTo>
                  <a:pt x="181" y="11"/>
                  <a:pt x="210" y="6"/>
                  <a:pt x="246" y="3"/>
                </a:cubicBezTo>
                <a:cubicBezTo>
                  <a:pt x="283" y="0"/>
                  <a:pt x="328" y="0"/>
                  <a:pt x="384" y="0"/>
                </a:cubicBezTo>
                <a:lnTo>
                  <a:pt x="21216" y="0"/>
                </a:lnTo>
                <a:cubicBezTo>
                  <a:pt x="21272" y="0"/>
                  <a:pt x="21317" y="0"/>
                  <a:pt x="21354" y="3"/>
                </a:cubicBezTo>
                <a:cubicBezTo>
                  <a:pt x="21390" y="6"/>
                  <a:pt x="21419" y="11"/>
                  <a:pt x="21441" y="22"/>
                </a:cubicBezTo>
                <a:cubicBezTo>
                  <a:pt x="21474" y="36"/>
                  <a:pt x="21503" y="58"/>
                  <a:pt x="21527" y="87"/>
                </a:cubicBezTo>
                <a:cubicBezTo>
                  <a:pt x="21551" y="115"/>
                  <a:pt x="21569" y="150"/>
                  <a:pt x="21581" y="188"/>
                </a:cubicBezTo>
                <a:cubicBezTo>
                  <a:pt x="21591" y="215"/>
                  <a:pt x="21595" y="248"/>
                  <a:pt x="21598" y="292"/>
                </a:cubicBezTo>
                <a:cubicBezTo>
                  <a:pt x="21600" y="335"/>
                  <a:pt x="21600" y="388"/>
                  <a:pt x="21600" y="455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87" name="Line"/>
          <p:cNvSpPr/>
          <p:nvPr/>
        </p:nvSpPr>
        <p:spPr>
          <a:xfrm>
            <a:off x="8029853" y="2592583"/>
            <a:ext cx="0" cy="8306005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88" name="Rounded Rectangle"/>
          <p:cNvSpPr/>
          <p:nvPr/>
        </p:nvSpPr>
        <p:spPr>
          <a:xfrm>
            <a:off x="1893921" y="4216816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90" name="Venn diagram"/>
          <p:cNvSpPr txBox="1"/>
          <p:nvPr/>
        </p:nvSpPr>
        <p:spPr>
          <a:xfrm>
            <a:off x="2880013" y="43346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1091" name="Venn diagram"/>
          <p:cNvSpPr txBox="1"/>
          <p:nvPr/>
        </p:nvSpPr>
        <p:spPr>
          <a:xfrm>
            <a:off x="2896946" y="46478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094" name="Rounded Rectangle"/>
          <p:cNvSpPr/>
          <p:nvPr/>
        </p:nvSpPr>
        <p:spPr>
          <a:xfrm>
            <a:off x="6300858" y="42168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96" name="Venn diagram"/>
          <p:cNvSpPr txBox="1"/>
          <p:nvPr/>
        </p:nvSpPr>
        <p:spPr>
          <a:xfrm>
            <a:off x="7286949" y="43346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097" name="Venn diagram"/>
          <p:cNvSpPr txBox="1"/>
          <p:nvPr/>
        </p:nvSpPr>
        <p:spPr>
          <a:xfrm>
            <a:off x="7303882" y="46478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100" name="Rounded Rectangle"/>
          <p:cNvSpPr/>
          <p:nvPr/>
        </p:nvSpPr>
        <p:spPr>
          <a:xfrm>
            <a:off x="10704893" y="4216816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102" name="Venn diagram"/>
          <p:cNvSpPr txBox="1"/>
          <p:nvPr/>
        </p:nvSpPr>
        <p:spPr>
          <a:xfrm>
            <a:off x="11690985" y="43346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1103" name="Venn diagram"/>
          <p:cNvSpPr txBox="1"/>
          <p:nvPr/>
        </p:nvSpPr>
        <p:spPr>
          <a:xfrm>
            <a:off x="11707918" y="46478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106" name="Rounded Rectangle"/>
          <p:cNvSpPr/>
          <p:nvPr/>
        </p:nvSpPr>
        <p:spPr>
          <a:xfrm>
            <a:off x="6299407" y="17445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108" name="Venn diagram"/>
          <p:cNvSpPr txBox="1"/>
          <p:nvPr/>
        </p:nvSpPr>
        <p:spPr>
          <a:xfrm>
            <a:off x="7285499" y="1862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109" name="Venn diagram"/>
          <p:cNvSpPr txBox="1"/>
          <p:nvPr/>
        </p:nvSpPr>
        <p:spPr>
          <a:xfrm>
            <a:off x="7302432" y="2175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grpSp>
        <p:nvGrpSpPr>
          <p:cNvPr id="1152" name="Group"/>
          <p:cNvGrpSpPr/>
          <p:nvPr/>
        </p:nvGrpSpPr>
        <p:grpSpPr>
          <a:xfrm>
            <a:off x="1637492" y="5680454"/>
            <a:ext cx="3965946" cy="5777871"/>
            <a:chOff x="0" y="0"/>
            <a:chExt cx="3965945" cy="5777870"/>
          </a:xfrm>
        </p:grpSpPr>
        <p:grpSp>
          <p:nvGrpSpPr>
            <p:cNvPr id="1121" name="Group"/>
            <p:cNvGrpSpPr/>
            <p:nvPr/>
          </p:nvGrpSpPr>
          <p:grpSpPr>
            <a:xfrm>
              <a:off x="0" y="0"/>
              <a:ext cx="3965945" cy="1133499"/>
              <a:chOff x="0" y="0"/>
              <a:chExt cx="3965944" cy="1133498"/>
            </a:xfrm>
          </p:grpSpPr>
          <p:sp>
            <p:nvSpPr>
              <p:cNvPr id="1112" name="Line"/>
              <p:cNvSpPr/>
              <p:nvPr/>
            </p:nvSpPr>
            <p:spPr>
              <a:xfrm>
                <a:off x="1624570" y="566748"/>
                <a:ext cx="75322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16" name="Group"/>
              <p:cNvGrpSpPr/>
              <p:nvPr/>
            </p:nvGrpSpPr>
            <p:grpSpPr>
              <a:xfrm>
                <a:off x="0" y="0"/>
                <a:ext cx="1658777" cy="1133498"/>
                <a:chOff x="0" y="0"/>
                <a:chExt cx="1658776" cy="1133497"/>
              </a:xfrm>
            </p:grpSpPr>
            <p:sp>
              <p:nvSpPr>
                <p:cNvPr id="1113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14" name="Venn diagram"/>
                <p:cNvSpPr txBox="1"/>
                <p:nvPr/>
              </p:nvSpPr>
              <p:spPr>
                <a:xfrm>
                  <a:off x="0" y="136340"/>
                  <a:ext cx="1658776" cy="59503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Richard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Perez</a:t>
                  </a:r>
                </a:p>
              </p:txBody>
            </p:sp>
            <p:sp>
              <p:nvSpPr>
                <p:cNvPr id="1115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  <p:grpSp>
            <p:nvGrpSpPr>
              <p:cNvPr id="1120" name="Group"/>
              <p:cNvGrpSpPr/>
              <p:nvPr/>
            </p:nvGrpSpPr>
            <p:grpSpPr>
              <a:xfrm>
                <a:off x="2307166" y="0"/>
                <a:ext cx="1658778" cy="1133498"/>
                <a:chOff x="0" y="0"/>
                <a:chExt cx="1658776" cy="1133497"/>
              </a:xfrm>
            </p:grpSpPr>
            <p:sp>
              <p:nvSpPr>
                <p:cNvPr id="1117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18" name="Venn diagram"/>
                <p:cNvSpPr txBox="1"/>
                <p:nvPr/>
              </p:nvSpPr>
              <p:spPr>
                <a:xfrm>
                  <a:off x="0" y="136340"/>
                  <a:ext cx="1658776" cy="59503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Daniel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Garcia</a:t>
                  </a:r>
                </a:p>
              </p:txBody>
            </p:sp>
            <p:sp>
              <p:nvSpPr>
                <p:cNvPr id="1119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</p:grpSp>
        <p:grpSp>
          <p:nvGrpSpPr>
            <p:cNvPr id="1131" name="Group"/>
            <p:cNvGrpSpPr/>
            <p:nvPr/>
          </p:nvGrpSpPr>
          <p:grpSpPr>
            <a:xfrm>
              <a:off x="0" y="1548123"/>
              <a:ext cx="3965945" cy="1133500"/>
              <a:chOff x="0" y="0"/>
              <a:chExt cx="3965944" cy="1133498"/>
            </a:xfrm>
          </p:grpSpPr>
          <p:sp>
            <p:nvSpPr>
              <p:cNvPr id="1122" name="Line"/>
              <p:cNvSpPr/>
              <p:nvPr/>
            </p:nvSpPr>
            <p:spPr>
              <a:xfrm>
                <a:off x="1624570" y="566748"/>
                <a:ext cx="75322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26" name="Group"/>
              <p:cNvGrpSpPr/>
              <p:nvPr/>
            </p:nvGrpSpPr>
            <p:grpSpPr>
              <a:xfrm>
                <a:off x="0" y="0"/>
                <a:ext cx="1658777" cy="1133498"/>
                <a:chOff x="0" y="0"/>
                <a:chExt cx="1658776" cy="1133497"/>
              </a:xfrm>
            </p:grpSpPr>
            <p:sp>
              <p:nvSpPr>
                <p:cNvPr id="1123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24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William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Lee</a:t>
                  </a:r>
                </a:p>
              </p:txBody>
            </p:sp>
            <p:sp>
              <p:nvSpPr>
                <p:cNvPr id="1125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  <p:grpSp>
            <p:nvGrpSpPr>
              <p:cNvPr id="1130" name="Group"/>
              <p:cNvGrpSpPr/>
              <p:nvPr/>
            </p:nvGrpSpPr>
            <p:grpSpPr>
              <a:xfrm>
                <a:off x="2307166" y="0"/>
                <a:ext cx="1658778" cy="1133498"/>
                <a:chOff x="0" y="0"/>
                <a:chExt cx="1658776" cy="1133497"/>
              </a:xfrm>
            </p:grpSpPr>
            <p:sp>
              <p:nvSpPr>
                <p:cNvPr id="1127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28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Karen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Brown</a:t>
                  </a:r>
                </a:p>
              </p:txBody>
            </p:sp>
            <p:sp>
              <p:nvSpPr>
                <p:cNvPr id="1129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</p:grpSp>
        <p:grpSp>
          <p:nvGrpSpPr>
            <p:cNvPr id="1141" name="Group"/>
            <p:cNvGrpSpPr/>
            <p:nvPr/>
          </p:nvGrpSpPr>
          <p:grpSpPr>
            <a:xfrm>
              <a:off x="0" y="3096247"/>
              <a:ext cx="3965945" cy="1133500"/>
              <a:chOff x="0" y="0"/>
              <a:chExt cx="3965944" cy="1133498"/>
            </a:xfrm>
          </p:grpSpPr>
          <p:sp>
            <p:nvSpPr>
              <p:cNvPr id="1132" name="Line"/>
              <p:cNvSpPr/>
              <p:nvPr/>
            </p:nvSpPr>
            <p:spPr>
              <a:xfrm>
                <a:off x="1624570" y="566748"/>
                <a:ext cx="75322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6" name="Group"/>
              <p:cNvGrpSpPr/>
              <p:nvPr/>
            </p:nvGrpSpPr>
            <p:grpSpPr>
              <a:xfrm>
                <a:off x="0" y="0"/>
                <a:ext cx="1658777" cy="1133498"/>
                <a:chOff x="0" y="0"/>
                <a:chExt cx="1658776" cy="1133497"/>
              </a:xfrm>
            </p:grpSpPr>
            <p:sp>
              <p:nvSpPr>
                <p:cNvPr id="1133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34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Robert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Lewis</a:t>
                  </a:r>
                </a:p>
              </p:txBody>
            </p:sp>
            <p:sp>
              <p:nvSpPr>
                <p:cNvPr id="1135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  <p:grpSp>
            <p:nvGrpSpPr>
              <p:cNvPr id="1140" name="Group"/>
              <p:cNvGrpSpPr/>
              <p:nvPr/>
            </p:nvGrpSpPr>
            <p:grpSpPr>
              <a:xfrm>
                <a:off x="2307166" y="0"/>
                <a:ext cx="1658778" cy="1133498"/>
                <a:chOff x="0" y="0"/>
                <a:chExt cx="1658776" cy="1133497"/>
              </a:xfrm>
            </p:grpSpPr>
            <p:sp>
              <p:nvSpPr>
                <p:cNvPr id="1137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38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Betty 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Ramirez</a:t>
                  </a:r>
                </a:p>
              </p:txBody>
            </p:sp>
            <p:sp>
              <p:nvSpPr>
                <p:cNvPr id="1139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</p:grpSp>
        <p:grpSp>
          <p:nvGrpSpPr>
            <p:cNvPr id="1151" name="Group"/>
            <p:cNvGrpSpPr/>
            <p:nvPr/>
          </p:nvGrpSpPr>
          <p:grpSpPr>
            <a:xfrm>
              <a:off x="0" y="4644370"/>
              <a:ext cx="3965945" cy="1133500"/>
              <a:chOff x="0" y="0"/>
              <a:chExt cx="3965944" cy="1133498"/>
            </a:xfrm>
          </p:grpSpPr>
          <p:sp>
            <p:nvSpPr>
              <p:cNvPr id="1142" name="Line"/>
              <p:cNvSpPr/>
              <p:nvPr/>
            </p:nvSpPr>
            <p:spPr>
              <a:xfrm>
                <a:off x="1624570" y="566748"/>
                <a:ext cx="75322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46" name="Group"/>
              <p:cNvGrpSpPr/>
              <p:nvPr/>
            </p:nvGrpSpPr>
            <p:grpSpPr>
              <a:xfrm>
                <a:off x="0" y="0"/>
                <a:ext cx="1658777" cy="1133498"/>
                <a:chOff x="0" y="0"/>
                <a:chExt cx="1658776" cy="1133497"/>
              </a:xfrm>
            </p:grpSpPr>
            <p:sp>
              <p:nvSpPr>
                <p:cNvPr id="1143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44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Mary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Thompson</a:t>
                  </a:r>
                </a:p>
              </p:txBody>
            </p:sp>
            <p:sp>
              <p:nvSpPr>
                <p:cNvPr id="1145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  <p:grpSp>
            <p:nvGrpSpPr>
              <p:cNvPr id="1150" name="Group"/>
              <p:cNvGrpSpPr/>
              <p:nvPr/>
            </p:nvGrpSpPr>
            <p:grpSpPr>
              <a:xfrm>
                <a:off x="2307166" y="0"/>
                <a:ext cx="1658778" cy="1133498"/>
                <a:chOff x="0" y="0"/>
                <a:chExt cx="1658776" cy="1133497"/>
              </a:xfrm>
            </p:grpSpPr>
            <p:sp>
              <p:nvSpPr>
                <p:cNvPr id="1147" name="Rounded Rectangle"/>
                <p:cNvSpPr/>
                <p:nvPr/>
              </p:nvSpPr>
              <p:spPr>
                <a:xfrm>
                  <a:off x="2064" y="0"/>
                  <a:ext cx="1654648" cy="1133497"/>
                </a:xfrm>
                <a:prstGeom prst="roundRect">
                  <a:avLst>
                    <a:gd name="adj" fmla="val 9635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48" name="Venn diagram"/>
                <p:cNvSpPr txBox="1"/>
                <p:nvPr/>
              </p:nvSpPr>
              <p:spPr>
                <a:xfrm>
                  <a:off x="0" y="136340"/>
                  <a:ext cx="1658776" cy="5950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Karen</a:t>
                  </a:r>
                </a:p>
                <a:p>
                  <a:pPr>
                    <a:defRPr sz="16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pPr>
                  <a:r>
                    <a:rPr>
                      <a:solidFill>
                        <a:schemeClr val="bg1"/>
                      </a:solidFill>
                    </a:rPr>
                    <a:t>Brown</a:t>
                  </a:r>
                </a:p>
              </p:txBody>
            </p:sp>
            <p:sp>
              <p:nvSpPr>
                <p:cNvPr id="1149" name="Venn diagram"/>
                <p:cNvSpPr txBox="1"/>
                <p:nvPr/>
              </p:nvSpPr>
              <p:spPr>
                <a:xfrm>
                  <a:off x="33866" y="652807"/>
                  <a:ext cx="1591043" cy="3175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1400">
                      <a:solidFill>
                        <a:schemeClr val="accent4">
                          <a:lumOff val="5294"/>
                        </a:schemeClr>
                      </a:solidFill>
                      <a:latin typeface="Barlow Medium"/>
                      <a:ea typeface="Barlow Medium"/>
                      <a:cs typeface="Barlow Medium"/>
                      <a:sym typeface="Barlow Medium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position</a:t>
                  </a:r>
                </a:p>
              </p:txBody>
            </p:sp>
          </p:grpSp>
        </p:grpSp>
      </p:grpSp>
      <p:grpSp>
        <p:nvGrpSpPr>
          <p:cNvPr id="1181" name="Group"/>
          <p:cNvGrpSpPr/>
          <p:nvPr/>
        </p:nvGrpSpPr>
        <p:grpSpPr>
          <a:xfrm>
            <a:off x="6053232" y="5680454"/>
            <a:ext cx="3965944" cy="5777869"/>
            <a:chOff x="0" y="0"/>
            <a:chExt cx="3965943" cy="5777868"/>
          </a:xfrm>
        </p:grpSpPr>
        <p:sp>
          <p:nvSpPr>
            <p:cNvPr id="1153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54" name="Rounded Rectangle"/>
            <p:cNvSpPr/>
            <p:nvPr/>
          </p:nvSpPr>
          <p:spPr>
            <a:xfrm>
              <a:off x="2064" y="0"/>
              <a:ext cx="1654648" cy="1133497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55" name="Venn diagram"/>
            <p:cNvSpPr txBox="1"/>
            <p:nvPr/>
          </p:nvSpPr>
          <p:spPr>
            <a:xfrm>
              <a:off x="0" y="136340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Richard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Perez</a:t>
              </a:r>
            </a:p>
          </p:txBody>
        </p:sp>
        <p:sp>
          <p:nvSpPr>
            <p:cNvPr id="1156" name="Venn diagram"/>
            <p:cNvSpPr txBox="1"/>
            <p:nvPr/>
          </p:nvSpPr>
          <p:spPr>
            <a:xfrm>
              <a:off x="33866" y="652807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57" name="Rounded Rectangle"/>
            <p:cNvSpPr/>
            <p:nvPr/>
          </p:nvSpPr>
          <p:spPr>
            <a:xfrm>
              <a:off x="2309231" y="0"/>
              <a:ext cx="1654648" cy="1133497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58" name="Venn diagram"/>
            <p:cNvSpPr txBox="1"/>
            <p:nvPr/>
          </p:nvSpPr>
          <p:spPr>
            <a:xfrm>
              <a:off x="2307166" y="136340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Daniel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Garcia</a:t>
              </a:r>
            </a:p>
          </p:txBody>
        </p:sp>
        <p:sp>
          <p:nvSpPr>
            <p:cNvPr id="1159" name="Venn diagram"/>
            <p:cNvSpPr txBox="1"/>
            <p:nvPr/>
          </p:nvSpPr>
          <p:spPr>
            <a:xfrm>
              <a:off x="2341033" y="652807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60" name="Line"/>
            <p:cNvSpPr/>
            <p:nvPr/>
          </p:nvSpPr>
          <p:spPr>
            <a:xfrm>
              <a:off x="1624570" y="2114871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61" name="Rounded Rectangle"/>
            <p:cNvSpPr/>
            <p:nvPr/>
          </p:nvSpPr>
          <p:spPr>
            <a:xfrm>
              <a:off x="2064" y="1548123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62" name="Venn diagram"/>
            <p:cNvSpPr txBox="1"/>
            <p:nvPr/>
          </p:nvSpPr>
          <p:spPr>
            <a:xfrm>
              <a:off x="0" y="1684464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William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Lee</a:t>
              </a:r>
            </a:p>
          </p:txBody>
        </p:sp>
        <p:sp>
          <p:nvSpPr>
            <p:cNvPr id="1163" name="Venn diagram"/>
            <p:cNvSpPr txBox="1"/>
            <p:nvPr/>
          </p:nvSpPr>
          <p:spPr>
            <a:xfrm>
              <a:off x="33866" y="2200931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64" name="Rounded Rectangle"/>
            <p:cNvSpPr/>
            <p:nvPr/>
          </p:nvSpPr>
          <p:spPr>
            <a:xfrm>
              <a:off x="2309231" y="1548123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65" name="Venn diagram"/>
            <p:cNvSpPr txBox="1"/>
            <p:nvPr/>
          </p:nvSpPr>
          <p:spPr>
            <a:xfrm>
              <a:off x="2307166" y="1684464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Karen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Brown</a:t>
              </a:r>
            </a:p>
          </p:txBody>
        </p:sp>
        <p:sp>
          <p:nvSpPr>
            <p:cNvPr id="1166" name="Venn diagram"/>
            <p:cNvSpPr txBox="1"/>
            <p:nvPr/>
          </p:nvSpPr>
          <p:spPr>
            <a:xfrm>
              <a:off x="2341033" y="2200931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67" name="Line"/>
            <p:cNvSpPr/>
            <p:nvPr/>
          </p:nvSpPr>
          <p:spPr>
            <a:xfrm>
              <a:off x="1624570" y="3662995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68" name="Rounded Rectangle"/>
            <p:cNvSpPr/>
            <p:nvPr/>
          </p:nvSpPr>
          <p:spPr>
            <a:xfrm>
              <a:off x="2064" y="3096247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69" name="Venn diagram"/>
            <p:cNvSpPr txBox="1"/>
            <p:nvPr/>
          </p:nvSpPr>
          <p:spPr>
            <a:xfrm>
              <a:off x="0" y="3232588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Robert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Lewis</a:t>
              </a:r>
            </a:p>
          </p:txBody>
        </p:sp>
        <p:sp>
          <p:nvSpPr>
            <p:cNvPr id="1170" name="Venn diagram"/>
            <p:cNvSpPr txBox="1"/>
            <p:nvPr/>
          </p:nvSpPr>
          <p:spPr>
            <a:xfrm>
              <a:off x="33866" y="3749055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71" name="Rounded Rectangle"/>
            <p:cNvSpPr/>
            <p:nvPr/>
          </p:nvSpPr>
          <p:spPr>
            <a:xfrm>
              <a:off x="2309231" y="3096247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72" name="Venn diagram"/>
            <p:cNvSpPr txBox="1"/>
            <p:nvPr/>
          </p:nvSpPr>
          <p:spPr>
            <a:xfrm>
              <a:off x="2307166" y="3232588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Betty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Ramirez</a:t>
              </a:r>
            </a:p>
          </p:txBody>
        </p:sp>
        <p:sp>
          <p:nvSpPr>
            <p:cNvPr id="1173" name="Venn diagram"/>
            <p:cNvSpPr txBox="1"/>
            <p:nvPr/>
          </p:nvSpPr>
          <p:spPr>
            <a:xfrm>
              <a:off x="2341033" y="3749055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74" name="Line"/>
            <p:cNvSpPr/>
            <p:nvPr/>
          </p:nvSpPr>
          <p:spPr>
            <a:xfrm>
              <a:off x="1624570" y="5211119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75" name="Rounded Rectangle"/>
            <p:cNvSpPr/>
            <p:nvPr/>
          </p:nvSpPr>
          <p:spPr>
            <a:xfrm>
              <a:off x="2064" y="4644370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76" name="Venn diagram"/>
            <p:cNvSpPr txBox="1"/>
            <p:nvPr/>
          </p:nvSpPr>
          <p:spPr>
            <a:xfrm>
              <a:off x="0" y="4780712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Mary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Thompson</a:t>
              </a:r>
            </a:p>
          </p:txBody>
        </p:sp>
        <p:sp>
          <p:nvSpPr>
            <p:cNvPr id="1177" name="Venn diagram"/>
            <p:cNvSpPr txBox="1"/>
            <p:nvPr/>
          </p:nvSpPr>
          <p:spPr>
            <a:xfrm>
              <a:off x="33866" y="5297178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78" name="Rounded Rectangle"/>
            <p:cNvSpPr/>
            <p:nvPr/>
          </p:nvSpPr>
          <p:spPr>
            <a:xfrm>
              <a:off x="2309231" y="4644370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79" name="Venn diagram"/>
            <p:cNvSpPr txBox="1"/>
            <p:nvPr/>
          </p:nvSpPr>
          <p:spPr>
            <a:xfrm>
              <a:off x="2307166" y="4780712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Karen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Brown</a:t>
              </a:r>
            </a:p>
          </p:txBody>
        </p:sp>
        <p:sp>
          <p:nvSpPr>
            <p:cNvPr id="1180" name="Venn diagram"/>
            <p:cNvSpPr txBox="1"/>
            <p:nvPr/>
          </p:nvSpPr>
          <p:spPr>
            <a:xfrm>
              <a:off x="2341033" y="5297178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</p:grpSp>
      <p:grpSp>
        <p:nvGrpSpPr>
          <p:cNvPr id="1210" name="Group"/>
          <p:cNvGrpSpPr/>
          <p:nvPr/>
        </p:nvGrpSpPr>
        <p:grpSpPr>
          <a:xfrm>
            <a:off x="10468971" y="5680454"/>
            <a:ext cx="3965945" cy="5777869"/>
            <a:chOff x="0" y="0"/>
            <a:chExt cx="3965943" cy="5777868"/>
          </a:xfrm>
        </p:grpSpPr>
        <p:sp>
          <p:nvSpPr>
            <p:cNvPr id="1182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83" name="Rounded Rectangle"/>
            <p:cNvSpPr/>
            <p:nvPr/>
          </p:nvSpPr>
          <p:spPr>
            <a:xfrm>
              <a:off x="2064" y="0"/>
              <a:ext cx="1654648" cy="1133497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84" name="Venn diagram"/>
            <p:cNvSpPr txBox="1"/>
            <p:nvPr/>
          </p:nvSpPr>
          <p:spPr>
            <a:xfrm>
              <a:off x="0" y="136340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Richard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Perez</a:t>
              </a:r>
            </a:p>
          </p:txBody>
        </p:sp>
        <p:sp>
          <p:nvSpPr>
            <p:cNvPr id="1185" name="Venn diagram"/>
            <p:cNvSpPr txBox="1"/>
            <p:nvPr/>
          </p:nvSpPr>
          <p:spPr>
            <a:xfrm>
              <a:off x="33866" y="652807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86" name="Rounded Rectangle"/>
            <p:cNvSpPr/>
            <p:nvPr/>
          </p:nvSpPr>
          <p:spPr>
            <a:xfrm>
              <a:off x="2309231" y="0"/>
              <a:ext cx="1654648" cy="1133497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87" name="Venn diagram"/>
            <p:cNvSpPr txBox="1"/>
            <p:nvPr/>
          </p:nvSpPr>
          <p:spPr>
            <a:xfrm>
              <a:off x="2307166" y="136340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Daniel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Garcia</a:t>
              </a:r>
            </a:p>
          </p:txBody>
        </p:sp>
        <p:sp>
          <p:nvSpPr>
            <p:cNvPr id="1188" name="Venn diagram"/>
            <p:cNvSpPr txBox="1"/>
            <p:nvPr/>
          </p:nvSpPr>
          <p:spPr>
            <a:xfrm>
              <a:off x="2341033" y="652807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89" name="Line"/>
            <p:cNvSpPr/>
            <p:nvPr/>
          </p:nvSpPr>
          <p:spPr>
            <a:xfrm>
              <a:off x="1624570" y="2114871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90" name="Rounded Rectangle"/>
            <p:cNvSpPr/>
            <p:nvPr/>
          </p:nvSpPr>
          <p:spPr>
            <a:xfrm>
              <a:off x="2064" y="1548123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91" name="Venn diagram"/>
            <p:cNvSpPr txBox="1"/>
            <p:nvPr/>
          </p:nvSpPr>
          <p:spPr>
            <a:xfrm>
              <a:off x="0" y="1684464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William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Lee</a:t>
              </a:r>
            </a:p>
          </p:txBody>
        </p:sp>
        <p:sp>
          <p:nvSpPr>
            <p:cNvPr id="1192" name="Venn diagram"/>
            <p:cNvSpPr txBox="1"/>
            <p:nvPr/>
          </p:nvSpPr>
          <p:spPr>
            <a:xfrm>
              <a:off x="33866" y="2200931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93" name="Rounded Rectangle"/>
            <p:cNvSpPr/>
            <p:nvPr/>
          </p:nvSpPr>
          <p:spPr>
            <a:xfrm>
              <a:off x="2309231" y="1548123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94" name="Venn diagram"/>
            <p:cNvSpPr txBox="1"/>
            <p:nvPr/>
          </p:nvSpPr>
          <p:spPr>
            <a:xfrm>
              <a:off x="2307166" y="1684464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Karen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Brown</a:t>
              </a:r>
            </a:p>
          </p:txBody>
        </p:sp>
        <p:sp>
          <p:nvSpPr>
            <p:cNvPr id="1195" name="Venn diagram"/>
            <p:cNvSpPr txBox="1"/>
            <p:nvPr/>
          </p:nvSpPr>
          <p:spPr>
            <a:xfrm>
              <a:off x="2341033" y="2200931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196" name="Line"/>
            <p:cNvSpPr/>
            <p:nvPr/>
          </p:nvSpPr>
          <p:spPr>
            <a:xfrm>
              <a:off x="1624570" y="3662995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97" name="Rounded Rectangle"/>
            <p:cNvSpPr/>
            <p:nvPr/>
          </p:nvSpPr>
          <p:spPr>
            <a:xfrm>
              <a:off x="2064" y="3096247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98" name="Venn diagram"/>
            <p:cNvSpPr txBox="1"/>
            <p:nvPr/>
          </p:nvSpPr>
          <p:spPr>
            <a:xfrm>
              <a:off x="0" y="3232588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Robert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Lewis</a:t>
              </a:r>
            </a:p>
          </p:txBody>
        </p:sp>
        <p:sp>
          <p:nvSpPr>
            <p:cNvPr id="1199" name="Venn diagram"/>
            <p:cNvSpPr txBox="1"/>
            <p:nvPr/>
          </p:nvSpPr>
          <p:spPr>
            <a:xfrm>
              <a:off x="33866" y="3749055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200" name="Rounded Rectangle"/>
            <p:cNvSpPr/>
            <p:nvPr/>
          </p:nvSpPr>
          <p:spPr>
            <a:xfrm>
              <a:off x="2309231" y="3096247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01" name="Venn diagram"/>
            <p:cNvSpPr txBox="1"/>
            <p:nvPr/>
          </p:nvSpPr>
          <p:spPr>
            <a:xfrm>
              <a:off x="2307166" y="3232588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Betty 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Ramirez</a:t>
              </a:r>
            </a:p>
          </p:txBody>
        </p:sp>
        <p:sp>
          <p:nvSpPr>
            <p:cNvPr id="1202" name="Venn diagram"/>
            <p:cNvSpPr txBox="1"/>
            <p:nvPr/>
          </p:nvSpPr>
          <p:spPr>
            <a:xfrm>
              <a:off x="2341033" y="3749055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203" name="Line"/>
            <p:cNvSpPr/>
            <p:nvPr/>
          </p:nvSpPr>
          <p:spPr>
            <a:xfrm>
              <a:off x="1624570" y="5211119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04" name="Rounded Rectangle"/>
            <p:cNvSpPr/>
            <p:nvPr/>
          </p:nvSpPr>
          <p:spPr>
            <a:xfrm>
              <a:off x="2064" y="4644370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05" name="Venn diagram"/>
            <p:cNvSpPr txBox="1"/>
            <p:nvPr/>
          </p:nvSpPr>
          <p:spPr>
            <a:xfrm>
              <a:off x="0" y="4780712"/>
              <a:ext cx="16587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Mary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Thompson</a:t>
              </a:r>
            </a:p>
          </p:txBody>
        </p:sp>
        <p:sp>
          <p:nvSpPr>
            <p:cNvPr id="1206" name="Venn diagram"/>
            <p:cNvSpPr txBox="1"/>
            <p:nvPr/>
          </p:nvSpPr>
          <p:spPr>
            <a:xfrm>
              <a:off x="33866" y="5297178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  <p:sp>
          <p:nvSpPr>
            <p:cNvPr id="1207" name="Rounded Rectangle"/>
            <p:cNvSpPr/>
            <p:nvPr/>
          </p:nvSpPr>
          <p:spPr>
            <a:xfrm>
              <a:off x="2309231" y="4644370"/>
              <a:ext cx="1654648" cy="1133498"/>
            </a:xfrm>
            <a:prstGeom prst="roundRect">
              <a:avLst>
                <a:gd name="adj" fmla="val 9635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08" name="Venn diagram"/>
            <p:cNvSpPr txBox="1"/>
            <p:nvPr/>
          </p:nvSpPr>
          <p:spPr>
            <a:xfrm>
              <a:off x="2307166" y="4780712"/>
              <a:ext cx="1658777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Karen</a:t>
              </a:r>
            </a:p>
            <a:p>
              <a:pPr>
                <a:defRPr sz="16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Brown</a:t>
              </a:r>
            </a:p>
          </p:txBody>
        </p:sp>
        <p:sp>
          <p:nvSpPr>
            <p:cNvPr id="1209" name="Venn diagram"/>
            <p:cNvSpPr txBox="1"/>
            <p:nvPr/>
          </p:nvSpPr>
          <p:spPr>
            <a:xfrm>
              <a:off x="2341033" y="5297178"/>
              <a:ext cx="1591043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position</a:t>
              </a:r>
            </a:p>
          </p:txBody>
        </p:sp>
      </p:grpSp>
      <p:grpSp>
        <p:nvGrpSpPr>
          <p:cNvPr id="1213" name="Group"/>
          <p:cNvGrpSpPr/>
          <p:nvPr/>
        </p:nvGrpSpPr>
        <p:grpSpPr>
          <a:xfrm>
            <a:off x="16164388" y="4042588"/>
            <a:ext cx="7203121" cy="6613465"/>
            <a:chOff x="0" y="0"/>
            <a:chExt cx="7203120" cy="6613462"/>
          </a:xfrm>
        </p:grpSpPr>
        <p:sp>
          <p:nvSpPr>
            <p:cNvPr id="121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1894223"/>
              <a:ext cx="6833388" cy="4719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</a:t>
              </a:r>
            </a:p>
          </p:txBody>
        </p:sp>
        <p:sp>
          <p:nvSpPr>
            <p:cNvPr id="1212" name="Venn diagram"/>
            <p:cNvSpPr/>
            <p:nvPr/>
          </p:nvSpPr>
          <p:spPr>
            <a:xfrm>
              <a:off x="0" y="0"/>
              <a:ext cx="7203120" cy="151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240FE88C-1118-7E4A-BB91-75A8C3A20CA6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991595" y="4311240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6F89E56-1A52-CC46-9E99-F521C7F4185F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385837" y="1840641"/>
            <a:ext cx="724067" cy="724068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C247219B-8D66-C14C-84F1-CC77BEDABA8F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6391901" y="4311240"/>
            <a:ext cx="724067" cy="724068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1B6F3DB1-4FB4-9548-BB8D-6AA4D84BA432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10802154" y="4311240"/>
            <a:ext cx="724067" cy="724068"/>
          </a:xfrm>
        </p:spPr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Line"/>
          <p:cNvSpPr/>
          <p:nvPr/>
        </p:nvSpPr>
        <p:spPr>
          <a:xfrm>
            <a:off x="4334933" y="3452106"/>
            <a:ext cx="15676334" cy="7456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63"/>
                </a:moveTo>
                <a:lnTo>
                  <a:pt x="0" y="455"/>
                </a:lnTo>
                <a:cubicBezTo>
                  <a:pt x="0" y="388"/>
                  <a:pt x="0" y="335"/>
                  <a:pt x="1" y="292"/>
                </a:cubicBezTo>
                <a:cubicBezTo>
                  <a:pt x="3" y="248"/>
                  <a:pt x="5" y="215"/>
                  <a:pt x="11" y="188"/>
                </a:cubicBezTo>
                <a:cubicBezTo>
                  <a:pt x="17" y="150"/>
                  <a:pt x="28" y="115"/>
                  <a:pt x="41" y="87"/>
                </a:cubicBezTo>
                <a:cubicBezTo>
                  <a:pt x="55" y="58"/>
                  <a:pt x="71" y="36"/>
                  <a:pt x="89" y="22"/>
                </a:cubicBezTo>
                <a:cubicBezTo>
                  <a:pt x="102" y="11"/>
                  <a:pt x="118" y="6"/>
                  <a:pt x="139" y="3"/>
                </a:cubicBezTo>
                <a:cubicBezTo>
                  <a:pt x="159" y="0"/>
                  <a:pt x="185" y="0"/>
                  <a:pt x="217" y="0"/>
                </a:cubicBezTo>
                <a:lnTo>
                  <a:pt x="21383" y="0"/>
                </a:lnTo>
                <a:cubicBezTo>
                  <a:pt x="21415" y="0"/>
                  <a:pt x="21441" y="0"/>
                  <a:pt x="21461" y="3"/>
                </a:cubicBezTo>
                <a:cubicBezTo>
                  <a:pt x="21482" y="6"/>
                  <a:pt x="21498" y="11"/>
                  <a:pt x="21511" y="22"/>
                </a:cubicBezTo>
                <a:cubicBezTo>
                  <a:pt x="21529" y="36"/>
                  <a:pt x="21545" y="58"/>
                  <a:pt x="21559" y="87"/>
                </a:cubicBezTo>
                <a:cubicBezTo>
                  <a:pt x="21572" y="115"/>
                  <a:pt x="21583" y="150"/>
                  <a:pt x="21589" y="188"/>
                </a:cubicBezTo>
                <a:cubicBezTo>
                  <a:pt x="21595" y="215"/>
                  <a:pt x="21597" y="248"/>
                  <a:pt x="21599" y="292"/>
                </a:cubicBezTo>
                <a:cubicBezTo>
                  <a:pt x="21600" y="335"/>
                  <a:pt x="21600" y="388"/>
                  <a:pt x="21600" y="455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16" name="Line"/>
          <p:cNvSpPr/>
          <p:nvPr/>
        </p:nvSpPr>
        <p:spPr>
          <a:xfrm>
            <a:off x="9553853" y="3449611"/>
            <a:ext cx="0" cy="7448977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17" name="Line"/>
          <p:cNvSpPr/>
          <p:nvPr/>
        </p:nvSpPr>
        <p:spPr>
          <a:xfrm>
            <a:off x="14794720" y="3449611"/>
            <a:ext cx="0" cy="7448977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18" name="Line"/>
          <p:cNvSpPr/>
          <p:nvPr/>
        </p:nvSpPr>
        <p:spPr>
          <a:xfrm>
            <a:off x="12185799" y="2611411"/>
            <a:ext cx="1" cy="84514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19" name="Rounded Rectangle"/>
          <p:cNvSpPr/>
          <p:nvPr/>
        </p:nvSpPr>
        <p:spPr>
          <a:xfrm>
            <a:off x="10452307" y="17445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21" name="Venn diagram"/>
          <p:cNvSpPr txBox="1"/>
          <p:nvPr/>
        </p:nvSpPr>
        <p:spPr>
          <a:xfrm>
            <a:off x="11438399" y="1862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222" name="Venn diagram"/>
          <p:cNvSpPr txBox="1"/>
          <p:nvPr/>
        </p:nvSpPr>
        <p:spPr>
          <a:xfrm>
            <a:off x="11455332" y="2175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225" name="Rounded Rectangle"/>
          <p:cNvSpPr/>
          <p:nvPr/>
        </p:nvSpPr>
        <p:spPr>
          <a:xfrm>
            <a:off x="2616857" y="4216815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229" name="Group"/>
          <p:cNvGrpSpPr/>
          <p:nvPr/>
        </p:nvGrpSpPr>
        <p:grpSpPr>
          <a:xfrm>
            <a:off x="3602949" y="4334605"/>
            <a:ext cx="2443543" cy="630769"/>
            <a:chOff x="0" y="0"/>
            <a:chExt cx="2443540" cy="630766"/>
          </a:xfrm>
        </p:grpSpPr>
        <p:sp>
          <p:nvSpPr>
            <p:cNvPr id="122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Christopher Jones</a:t>
              </a:r>
            </a:p>
          </p:txBody>
        </p:sp>
        <p:sp>
          <p:nvSpPr>
            <p:cNvPr id="122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1240" name="Group"/>
          <p:cNvGrpSpPr/>
          <p:nvPr/>
        </p:nvGrpSpPr>
        <p:grpSpPr>
          <a:xfrm>
            <a:off x="2360428" y="5680453"/>
            <a:ext cx="3965947" cy="1133500"/>
            <a:chOff x="0" y="0"/>
            <a:chExt cx="3965944" cy="1133498"/>
          </a:xfrm>
        </p:grpSpPr>
        <p:sp>
          <p:nvSpPr>
            <p:cNvPr id="123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23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23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3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Richard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Perez</a:t>
                </a:r>
              </a:p>
            </p:txBody>
          </p:sp>
          <p:sp>
            <p:nvSpPr>
              <p:cNvPr id="123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23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23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3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Daniel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Garcia</a:t>
                </a:r>
              </a:p>
            </p:txBody>
          </p:sp>
          <p:sp>
            <p:nvSpPr>
              <p:cNvPr id="123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250" name="Group"/>
          <p:cNvGrpSpPr/>
          <p:nvPr/>
        </p:nvGrpSpPr>
        <p:grpSpPr>
          <a:xfrm>
            <a:off x="2360428" y="7228577"/>
            <a:ext cx="3965947" cy="1133501"/>
            <a:chOff x="0" y="0"/>
            <a:chExt cx="3965944" cy="1133498"/>
          </a:xfrm>
        </p:grpSpPr>
        <p:sp>
          <p:nvSpPr>
            <p:cNvPr id="124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24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24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4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William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Lee</a:t>
                </a:r>
              </a:p>
            </p:txBody>
          </p:sp>
          <p:sp>
            <p:nvSpPr>
              <p:cNvPr id="124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24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24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4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Karen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Brown</a:t>
                </a:r>
              </a:p>
            </p:txBody>
          </p:sp>
          <p:sp>
            <p:nvSpPr>
              <p:cNvPr id="124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260" name="Group"/>
          <p:cNvGrpSpPr/>
          <p:nvPr/>
        </p:nvGrpSpPr>
        <p:grpSpPr>
          <a:xfrm>
            <a:off x="2360428" y="8776702"/>
            <a:ext cx="3965947" cy="1133501"/>
            <a:chOff x="0" y="0"/>
            <a:chExt cx="3965944" cy="1133498"/>
          </a:xfrm>
        </p:grpSpPr>
        <p:sp>
          <p:nvSpPr>
            <p:cNvPr id="125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25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25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5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Robert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Lewis</a:t>
                </a:r>
              </a:p>
            </p:txBody>
          </p:sp>
          <p:sp>
            <p:nvSpPr>
              <p:cNvPr id="125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25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25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5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Betty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Ramirez</a:t>
                </a:r>
              </a:p>
            </p:txBody>
          </p:sp>
          <p:sp>
            <p:nvSpPr>
              <p:cNvPr id="125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270" name="Group"/>
          <p:cNvGrpSpPr/>
          <p:nvPr/>
        </p:nvGrpSpPr>
        <p:grpSpPr>
          <a:xfrm>
            <a:off x="2360428" y="10324826"/>
            <a:ext cx="3965947" cy="1133501"/>
            <a:chOff x="0" y="0"/>
            <a:chExt cx="3965944" cy="1133498"/>
          </a:xfrm>
        </p:grpSpPr>
        <p:sp>
          <p:nvSpPr>
            <p:cNvPr id="126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26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26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6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Mary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Thompson</a:t>
                </a:r>
              </a:p>
            </p:txBody>
          </p:sp>
          <p:sp>
            <p:nvSpPr>
              <p:cNvPr id="126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26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26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26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Karen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Brown</a:t>
                </a:r>
              </a:p>
            </p:txBody>
          </p:sp>
          <p:sp>
            <p:nvSpPr>
              <p:cNvPr id="126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sp>
        <p:nvSpPr>
          <p:cNvPr id="1273" name="Rounded Rectangle"/>
          <p:cNvSpPr/>
          <p:nvPr/>
        </p:nvSpPr>
        <p:spPr>
          <a:xfrm>
            <a:off x="7831988" y="421681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277" name="Group"/>
          <p:cNvGrpSpPr/>
          <p:nvPr/>
        </p:nvGrpSpPr>
        <p:grpSpPr>
          <a:xfrm>
            <a:off x="8818080" y="4357889"/>
            <a:ext cx="2443542" cy="630769"/>
            <a:chOff x="0" y="0"/>
            <a:chExt cx="2443540" cy="630766"/>
          </a:xfrm>
        </p:grpSpPr>
        <p:sp>
          <p:nvSpPr>
            <p:cNvPr id="127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Garcia</a:t>
              </a:r>
            </a:p>
          </p:txBody>
        </p:sp>
        <p:sp>
          <p:nvSpPr>
            <p:cNvPr id="127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279" name="Line"/>
          <p:cNvSpPr/>
          <p:nvPr/>
        </p:nvSpPr>
        <p:spPr>
          <a:xfrm>
            <a:off x="9208933" y="6247201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80" name="Rounded Rectangle"/>
          <p:cNvSpPr/>
          <p:nvPr/>
        </p:nvSpPr>
        <p:spPr>
          <a:xfrm>
            <a:off x="7586426" y="5680453"/>
            <a:ext cx="1654649" cy="1133498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81" name="Venn diagram"/>
          <p:cNvSpPr txBox="1"/>
          <p:nvPr/>
        </p:nvSpPr>
        <p:spPr>
          <a:xfrm>
            <a:off x="7584362" y="5816793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Richard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Perez</a:t>
            </a:r>
          </a:p>
        </p:txBody>
      </p:sp>
      <p:sp>
        <p:nvSpPr>
          <p:cNvPr id="1282" name="Venn diagram"/>
          <p:cNvSpPr txBox="1"/>
          <p:nvPr/>
        </p:nvSpPr>
        <p:spPr>
          <a:xfrm>
            <a:off x="7618228" y="6333260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283" name="Rounded Rectangle"/>
          <p:cNvSpPr/>
          <p:nvPr/>
        </p:nvSpPr>
        <p:spPr>
          <a:xfrm>
            <a:off x="9893594" y="5680453"/>
            <a:ext cx="1654649" cy="1133498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84" name="Venn diagram"/>
          <p:cNvSpPr txBox="1"/>
          <p:nvPr/>
        </p:nvSpPr>
        <p:spPr>
          <a:xfrm>
            <a:off x="9891529" y="5816793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bg1"/>
                </a:solidFill>
              </a:rPr>
              <a:t>Daniel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bg1"/>
                </a:solidFill>
              </a:rPr>
              <a:t>Garcia</a:t>
            </a:r>
          </a:p>
        </p:txBody>
      </p:sp>
      <p:sp>
        <p:nvSpPr>
          <p:cNvPr id="1285" name="Venn diagram"/>
          <p:cNvSpPr txBox="1"/>
          <p:nvPr/>
        </p:nvSpPr>
        <p:spPr>
          <a:xfrm>
            <a:off x="9925396" y="6333260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286" name="Line"/>
          <p:cNvSpPr/>
          <p:nvPr/>
        </p:nvSpPr>
        <p:spPr>
          <a:xfrm>
            <a:off x="9208933" y="7795325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87" name="Rounded Rectangle"/>
          <p:cNvSpPr/>
          <p:nvPr/>
        </p:nvSpPr>
        <p:spPr>
          <a:xfrm>
            <a:off x="7586426" y="7228577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88" name="Venn diagram"/>
          <p:cNvSpPr txBox="1"/>
          <p:nvPr/>
        </p:nvSpPr>
        <p:spPr>
          <a:xfrm>
            <a:off x="7584362" y="7364918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William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Lee</a:t>
            </a:r>
          </a:p>
        </p:txBody>
      </p:sp>
      <p:sp>
        <p:nvSpPr>
          <p:cNvPr id="1289" name="Venn diagram"/>
          <p:cNvSpPr txBox="1"/>
          <p:nvPr/>
        </p:nvSpPr>
        <p:spPr>
          <a:xfrm>
            <a:off x="7618228" y="7881386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290" name="Rounded Rectangle"/>
          <p:cNvSpPr/>
          <p:nvPr/>
        </p:nvSpPr>
        <p:spPr>
          <a:xfrm>
            <a:off x="9893594" y="7228577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91" name="Venn diagram"/>
          <p:cNvSpPr txBox="1"/>
          <p:nvPr/>
        </p:nvSpPr>
        <p:spPr>
          <a:xfrm>
            <a:off x="9891529" y="7364918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Karen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Brown</a:t>
            </a:r>
          </a:p>
        </p:txBody>
      </p:sp>
      <p:sp>
        <p:nvSpPr>
          <p:cNvPr id="1292" name="Venn diagram"/>
          <p:cNvSpPr txBox="1"/>
          <p:nvPr/>
        </p:nvSpPr>
        <p:spPr>
          <a:xfrm>
            <a:off x="9925396" y="7881386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293" name="Line"/>
          <p:cNvSpPr/>
          <p:nvPr/>
        </p:nvSpPr>
        <p:spPr>
          <a:xfrm>
            <a:off x="9208933" y="9343451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94" name="Rounded Rectangle"/>
          <p:cNvSpPr/>
          <p:nvPr/>
        </p:nvSpPr>
        <p:spPr>
          <a:xfrm>
            <a:off x="7586426" y="8776702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95" name="Venn diagram"/>
          <p:cNvSpPr txBox="1"/>
          <p:nvPr/>
        </p:nvSpPr>
        <p:spPr>
          <a:xfrm>
            <a:off x="7584362" y="8913043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Robert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Lewis</a:t>
            </a:r>
          </a:p>
        </p:txBody>
      </p:sp>
      <p:sp>
        <p:nvSpPr>
          <p:cNvPr id="1296" name="Venn diagram"/>
          <p:cNvSpPr txBox="1"/>
          <p:nvPr/>
        </p:nvSpPr>
        <p:spPr>
          <a:xfrm>
            <a:off x="7618228" y="9429511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297" name="Rounded Rectangle"/>
          <p:cNvSpPr/>
          <p:nvPr/>
        </p:nvSpPr>
        <p:spPr>
          <a:xfrm>
            <a:off x="9893594" y="8776702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98" name="Venn diagram"/>
          <p:cNvSpPr txBox="1"/>
          <p:nvPr/>
        </p:nvSpPr>
        <p:spPr>
          <a:xfrm>
            <a:off x="9891529" y="8913043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Betty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Ramirez</a:t>
            </a:r>
          </a:p>
        </p:txBody>
      </p:sp>
      <p:sp>
        <p:nvSpPr>
          <p:cNvPr id="1299" name="Venn diagram"/>
          <p:cNvSpPr txBox="1"/>
          <p:nvPr/>
        </p:nvSpPr>
        <p:spPr>
          <a:xfrm>
            <a:off x="9925396" y="9429511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00" name="Line"/>
          <p:cNvSpPr/>
          <p:nvPr/>
        </p:nvSpPr>
        <p:spPr>
          <a:xfrm>
            <a:off x="9208933" y="10891576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01" name="Rounded Rectangle"/>
          <p:cNvSpPr/>
          <p:nvPr/>
        </p:nvSpPr>
        <p:spPr>
          <a:xfrm>
            <a:off x="7586426" y="10324826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02" name="Venn diagram"/>
          <p:cNvSpPr txBox="1"/>
          <p:nvPr/>
        </p:nvSpPr>
        <p:spPr>
          <a:xfrm>
            <a:off x="7584362" y="10461168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Mary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Thompson</a:t>
            </a:r>
          </a:p>
        </p:txBody>
      </p:sp>
      <p:sp>
        <p:nvSpPr>
          <p:cNvPr id="1303" name="Venn diagram"/>
          <p:cNvSpPr txBox="1"/>
          <p:nvPr/>
        </p:nvSpPr>
        <p:spPr>
          <a:xfrm>
            <a:off x="7618228" y="10977635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04" name="Rounded Rectangle"/>
          <p:cNvSpPr/>
          <p:nvPr/>
        </p:nvSpPr>
        <p:spPr>
          <a:xfrm>
            <a:off x="9893594" y="10324826"/>
            <a:ext cx="1654649" cy="1133499"/>
          </a:xfrm>
          <a:prstGeom prst="roundRect">
            <a:avLst>
              <a:gd name="adj" fmla="val 963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05" name="Venn diagram"/>
          <p:cNvSpPr txBox="1"/>
          <p:nvPr/>
        </p:nvSpPr>
        <p:spPr>
          <a:xfrm>
            <a:off x="9891529" y="10461168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Karen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Brown</a:t>
            </a:r>
          </a:p>
        </p:txBody>
      </p:sp>
      <p:sp>
        <p:nvSpPr>
          <p:cNvPr id="1306" name="Venn diagram"/>
          <p:cNvSpPr txBox="1"/>
          <p:nvPr/>
        </p:nvSpPr>
        <p:spPr>
          <a:xfrm>
            <a:off x="9925396" y="10977635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09" name="Rounded Rectangle"/>
          <p:cNvSpPr/>
          <p:nvPr/>
        </p:nvSpPr>
        <p:spPr>
          <a:xfrm>
            <a:off x="13044218" y="421681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313" name="Group"/>
          <p:cNvGrpSpPr/>
          <p:nvPr/>
        </p:nvGrpSpPr>
        <p:grpSpPr>
          <a:xfrm>
            <a:off x="14030310" y="4334605"/>
            <a:ext cx="2443542" cy="630769"/>
            <a:chOff x="0" y="0"/>
            <a:chExt cx="2443540" cy="630766"/>
          </a:xfrm>
        </p:grpSpPr>
        <p:sp>
          <p:nvSpPr>
            <p:cNvPr id="131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Susan Miller</a:t>
              </a:r>
            </a:p>
          </p:txBody>
        </p:sp>
        <p:sp>
          <p:nvSpPr>
            <p:cNvPr id="131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315" name="Line"/>
          <p:cNvSpPr/>
          <p:nvPr/>
        </p:nvSpPr>
        <p:spPr>
          <a:xfrm>
            <a:off x="14432867" y="6247201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16" name="Rounded Rectangle"/>
          <p:cNvSpPr/>
          <p:nvPr/>
        </p:nvSpPr>
        <p:spPr>
          <a:xfrm>
            <a:off x="12810360" y="5680453"/>
            <a:ext cx="1654649" cy="1133498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17" name="Venn diagram"/>
          <p:cNvSpPr txBox="1"/>
          <p:nvPr/>
        </p:nvSpPr>
        <p:spPr>
          <a:xfrm>
            <a:off x="12808296" y="5816793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Richard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Perez</a:t>
            </a:r>
          </a:p>
        </p:txBody>
      </p:sp>
      <p:sp>
        <p:nvSpPr>
          <p:cNvPr id="1318" name="Venn diagram"/>
          <p:cNvSpPr txBox="1"/>
          <p:nvPr/>
        </p:nvSpPr>
        <p:spPr>
          <a:xfrm>
            <a:off x="12842162" y="6333260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19" name="Rounded Rectangle"/>
          <p:cNvSpPr/>
          <p:nvPr/>
        </p:nvSpPr>
        <p:spPr>
          <a:xfrm>
            <a:off x="15117528" y="5680453"/>
            <a:ext cx="1654649" cy="1133498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20" name="Venn diagram"/>
          <p:cNvSpPr txBox="1"/>
          <p:nvPr/>
        </p:nvSpPr>
        <p:spPr>
          <a:xfrm>
            <a:off x="15115463" y="5816793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Daniel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Garcia</a:t>
            </a:r>
          </a:p>
        </p:txBody>
      </p:sp>
      <p:sp>
        <p:nvSpPr>
          <p:cNvPr id="1321" name="Venn diagram"/>
          <p:cNvSpPr txBox="1"/>
          <p:nvPr/>
        </p:nvSpPr>
        <p:spPr>
          <a:xfrm>
            <a:off x="15149330" y="6333260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22" name="Line"/>
          <p:cNvSpPr/>
          <p:nvPr/>
        </p:nvSpPr>
        <p:spPr>
          <a:xfrm>
            <a:off x="14432867" y="7795325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23" name="Rounded Rectangle"/>
          <p:cNvSpPr/>
          <p:nvPr/>
        </p:nvSpPr>
        <p:spPr>
          <a:xfrm>
            <a:off x="12810360" y="7228577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24" name="Venn diagram"/>
          <p:cNvSpPr txBox="1"/>
          <p:nvPr/>
        </p:nvSpPr>
        <p:spPr>
          <a:xfrm>
            <a:off x="12808296" y="7364918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William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Lee</a:t>
            </a:r>
          </a:p>
        </p:txBody>
      </p:sp>
      <p:sp>
        <p:nvSpPr>
          <p:cNvPr id="1325" name="Venn diagram"/>
          <p:cNvSpPr txBox="1"/>
          <p:nvPr/>
        </p:nvSpPr>
        <p:spPr>
          <a:xfrm>
            <a:off x="12842162" y="7881386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26" name="Rounded Rectangle"/>
          <p:cNvSpPr/>
          <p:nvPr/>
        </p:nvSpPr>
        <p:spPr>
          <a:xfrm>
            <a:off x="15117528" y="7228577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27" name="Venn diagram"/>
          <p:cNvSpPr txBox="1"/>
          <p:nvPr/>
        </p:nvSpPr>
        <p:spPr>
          <a:xfrm>
            <a:off x="15115463" y="7364918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Karen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Brown</a:t>
            </a:r>
          </a:p>
        </p:txBody>
      </p:sp>
      <p:sp>
        <p:nvSpPr>
          <p:cNvPr id="1328" name="Venn diagram"/>
          <p:cNvSpPr txBox="1"/>
          <p:nvPr/>
        </p:nvSpPr>
        <p:spPr>
          <a:xfrm>
            <a:off x="15149330" y="7881386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29" name="Line"/>
          <p:cNvSpPr/>
          <p:nvPr/>
        </p:nvSpPr>
        <p:spPr>
          <a:xfrm>
            <a:off x="14432867" y="9343451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30" name="Rounded Rectangle"/>
          <p:cNvSpPr/>
          <p:nvPr/>
        </p:nvSpPr>
        <p:spPr>
          <a:xfrm>
            <a:off x="12810360" y="8776702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31" name="Venn diagram"/>
          <p:cNvSpPr txBox="1"/>
          <p:nvPr/>
        </p:nvSpPr>
        <p:spPr>
          <a:xfrm>
            <a:off x="12808296" y="8913043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Robert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Lewis</a:t>
            </a:r>
          </a:p>
        </p:txBody>
      </p:sp>
      <p:sp>
        <p:nvSpPr>
          <p:cNvPr id="1332" name="Venn diagram"/>
          <p:cNvSpPr txBox="1"/>
          <p:nvPr/>
        </p:nvSpPr>
        <p:spPr>
          <a:xfrm>
            <a:off x="12842162" y="9429511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33" name="Rounded Rectangle"/>
          <p:cNvSpPr/>
          <p:nvPr/>
        </p:nvSpPr>
        <p:spPr>
          <a:xfrm>
            <a:off x="15117528" y="8776702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34" name="Venn diagram"/>
          <p:cNvSpPr txBox="1"/>
          <p:nvPr/>
        </p:nvSpPr>
        <p:spPr>
          <a:xfrm>
            <a:off x="15115463" y="8913043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Betty 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Ramirez</a:t>
            </a:r>
          </a:p>
        </p:txBody>
      </p:sp>
      <p:sp>
        <p:nvSpPr>
          <p:cNvPr id="1335" name="Venn diagram"/>
          <p:cNvSpPr txBox="1"/>
          <p:nvPr/>
        </p:nvSpPr>
        <p:spPr>
          <a:xfrm>
            <a:off x="15149330" y="9429511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36" name="Line"/>
          <p:cNvSpPr/>
          <p:nvPr/>
        </p:nvSpPr>
        <p:spPr>
          <a:xfrm>
            <a:off x="14432867" y="10891576"/>
            <a:ext cx="75322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37" name="Rounded Rectangle"/>
          <p:cNvSpPr/>
          <p:nvPr/>
        </p:nvSpPr>
        <p:spPr>
          <a:xfrm>
            <a:off x="12810360" y="10324826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38" name="Venn diagram"/>
          <p:cNvSpPr txBox="1"/>
          <p:nvPr/>
        </p:nvSpPr>
        <p:spPr>
          <a:xfrm>
            <a:off x="12808296" y="10461168"/>
            <a:ext cx="165877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Mary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Thompson</a:t>
            </a:r>
          </a:p>
        </p:txBody>
      </p:sp>
      <p:sp>
        <p:nvSpPr>
          <p:cNvPr id="1339" name="Venn diagram"/>
          <p:cNvSpPr txBox="1"/>
          <p:nvPr/>
        </p:nvSpPr>
        <p:spPr>
          <a:xfrm>
            <a:off x="12842162" y="10977635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40" name="Rounded Rectangle"/>
          <p:cNvSpPr/>
          <p:nvPr/>
        </p:nvSpPr>
        <p:spPr>
          <a:xfrm>
            <a:off x="15117528" y="10324826"/>
            <a:ext cx="1654649" cy="1133499"/>
          </a:xfrm>
          <a:prstGeom prst="roundRect">
            <a:avLst>
              <a:gd name="adj" fmla="val 9635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41" name="Venn diagram"/>
          <p:cNvSpPr txBox="1"/>
          <p:nvPr/>
        </p:nvSpPr>
        <p:spPr>
          <a:xfrm>
            <a:off x="15115463" y="10461168"/>
            <a:ext cx="165877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Karen</a:t>
            </a:r>
          </a:p>
          <a:p>
            <a:pPr>
              <a:defRPr sz="16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Brown</a:t>
            </a:r>
          </a:p>
        </p:txBody>
      </p:sp>
      <p:sp>
        <p:nvSpPr>
          <p:cNvPr id="1342" name="Venn diagram"/>
          <p:cNvSpPr txBox="1"/>
          <p:nvPr/>
        </p:nvSpPr>
        <p:spPr>
          <a:xfrm>
            <a:off x="15149330" y="10977635"/>
            <a:ext cx="1591044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45" name="Rounded Rectangle"/>
          <p:cNvSpPr/>
          <p:nvPr/>
        </p:nvSpPr>
        <p:spPr>
          <a:xfrm>
            <a:off x="18288659" y="4216815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349" name="Group"/>
          <p:cNvGrpSpPr/>
          <p:nvPr/>
        </p:nvGrpSpPr>
        <p:grpSpPr>
          <a:xfrm>
            <a:off x="19274751" y="4334605"/>
            <a:ext cx="2443543" cy="630769"/>
            <a:chOff x="0" y="0"/>
            <a:chExt cx="2443540" cy="630766"/>
          </a:xfrm>
        </p:grpSpPr>
        <p:sp>
          <p:nvSpPr>
            <p:cNvPr id="134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Christopher Jones</a:t>
              </a:r>
            </a:p>
          </p:txBody>
        </p:sp>
        <p:sp>
          <p:nvSpPr>
            <p:cNvPr id="134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1360" name="Group"/>
          <p:cNvGrpSpPr/>
          <p:nvPr/>
        </p:nvGrpSpPr>
        <p:grpSpPr>
          <a:xfrm>
            <a:off x="18032230" y="5680453"/>
            <a:ext cx="3965947" cy="1133500"/>
            <a:chOff x="0" y="0"/>
            <a:chExt cx="3965944" cy="1133498"/>
          </a:xfrm>
        </p:grpSpPr>
        <p:sp>
          <p:nvSpPr>
            <p:cNvPr id="135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35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35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5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Richard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Perez</a:t>
                </a:r>
              </a:p>
            </p:txBody>
          </p:sp>
          <p:sp>
            <p:nvSpPr>
              <p:cNvPr id="135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35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35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5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Daniel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Garcia</a:t>
                </a:r>
              </a:p>
            </p:txBody>
          </p:sp>
          <p:sp>
            <p:nvSpPr>
              <p:cNvPr id="135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370" name="Group"/>
          <p:cNvGrpSpPr/>
          <p:nvPr/>
        </p:nvGrpSpPr>
        <p:grpSpPr>
          <a:xfrm>
            <a:off x="18032230" y="7228577"/>
            <a:ext cx="3965947" cy="1133501"/>
            <a:chOff x="0" y="0"/>
            <a:chExt cx="3965944" cy="1133498"/>
          </a:xfrm>
        </p:grpSpPr>
        <p:sp>
          <p:nvSpPr>
            <p:cNvPr id="136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36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36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6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William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Lee</a:t>
                </a:r>
              </a:p>
            </p:txBody>
          </p:sp>
          <p:sp>
            <p:nvSpPr>
              <p:cNvPr id="136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36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36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6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Karen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Brown</a:t>
                </a:r>
              </a:p>
            </p:txBody>
          </p:sp>
          <p:sp>
            <p:nvSpPr>
              <p:cNvPr id="136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380" name="Group"/>
          <p:cNvGrpSpPr/>
          <p:nvPr/>
        </p:nvGrpSpPr>
        <p:grpSpPr>
          <a:xfrm>
            <a:off x="18032230" y="8776702"/>
            <a:ext cx="3965947" cy="1133501"/>
            <a:chOff x="0" y="0"/>
            <a:chExt cx="3965944" cy="1133498"/>
          </a:xfrm>
        </p:grpSpPr>
        <p:sp>
          <p:nvSpPr>
            <p:cNvPr id="137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37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37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7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Robert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Lewis</a:t>
                </a:r>
              </a:p>
            </p:txBody>
          </p:sp>
          <p:sp>
            <p:nvSpPr>
              <p:cNvPr id="137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37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37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7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Betty 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Ramirez</a:t>
                </a:r>
              </a:p>
            </p:txBody>
          </p:sp>
          <p:sp>
            <p:nvSpPr>
              <p:cNvPr id="137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grpSp>
        <p:nvGrpSpPr>
          <p:cNvPr id="1390" name="Group"/>
          <p:cNvGrpSpPr/>
          <p:nvPr/>
        </p:nvGrpSpPr>
        <p:grpSpPr>
          <a:xfrm>
            <a:off x="18032230" y="10324826"/>
            <a:ext cx="3965947" cy="1133501"/>
            <a:chOff x="0" y="0"/>
            <a:chExt cx="3965944" cy="1133498"/>
          </a:xfrm>
        </p:grpSpPr>
        <p:sp>
          <p:nvSpPr>
            <p:cNvPr id="1381" name="Line"/>
            <p:cNvSpPr/>
            <p:nvPr/>
          </p:nvSpPr>
          <p:spPr>
            <a:xfrm>
              <a:off x="1624570" y="566748"/>
              <a:ext cx="75322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1385" name="Group"/>
            <p:cNvGrpSpPr/>
            <p:nvPr/>
          </p:nvGrpSpPr>
          <p:grpSpPr>
            <a:xfrm>
              <a:off x="0" y="0"/>
              <a:ext cx="1658777" cy="1133498"/>
              <a:chOff x="0" y="0"/>
              <a:chExt cx="1658776" cy="1133497"/>
            </a:xfrm>
          </p:grpSpPr>
          <p:sp>
            <p:nvSpPr>
              <p:cNvPr id="1382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83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Mary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Thompson</a:t>
                </a:r>
              </a:p>
            </p:txBody>
          </p:sp>
          <p:sp>
            <p:nvSpPr>
              <p:cNvPr id="1384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grpSp>
          <p:nvGrpSpPr>
            <p:cNvPr id="1389" name="Group"/>
            <p:cNvGrpSpPr/>
            <p:nvPr/>
          </p:nvGrpSpPr>
          <p:grpSpPr>
            <a:xfrm>
              <a:off x="2307166" y="0"/>
              <a:ext cx="1658778" cy="1133498"/>
              <a:chOff x="0" y="0"/>
              <a:chExt cx="1658776" cy="1133497"/>
            </a:xfrm>
          </p:grpSpPr>
          <p:sp>
            <p:nvSpPr>
              <p:cNvPr id="1386" name="Rounded Rectangle"/>
              <p:cNvSpPr/>
              <p:nvPr/>
            </p:nvSpPr>
            <p:spPr>
              <a:xfrm>
                <a:off x="2064" y="0"/>
                <a:ext cx="1654648" cy="1133497"/>
              </a:xfrm>
              <a:prstGeom prst="roundRect">
                <a:avLst>
                  <a:gd name="adj" fmla="val 9635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87" name="Venn diagram"/>
              <p:cNvSpPr txBox="1"/>
              <p:nvPr/>
            </p:nvSpPr>
            <p:spPr>
              <a:xfrm>
                <a:off x="0" y="136340"/>
                <a:ext cx="1658776" cy="5950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Karen</a:t>
                </a:r>
              </a:p>
              <a:p>
                <a:pPr>
                  <a:defRPr sz="16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bg1"/>
                    </a:solidFill>
                  </a:rPr>
                  <a:t>Brown</a:t>
                </a:r>
              </a:p>
            </p:txBody>
          </p:sp>
          <p:sp>
            <p:nvSpPr>
              <p:cNvPr id="1388" name="Venn diagram"/>
              <p:cNvSpPr txBox="1"/>
              <p:nvPr/>
            </p:nvSpPr>
            <p:spPr>
              <a:xfrm>
                <a:off x="33866" y="652807"/>
                <a:ext cx="1591043" cy="317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400">
                    <a:solidFill>
                      <a:schemeClr val="accent4">
                        <a:lumOff val="5294"/>
                      </a:schemeClr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</p:grp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10427EEE-EC11-E143-9089-8E73A0836F17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0543906" y="1838973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E0327F14-3772-A94C-A366-47AA27561B0E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8380575" y="4311239"/>
            <a:ext cx="724067" cy="724068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30CFB2C3-C123-D647-AA09-AC3C27979C85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2713145" y="4311239"/>
            <a:ext cx="724067" cy="724068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AE7F7016-E773-8940-8156-7F12605BA249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7925924" y="4311239"/>
            <a:ext cx="724067" cy="724068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E603BC51-8ACA-BF4C-BF6C-2144D434567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13140506" y="4311239"/>
            <a:ext cx="724067" cy="724068"/>
          </a:xfrm>
        </p:spPr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Line"/>
          <p:cNvSpPr/>
          <p:nvPr/>
        </p:nvSpPr>
        <p:spPr>
          <a:xfrm>
            <a:off x="13843000" y="2506133"/>
            <a:ext cx="542751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96" name="Line"/>
          <p:cNvSpPr/>
          <p:nvPr/>
        </p:nvSpPr>
        <p:spPr>
          <a:xfrm>
            <a:off x="13851466" y="3937000"/>
            <a:ext cx="542751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97" name="Line"/>
          <p:cNvSpPr/>
          <p:nvPr/>
        </p:nvSpPr>
        <p:spPr>
          <a:xfrm>
            <a:off x="13826066" y="6146800"/>
            <a:ext cx="542751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98" name="Line"/>
          <p:cNvSpPr/>
          <p:nvPr/>
        </p:nvSpPr>
        <p:spPr>
          <a:xfrm>
            <a:off x="13817600" y="7560733"/>
            <a:ext cx="5427511" cy="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399" name="Line"/>
          <p:cNvSpPr/>
          <p:nvPr/>
        </p:nvSpPr>
        <p:spPr>
          <a:xfrm>
            <a:off x="13843000" y="9770533"/>
            <a:ext cx="542751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00" name="Line"/>
          <p:cNvSpPr/>
          <p:nvPr/>
        </p:nvSpPr>
        <p:spPr>
          <a:xfrm>
            <a:off x="13809133" y="11201400"/>
            <a:ext cx="5427512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01" name="Line"/>
          <p:cNvSpPr/>
          <p:nvPr/>
        </p:nvSpPr>
        <p:spPr>
          <a:xfrm>
            <a:off x="5147733" y="6858000"/>
            <a:ext cx="99574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02" name="Line"/>
          <p:cNvSpPr/>
          <p:nvPr/>
        </p:nvSpPr>
        <p:spPr>
          <a:xfrm>
            <a:off x="5642292" y="3219450"/>
            <a:ext cx="490560" cy="7264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97"/>
                </a:cubicBezTo>
                <a:cubicBezTo>
                  <a:pt x="3772" y="21594"/>
                  <a:pt x="3264" y="21589"/>
                  <a:pt x="2858" y="21577"/>
                </a:cubicBezTo>
                <a:cubicBezTo>
                  <a:pt x="2273" y="21563"/>
                  <a:pt x="1755" y="21540"/>
                  <a:pt x="1319" y="21511"/>
                </a:cubicBezTo>
                <a:cubicBezTo>
                  <a:pt x="884" y="21482"/>
                  <a:pt x="552" y="21447"/>
                  <a:pt x="339" y="21407"/>
                </a:cubicBezTo>
                <a:cubicBezTo>
                  <a:pt x="170" y="21380"/>
                  <a:pt x="85" y="21345"/>
                  <a:pt x="42" y="21301"/>
                </a:cubicBezTo>
                <a:cubicBezTo>
                  <a:pt x="0" y="21256"/>
                  <a:pt x="0" y="21201"/>
                  <a:pt x="0" y="21133"/>
                </a:cubicBezTo>
                <a:lnTo>
                  <a:pt x="0" y="467"/>
                </a:lnTo>
                <a:cubicBezTo>
                  <a:pt x="0" y="399"/>
                  <a:pt x="0" y="344"/>
                  <a:pt x="42" y="299"/>
                </a:cubicBezTo>
                <a:cubicBezTo>
                  <a:pt x="85" y="255"/>
                  <a:pt x="170" y="220"/>
                  <a:pt x="339" y="193"/>
                </a:cubicBezTo>
                <a:cubicBezTo>
                  <a:pt x="552" y="153"/>
                  <a:pt x="884" y="118"/>
                  <a:pt x="1319" y="89"/>
                </a:cubicBezTo>
                <a:cubicBezTo>
                  <a:pt x="1755" y="60"/>
                  <a:pt x="2273" y="37"/>
                  <a:pt x="2858" y="23"/>
                </a:cubicBezTo>
                <a:cubicBezTo>
                  <a:pt x="3264" y="11"/>
                  <a:pt x="3772" y="6"/>
                  <a:pt x="4432" y="3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03" name="Rounded Rectangle"/>
          <p:cNvSpPr/>
          <p:nvPr/>
        </p:nvSpPr>
        <p:spPr>
          <a:xfrm>
            <a:off x="1727545" y="64015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05" name="Venn diagram"/>
          <p:cNvSpPr txBox="1"/>
          <p:nvPr/>
        </p:nvSpPr>
        <p:spPr>
          <a:xfrm>
            <a:off x="2713637" y="651933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406" name="Venn diagram"/>
          <p:cNvSpPr txBox="1"/>
          <p:nvPr/>
        </p:nvSpPr>
        <p:spPr>
          <a:xfrm>
            <a:off x="2730570" y="683259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09" name="Rounded Rectangle"/>
          <p:cNvSpPr/>
          <p:nvPr/>
        </p:nvSpPr>
        <p:spPr>
          <a:xfrm>
            <a:off x="14830088" y="2066351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13" name="Group"/>
          <p:cNvGrpSpPr/>
          <p:nvPr/>
        </p:nvGrpSpPr>
        <p:grpSpPr>
          <a:xfrm>
            <a:off x="15816179" y="2184141"/>
            <a:ext cx="2443542" cy="630769"/>
            <a:chOff x="0" y="0"/>
            <a:chExt cx="2443540" cy="630766"/>
          </a:xfrm>
        </p:grpSpPr>
        <p:sp>
          <p:nvSpPr>
            <p:cNvPr id="141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141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15" name="Rounded Rectangle"/>
          <p:cNvSpPr/>
          <p:nvPr/>
        </p:nvSpPr>
        <p:spPr>
          <a:xfrm>
            <a:off x="14830088" y="3489009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19" name="Group"/>
          <p:cNvGrpSpPr/>
          <p:nvPr/>
        </p:nvGrpSpPr>
        <p:grpSpPr>
          <a:xfrm>
            <a:off x="15816179" y="3606799"/>
            <a:ext cx="2443542" cy="630769"/>
            <a:chOff x="0" y="0"/>
            <a:chExt cx="2443540" cy="630766"/>
          </a:xfrm>
        </p:grpSpPr>
        <p:sp>
          <p:nvSpPr>
            <p:cNvPr id="141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141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21" name="Rounded Rectangle"/>
          <p:cNvSpPr/>
          <p:nvPr/>
        </p:nvSpPr>
        <p:spPr>
          <a:xfrm>
            <a:off x="14830088" y="568461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25" name="Group"/>
          <p:cNvGrpSpPr/>
          <p:nvPr/>
        </p:nvGrpSpPr>
        <p:grpSpPr>
          <a:xfrm>
            <a:off x="15816179" y="5802402"/>
            <a:ext cx="2443542" cy="630769"/>
            <a:chOff x="0" y="0"/>
            <a:chExt cx="2443540" cy="630766"/>
          </a:xfrm>
        </p:grpSpPr>
        <p:sp>
          <p:nvSpPr>
            <p:cNvPr id="142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42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27" name="Rounded Rectangle"/>
          <p:cNvSpPr/>
          <p:nvPr/>
        </p:nvSpPr>
        <p:spPr>
          <a:xfrm>
            <a:off x="14830088" y="710577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31" name="Group"/>
          <p:cNvGrpSpPr/>
          <p:nvPr/>
        </p:nvGrpSpPr>
        <p:grpSpPr>
          <a:xfrm>
            <a:off x="15816179" y="7223563"/>
            <a:ext cx="2443542" cy="630769"/>
            <a:chOff x="0" y="0"/>
            <a:chExt cx="2443540" cy="630766"/>
          </a:xfrm>
        </p:grpSpPr>
        <p:sp>
          <p:nvSpPr>
            <p:cNvPr id="142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143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33" name="Rounded Rectangle"/>
          <p:cNvSpPr/>
          <p:nvPr/>
        </p:nvSpPr>
        <p:spPr>
          <a:xfrm>
            <a:off x="14830088" y="10742341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37" name="Group"/>
          <p:cNvGrpSpPr/>
          <p:nvPr/>
        </p:nvGrpSpPr>
        <p:grpSpPr>
          <a:xfrm>
            <a:off x="15816179" y="10860131"/>
            <a:ext cx="2443542" cy="630769"/>
            <a:chOff x="0" y="0"/>
            <a:chExt cx="2443540" cy="630766"/>
          </a:xfrm>
        </p:grpSpPr>
        <p:sp>
          <p:nvSpPr>
            <p:cNvPr id="143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James Garcia</a:t>
              </a:r>
            </a:p>
          </p:txBody>
        </p:sp>
        <p:sp>
          <p:nvSpPr>
            <p:cNvPr id="143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39" name="Rounded Rectangle"/>
          <p:cNvSpPr/>
          <p:nvPr/>
        </p:nvSpPr>
        <p:spPr>
          <a:xfrm>
            <a:off x="14830088" y="931968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41" name="Venn diagram"/>
          <p:cNvSpPr txBox="1"/>
          <p:nvPr/>
        </p:nvSpPr>
        <p:spPr>
          <a:xfrm>
            <a:off x="15816179" y="9437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Karen Brown</a:t>
            </a:r>
          </a:p>
        </p:txBody>
      </p:sp>
      <p:sp>
        <p:nvSpPr>
          <p:cNvPr id="1442" name="Venn diagram"/>
          <p:cNvSpPr txBox="1"/>
          <p:nvPr/>
        </p:nvSpPr>
        <p:spPr>
          <a:xfrm>
            <a:off x="15833112" y="9750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grpSp>
        <p:nvGrpSpPr>
          <p:cNvPr id="1447" name="Group"/>
          <p:cNvGrpSpPr/>
          <p:nvPr/>
        </p:nvGrpSpPr>
        <p:grpSpPr>
          <a:xfrm>
            <a:off x="9500003" y="2523066"/>
            <a:ext cx="1001650" cy="1435101"/>
            <a:chOff x="0" y="0"/>
            <a:chExt cx="1001648" cy="1435100"/>
          </a:xfrm>
        </p:grpSpPr>
        <p:sp>
          <p:nvSpPr>
            <p:cNvPr id="1445" name="Line"/>
            <p:cNvSpPr/>
            <p:nvPr/>
          </p:nvSpPr>
          <p:spPr>
            <a:xfrm>
              <a:off x="511088" y="0"/>
              <a:ext cx="490560" cy="143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919" y="21600"/>
                  </a:lnTo>
                  <a:cubicBezTo>
                    <a:pt x="5904" y="21600"/>
                    <a:pt x="5092" y="21600"/>
                    <a:pt x="4432" y="21586"/>
                  </a:cubicBezTo>
                  <a:cubicBezTo>
                    <a:pt x="3772" y="21571"/>
                    <a:pt x="3264" y="21542"/>
                    <a:pt x="2858" y="21484"/>
                  </a:cubicBezTo>
                  <a:cubicBezTo>
                    <a:pt x="2273" y="21411"/>
                    <a:pt x="1755" y="21298"/>
                    <a:pt x="1319" y="21149"/>
                  </a:cubicBezTo>
                  <a:cubicBezTo>
                    <a:pt x="884" y="21000"/>
                    <a:pt x="552" y="20823"/>
                    <a:pt x="339" y="20623"/>
                  </a:cubicBezTo>
                  <a:cubicBezTo>
                    <a:pt x="170" y="20484"/>
                    <a:pt x="85" y="20311"/>
                    <a:pt x="42" y="20085"/>
                  </a:cubicBezTo>
                  <a:cubicBezTo>
                    <a:pt x="0" y="19859"/>
                    <a:pt x="0" y="19582"/>
                    <a:pt x="0" y="19235"/>
                  </a:cubicBezTo>
                  <a:lnTo>
                    <a:pt x="0" y="2365"/>
                  </a:lnTo>
                  <a:cubicBezTo>
                    <a:pt x="0" y="2018"/>
                    <a:pt x="0" y="1741"/>
                    <a:pt x="42" y="1515"/>
                  </a:cubicBezTo>
                  <a:cubicBezTo>
                    <a:pt x="85" y="1289"/>
                    <a:pt x="170" y="1116"/>
                    <a:pt x="339" y="977"/>
                  </a:cubicBezTo>
                  <a:cubicBezTo>
                    <a:pt x="552" y="777"/>
                    <a:pt x="884" y="600"/>
                    <a:pt x="1319" y="451"/>
                  </a:cubicBezTo>
                  <a:cubicBezTo>
                    <a:pt x="1755" y="302"/>
                    <a:pt x="2273" y="189"/>
                    <a:pt x="2858" y="116"/>
                  </a:cubicBezTo>
                  <a:cubicBezTo>
                    <a:pt x="3264" y="58"/>
                    <a:pt x="3772" y="29"/>
                    <a:pt x="4432" y="14"/>
                  </a:cubicBezTo>
                  <a:cubicBezTo>
                    <a:pt x="5092" y="0"/>
                    <a:pt x="5904" y="0"/>
                    <a:pt x="6919" y="0"/>
                  </a:cubicBez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446" name="Line"/>
            <p:cNvSpPr/>
            <p:nvPr/>
          </p:nvSpPr>
          <p:spPr>
            <a:xfrm flipV="1">
              <a:off x="0" y="717549"/>
              <a:ext cx="503260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448" name="Rounded Rectangle"/>
          <p:cNvSpPr/>
          <p:nvPr/>
        </p:nvSpPr>
        <p:spPr>
          <a:xfrm>
            <a:off x="6095681" y="2777809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50" name="Venn diagram"/>
          <p:cNvSpPr txBox="1"/>
          <p:nvPr/>
        </p:nvSpPr>
        <p:spPr>
          <a:xfrm>
            <a:off x="7081772" y="28955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1451" name="Venn diagram"/>
          <p:cNvSpPr txBox="1"/>
          <p:nvPr/>
        </p:nvSpPr>
        <p:spPr>
          <a:xfrm>
            <a:off x="7098705" y="32088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54" name="Rounded Rectangle"/>
          <p:cNvSpPr/>
          <p:nvPr/>
        </p:nvSpPr>
        <p:spPr>
          <a:xfrm>
            <a:off x="10464481" y="206660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58" name="Group"/>
          <p:cNvGrpSpPr/>
          <p:nvPr/>
        </p:nvGrpSpPr>
        <p:grpSpPr>
          <a:xfrm>
            <a:off x="11450573" y="2184399"/>
            <a:ext cx="2443542" cy="630769"/>
            <a:chOff x="0" y="0"/>
            <a:chExt cx="2443540" cy="630766"/>
          </a:xfrm>
        </p:grpSpPr>
        <p:sp>
          <p:nvSpPr>
            <p:cNvPr id="145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Anderson</a:t>
              </a:r>
            </a:p>
          </p:txBody>
        </p:sp>
        <p:sp>
          <p:nvSpPr>
            <p:cNvPr id="145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60" name="Rounded Rectangle"/>
          <p:cNvSpPr/>
          <p:nvPr/>
        </p:nvSpPr>
        <p:spPr>
          <a:xfrm>
            <a:off x="10464481" y="348901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64" name="Group"/>
          <p:cNvGrpSpPr/>
          <p:nvPr/>
        </p:nvGrpSpPr>
        <p:grpSpPr>
          <a:xfrm>
            <a:off x="11450573" y="3606800"/>
            <a:ext cx="2443542" cy="630769"/>
            <a:chOff x="0" y="0"/>
            <a:chExt cx="2443540" cy="630766"/>
          </a:xfrm>
        </p:grpSpPr>
        <p:sp>
          <p:nvSpPr>
            <p:cNvPr id="146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Moore</a:t>
              </a:r>
            </a:p>
          </p:txBody>
        </p:sp>
        <p:sp>
          <p:nvSpPr>
            <p:cNvPr id="146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1469" name="Group"/>
          <p:cNvGrpSpPr/>
          <p:nvPr/>
        </p:nvGrpSpPr>
        <p:grpSpPr>
          <a:xfrm>
            <a:off x="9500003" y="6146800"/>
            <a:ext cx="1001650" cy="1435100"/>
            <a:chOff x="0" y="0"/>
            <a:chExt cx="1001648" cy="1435100"/>
          </a:xfrm>
        </p:grpSpPr>
        <p:sp>
          <p:nvSpPr>
            <p:cNvPr id="1467" name="Line"/>
            <p:cNvSpPr/>
            <p:nvPr/>
          </p:nvSpPr>
          <p:spPr>
            <a:xfrm>
              <a:off x="511088" y="0"/>
              <a:ext cx="490560" cy="143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919" y="21600"/>
                  </a:lnTo>
                  <a:cubicBezTo>
                    <a:pt x="5904" y="21600"/>
                    <a:pt x="5092" y="21600"/>
                    <a:pt x="4432" y="21586"/>
                  </a:cubicBezTo>
                  <a:cubicBezTo>
                    <a:pt x="3772" y="21571"/>
                    <a:pt x="3264" y="21542"/>
                    <a:pt x="2858" y="21484"/>
                  </a:cubicBezTo>
                  <a:cubicBezTo>
                    <a:pt x="2273" y="21411"/>
                    <a:pt x="1755" y="21298"/>
                    <a:pt x="1319" y="21149"/>
                  </a:cubicBezTo>
                  <a:cubicBezTo>
                    <a:pt x="884" y="21000"/>
                    <a:pt x="552" y="20823"/>
                    <a:pt x="339" y="20623"/>
                  </a:cubicBezTo>
                  <a:cubicBezTo>
                    <a:pt x="170" y="20484"/>
                    <a:pt x="85" y="20311"/>
                    <a:pt x="42" y="20085"/>
                  </a:cubicBezTo>
                  <a:cubicBezTo>
                    <a:pt x="0" y="19859"/>
                    <a:pt x="0" y="19582"/>
                    <a:pt x="0" y="19235"/>
                  </a:cubicBezTo>
                  <a:lnTo>
                    <a:pt x="0" y="2365"/>
                  </a:lnTo>
                  <a:cubicBezTo>
                    <a:pt x="0" y="2018"/>
                    <a:pt x="0" y="1741"/>
                    <a:pt x="42" y="1515"/>
                  </a:cubicBezTo>
                  <a:cubicBezTo>
                    <a:pt x="85" y="1289"/>
                    <a:pt x="170" y="1116"/>
                    <a:pt x="339" y="977"/>
                  </a:cubicBezTo>
                  <a:cubicBezTo>
                    <a:pt x="552" y="777"/>
                    <a:pt x="884" y="600"/>
                    <a:pt x="1319" y="451"/>
                  </a:cubicBezTo>
                  <a:cubicBezTo>
                    <a:pt x="1755" y="302"/>
                    <a:pt x="2273" y="189"/>
                    <a:pt x="2858" y="116"/>
                  </a:cubicBezTo>
                  <a:cubicBezTo>
                    <a:pt x="3264" y="58"/>
                    <a:pt x="3772" y="29"/>
                    <a:pt x="4432" y="14"/>
                  </a:cubicBezTo>
                  <a:cubicBezTo>
                    <a:pt x="5092" y="0"/>
                    <a:pt x="5904" y="0"/>
                    <a:pt x="6919" y="0"/>
                  </a:cubicBez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468" name="Line"/>
            <p:cNvSpPr/>
            <p:nvPr/>
          </p:nvSpPr>
          <p:spPr>
            <a:xfrm flipV="1">
              <a:off x="0" y="717549"/>
              <a:ext cx="503260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470" name="Rounded Rectangle"/>
          <p:cNvSpPr/>
          <p:nvPr/>
        </p:nvSpPr>
        <p:spPr>
          <a:xfrm>
            <a:off x="6095681" y="640154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72" name="Venn diagram"/>
          <p:cNvSpPr txBox="1"/>
          <p:nvPr/>
        </p:nvSpPr>
        <p:spPr>
          <a:xfrm>
            <a:off x="7081772" y="651933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473" name="Venn diagram"/>
          <p:cNvSpPr txBox="1"/>
          <p:nvPr/>
        </p:nvSpPr>
        <p:spPr>
          <a:xfrm>
            <a:off x="7098705" y="683259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76" name="Rounded Rectangle"/>
          <p:cNvSpPr/>
          <p:nvPr/>
        </p:nvSpPr>
        <p:spPr>
          <a:xfrm>
            <a:off x="10464481" y="56903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80" name="Group"/>
          <p:cNvGrpSpPr/>
          <p:nvPr/>
        </p:nvGrpSpPr>
        <p:grpSpPr>
          <a:xfrm>
            <a:off x="11450573" y="5808132"/>
            <a:ext cx="2443542" cy="630769"/>
            <a:chOff x="0" y="0"/>
            <a:chExt cx="2443540" cy="630766"/>
          </a:xfrm>
        </p:grpSpPr>
        <p:sp>
          <p:nvSpPr>
            <p:cNvPr id="147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47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82" name="Rounded Rectangle"/>
          <p:cNvSpPr/>
          <p:nvPr/>
        </p:nvSpPr>
        <p:spPr>
          <a:xfrm>
            <a:off x="10464481" y="711274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486" name="Group"/>
          <p:cNvGrpSpPr/>
          <p:nvPr/>
        </p:nvGrpSpPr>
        <p:grpSpPr>
          <a:xfrm>
            <a:off x="11450573" y="7230533"/>
            <a:ext cx="2443542" cy="630769"/>
            <a:chOff x="0" y="0"/>
            <a:chExt cx="2443540" cy="630766"/>
          </a:xfrm>
        </p:grpSpPr>
        <p:sp>
          <p:nvSpPr>
            <p:cNvPr id="148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148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1491" name="Group"/>
          <p:cNvGrpSpPr/>
          <p:nvPr/>
        </p:nvGrpSpPr>
        <p:grpSpPr>
          <a:xfrm>
            <a:off x="9500003" y="9776398"/>
            <a:ext cx="1001650" cy="1435101"/>
            <a:chOff x="0" y="0"/>
            <a:chExt cx="1001648" cy="1435100"/>
          </a:xfrm>
        </p:grpSpPr>
        <p:sp>
          <p:nvSpPr>
            <p:cNvPr id="1489" name="Line"/>
            <p:cNvSpPr/>
            <p:nvPr/>
          </p:nvSpPr>
          <p:spPr>
            <a:xfrm>
              <a:off x="511088" y="0"/>
              <a:ext cx="490560" cy="143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6919" y="21600"/>
                  </a:lnTo>
                  <a:cubicBezTo>
                    <a:pt x="5904" y="21600"/>
                    <a:pt x="5092" y="21600"/>
                    <a:pt x="4432" y="21586"/>
                  </a:cubicBezTo>
                  <a:cubicBezTo>
                    <a:pt x="3772" y="21571"/>
                    <a:pt x="3264" y="21542"/>
                    <a:pt x="2858" y="21484"/>
                  </a:cubicBezTo>
                  <a:cubicBezTo>
                    <a:pt x="2273" y="21411"/>
                    <a:pt x="1755" y="21298"/>
                    <a:pt x="1319" y="21149"/>
                  </a:cubicBezTo>
                  <a:cubicBezTo>
                    <a:pt x="884" y="21000"/>
                    <a:pt x="552" y="20823"/>
                    <a:pt x="339" y="20623"/>
                  </a:cubicBezTo>
                  <a:cubicBezTo>
                    <a:pt x="170" y="20484"/>
                    <a:pt x="85" y="20311"/>
                    <a:pt x="42" y="20085"/>
                  </a:cubicBezTo>
                  <a:cubicBezTo>
                    <a:pt x="0" y="19859"/>
                    <a:pt x="0" y="19582"/>
                    <a:pt x="0" y="19235"/>
                  </a:cubicBezTo>
                  <a:lnTo>
                    <a:pt x="0" y="2365"/>
                  </a:lnTo>
                  <a:cubicBezTo>
                    <a:pt x="0" y="2018"/>
                    <a:pt x="0" y="1741"/>
                    <a:pt x="42" y="1515"/>
                  </a:cubicBezTo>
                  <a:cubicBezTo>
                    <a:pt x="85" y="1289"/>
                    <a:pt x="170" y="1116"/>
                    <a:pt x="339" y="977"/>
                  </a:cubicBezTo>
                  <a:cubicBezTo>
                    <a:pt x="552" y="777"/>
                    <a:pt x="884" y="600"/>
                    <a:pt x="1319" y="451"/>
                  </a:cubicBezTo>
                  <a:cubicBezTo>
                    <a:pt x="1755" y="302"/>
                    <a:pt x="2273" y="189"/>
                    <a:pt x="2858" y="116"/>
                  </a:cubicBezTo>
                  <a:cubicBezTo>
                    <a:pt x="3264" y="58"/>
                    <a:pt x="3772" y="29"/>
                    <a:pt x="4432" y="14"/>
                  </a:cubicBezTo>
                  <a:cubicBezTo>
                    <a:pt x="5092" y="0"/>
                    <a:pt x="5904" y="0"/>
                    <a:pt x="6919" y="0"/>
                  </a:cubicBez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490" name="Line"/>
            <p:cNvSpPr/>
            <p:nvPr/>
          </p:nvSpPr>
          <p:spPr>
            <a:xfrm flipV="1">
              <a:off x="0" y="717549"/>
              <a:ext cx="503260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492" name="Rounded Rectangle"/>
          <p:cNvSpPr/>
          <p:nvPr/>
        </p:nvSpPr>
        <p:spPr>
          <a:xfrm>
            <a:off x="6095681" y="10031141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494" name="Venn diagram"/>
          <p:cNvSpPr txBox="1"/>
          <p:nvPr/>
        </p:nvSpPr>
        <p:spPr>
          <a:xfrm>
            <a:off x="7081772" y="101489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1495" name="Venn diagram"/>
          <p:cNvSpPr txBox="1"/>
          <p:nvPr/>
        </p:nvSpPr>
        <p:spPr>
          <a:xfrm>
            <a:off x="7098705" y="104621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98" name="Rounded Rectangle"/>
          <p:cNvSpPr/>
          <p:nvPr/>
        </p:nvSpPr>
        <p:spPr>
          <a:xfrm>
            <a:off x="10464481" y="9319941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02" name="Group"/>
          <p:cNvGrpSpPr/>
          <p:nvPr/>
        </p:nvGrpSpPr>
        <p:grpSpPr>
          <a:xfrm>
            <a:off x="11450573" y="9437731"/>
            <a:ext cx="2443542" cy="630769"/>
            <a:chOff x="0" y="0"/>
            <a:chExt cx="2443540" cy="630766"/>
          </a:xfrm>
        </p:grpSpPr>
        <p:sp>
          <p:nvSpPr>
            <p:cNvPr id="150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150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04" name="Rounded Rectangle"/>
          <p:cNvSpPr/>
          <p:nvPr/>
        </p:nvSpPr>
        <p:spPr>
          <a:xfrm>
            <a:off x="10464481" y="107423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08" name="Group"/>
          <p:cNvGrpSpPr/>
          <p:nvPr/>
        </p:nvGrpSpPr>
        <p:grpSpPr>
          <a:xfrm>
            <a:off x="11450573" y="10860132"/>
            <a:ext cx="2443542" cy="630769"/>
            <a:chOff x="0" y="0"/>
            <a:chExt cx="2443540" cy="630766"/>
          </a:xfrm>
        </p:grpSpPr>
        <p:sp>
          <p:nvSpPr>
            <p:cNvPr id="150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150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11" name="Rounded Rectangle"/>
          <p:cNvSpPr/>
          <p:nvPr/>
        </p:nvSpPr>
        <p:spPr>
          <a:xfrm>
            <a:off x="19203120" y="9319683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15" name="Group"/>
          <p:cNvGrpSpPr/>
          <p:nvPr/>
        </p:nvGrpSpPr>
        <p:grpSpPr>
          <a:xfrm>
            <a:off x="20189212" y="9437473"/>
            <a:ext cx="2443543" cy="630769"/>
            <a:chOff x="0" y="0"/>
            <a:chExt cx="2443540" cy="630766"/>
          </a:xfrm>
        </p:grpSpPr>
        <p:sp>
          <p:nvSpPr>
            <p:cNvPr id="151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151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17" name="Rounded Rectangle"/>
          <p:cNvSpPr/>
          <p:nvPr/>
        </p:nvSpPr>
        <p:spPr>
          <a:xfrm>
            <a:off x="19203120" y="7101663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21" name="Group"/>
          <p:cNvGrpSpPr/>
          <p:nvPr/>
        </p:nvGrpSpPr>
        <p:grpSpPr>
          <a:xfrm>
            <a:off x="20189212" y="7219453"/>
            <a:ext cx="2443543" cy="630769"/>
            <a:chOff x="0" y="0"/>
            <a:chExt cx="2443540" cy="630766"/>
          </a:xfrm>
        </p:grpSpPr>
        <p:sp>
          <p:nvSpPr>
            <p:cNvPr id="151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152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23" name="Rounded Rectangle"/>
          <p:cNvSpPr/>
          <p:nvPr/>
        </p:nvSpPr>
        <p:spPr>
          <a:xfrm>
            <a:off x="19203120" y="5688722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27" name="Group"/>
          <p:cNvGrpSpPr/>
          <p:nvPr/>
        </p:nvGrpSpPr>
        <p:grpSpPr>
          <a:xfrm>
            <a:off x="20189212" y="5806512"/>
            <a:ext cx="2443543" cy="630769"/>
            <a:chOff x="0" y="0"/>
            <a:chExt cx="2443540" cy="630766"/>
          </a:xfrm>
        </p:grpSpPr>
        <p:sp>
          <p:nvSpPr>
            <p:cNvPr id="152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152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29" name="Rounded Rectangle"/>
          <p:cNvSpPr/>
          <p:nvPr/>
        </p:nvSpPr>
        <p:spPr>
          <a:xfrm>
            <a:off x="19203120" y="3489008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33" name="Group"/>
          <p:cNvGrpSpPr/>
          <p:nvPr/>
        </p:nvGrpSpPr>
        <p:grpSpPr>
          <a:xfrm>
            <a:off x="20189212" y="3606798"/>
            <a:ext cx="2443543" cy="630769"/>
            <a:chOff x="0" y="0"/>
            <a:chExt cx="2443540" cy="630766"/>
          </a:xfrm>
        </p:grpSpPr>
        <p:sp>
          <p:nvSpPr>
            <p:cNvPr id="153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153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35" name="Rounded Rectangle"/>
          <p:cNvSpPr/>
          <p:nvPr/>
        </p:nvSpPr>
        <p:spPr>
          <a:xfrm>
            <a:off x="19203120" y="2066351"/>
            <a:ext cx="3453337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39" name="Group"/>
          <p:cNvGrpSpPr/>
          <p:nvPr/>
        </p:nvGrpSpPr>
        <p:grpSpPr>
          <a:xfrm>
            <a:off x="20189212" y="2184141"/>
            <a:ext cx="2443543" cy="630769"/>
            <a:chOff x="0" y="0"/>
            <a:chExt cx="2443540" cy="630766"/>
          </a:xfrm>
        </p:grpSpPr>
        <p:sp>
          <p:nvSpPr>
            <p:cNvPr id="153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Ramirez</a:t>
              </a:r>
            </a:p>
          </p:txBody>
        </p:sp>
        <p:sp>
          <p:nvSpPr>
            <p:cNvPr id="153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41" name="Rounded Rectangle"/>
          <p:cNvSpPr/>
          <p:nvPr/>
        </p:nvSpPr>
        <p:spPr>
          <a:xfrm>
            <a:off x="19203120" y="10742342"/>
            <a:ext cx="3453337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45" name="Group"/>
          <p:cNvGrpSpPr/>
          <p:nvPr/>
        </p:nvGrpSpPr>
        <p:grpSpPr>
          <a:xfrm>
            <a:off x="20189212" y="10860132"/>
            <a:ext cx="2443543" cy="630769"/>
            <a:chOff x="0" y="0"/>
            <a:chExt cx="2443540" cy="630766"/>
          </a:xfrm>
        </p:grpSpPr>
        <p:sp>
          <p:nvSpPr>
            <p:cNvPr id="154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Clark</a:t>
              </a:r>
            </a:p>
          </p:txBody>
        </p:sp>
        <p:sp>
          <p:nvSpPr>
            <p:cNvPr id="154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401EC09-73C5-134E-AAF5-10DAF2E0D4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2501" y="9414364"/>
            <a:ext cx="724067" cy="724068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E42460-EA1C-C940-9D3D-B926709AEB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55235" y="5789452"/>
            <a:ext cx="724067" cy="724068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72FA344-F0EF-214D-A572-C114854F636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916177" y="5782510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9D44B5-C970-AA4E-AA40-457D0CC56F6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9287456" y="5786505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22D127C-549E-FF49-A684-3BF08BE7A11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286448" y="2152894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48C9196-2D2D-4248-AE54-3DE00CAAE5A7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556718" y="10836764"/>
            <a:ext cx="724067" cy="72406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0051B5F-CCBB-8C48-8603-37E52DF6CE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556719" y="7207167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E25E767-0A49-C249-9808-8A195573A2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4916177" y="7204037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334D0CB-C45B-874F-82D3-6BE4293081B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9287456" y="7196087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84B55B6-D71F-A740-9A0E-BFA8C5079BF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295910" y="3583432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1A1E6F2-4579-6C4A-AD67-BD5A4D5881A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6179008" y="2873394"/>
            <a:ext cx="724067" cy="724068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00CE9C10-0005-0F42-9487-63E96E6D19E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553690" y="3583432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BF080432-B956-3E4B-BAC5-0499AC59939A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4916176" y="2159909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9CBB5197-04D7-9344-AD79-AB5D9D086DDC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4918070" y="9415569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49E2B6EB-DA58-ED45-A5DF-AEA551E51482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9286448" y="9414364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D5E9B498-3700-F341-9A37-2BB9A785CF96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828716" y="6502316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487C7EB9-D293-E04A-8375-A026CC4844F8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188818" y="10125563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ABE4E43F-7015-6C41-9FA7-B34A097D31B3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6188818" y="6502316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33EC36CC-41CE-984A-B348-69A80BC43A8C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0550191" y="2159909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2C053610-D8C0-8B4B-9E36-D8F692313162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4922877" y="3583432"/>
            <a:ext cx="724067" cy="724068"/>
          </a:xfrm>
        </p:spPr>
      </p:sp>
      <p:sp>
        <p:nvSpPr>
          <p:cNvPr id="1344" name="Picture Placeholder 1343">
            <a:extLst>
              <a:ext uri="{FF2B5EF4-FFF2-40B4-BE49-F238E27FC236}">
                <a16:creationId xmlns:a16="http://schemas.microsoft.com/office/drawing/2014/main" id="{A806ABC6-F375-094F-AC0A-5478CFCA3F2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4916176" y="10835772"/>
            <a:ext cx="724067" cy="724068"/>
          </a:xfrm>
        </p:spPr>
      </p:sp>
      <p:sp>
        <p:nvSpPr>
          <p:cNvPr id="1345" name="Picture Placeholder 1344">
            <a:extLst>
              <a:ext uri="{FF2B5EF4-FFF2-40B4-BE49-F238E27FC236}">
                <a16:creationId xmlns:a16="http://schemas.microsoft.com/office/drawing/2014/main" id="{A596A566-2822-FD44-A702-B247114B67B5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286447" y="10835772"/>
            <a:ext cx="724067" cy="724068"/>
          </a:xfrm>
        </p:spPr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Line"/>
          <p:cNvSpPr/>
          <p:nvPr/>
        </p:nvSpPr>
        <p:spPr>
          <a:xfrm>
            <a:off x="5147733" y="6858000"/>
            <a:ext cx="770517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0" name="Line"/>
          <p:cNvSpPr/>
          <p:nvPr/>
        </p:nvSpPr>
        <p:spPr>
          <a:xfrm>
            <a:off x="5913225" y="2838450"/>
            <a:ext cx="1125561" cy="802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3016" y="21600"/>
                </a:lnTo>
                <a:cubicBezTo>
                  <a:pt x="2573" y="21600"/>
                  <a:pt x="2219" y="21600"/>
                  <a:pt x="1932" y="21597"/>
                </a:cubicBezTo>
                <a:cubicBezTo>
                  <a:pt x="1644" y="21595"/>
                  <a:pt x="1423" y="21590"/>
                  <a:pt x="1246" y="21579"/>
                </a:cubicBezTo>
                <a:cubicBezTo>
                  <a:pt x="991" y="21566"/>
                  <a:pt x="765" y="21546"/>
                  <a:pt x="575" y="21519"/>
                </a:cubicBezTo>
                <a:cubicBezTo>
                  <a:pt x="385" y="21493"/>
                  <a:pt x="241" y="21461"/>
                  <a:pt x="148" y="21425"/>
                </a:cubicBezTo>
                <a:cubicBezTo>
                  <a:pt x="74" y="21400"/>
                  <a:pt x="37" y="21369"/>
                  <a:pt x="18" y="21329"/>
                </a:cubicBezTo>
                <a:cubicBezTo>
                  <a:pt x="0" y="21289"/>
                  <a:pt x="0" y="21239"/>
                  <a:pt x="0" y="21177"/>
                </a:cubicBezTo>
                <a:lnTo>
                  <a:pt x="0" y="423"/>
                </a:lnTo>
                <a:cubicBezTo>
                  <a:pt x="0" y="361"/>
                  <a:pt x="0" y="311"/>
                  <a:pt x="18" y="271"/>
                </a:cubicBezTo>
                <a:cubicBezTo>
                  <a:pt x="37" y="231"/>
                  <a:pt x="74" y="200"/>
                  <a:pt x="148" y="175"/>
                </a:cubicBezTo>
                <a:cubicBezTo>
                  <a:pt x="241" y="139"/>
                  <a:pt x="385" y="107"/>
                  <a:pt x="575" y="81"/>
                </a:cubicBezTo>
                <a:cubicBezTo>
                  <a:pt x="765" y="54"/>
                  <a:pt x="991" y="34"/>
                  <a:pt x="1246" y="21"/>
                </a:cubicBezTo>
                <a:cubicBezTo>
                  <a:pt x="1423" y="10"/>
                  <a:pt x="1644" y="5"/>
                  <a:pt x="1932" y="3"/>
                </a:cubicBezTo>
                <a:cubicBezTo>
                  <a:pt x="2219" y="0"/>
                  <a:pt x="2573" y="0"/>
                  <a:pt x="3016" y="0"/>
                </a:cubicBez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1" name="Line"/>
          <p:cNvSpPr/>
          <p:nvPr/>
        </p:nvSpPr>
        <p:spPr>
          <a:xfrm>
            <a:off x="5917458" y="5519289"/>
            <a:ext cx="886725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2" name="Line"/>
          <p:cNvSpPr/>
          <p:nvPr/>
        </p:nvSpPr>
        <p:spPr>
          <a:xfrm>
            <a:off x="5917458" y="8196710"/>
            <a:ext cx="86542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3" name="Line"/>
          <p:cNvSpPr/>
          <p:nvPr/>
        </p:nvSpPr>
        <p:spPr>
          <a:xfrm>
            <a:off x="9457266" y="2841868"/>
            <a:ext cx="979516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4" name="Line"/>
          <p:cNvSpPr/>
          <p:nvPr/>
        </p:nvSpPr>
        <p:spPr>
          <a:xfrm>
            <a:off x="9465733" y="5519290"/>
            <a:ext cx="979516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5" name="Line"/>
          <p:cNvSpPr/>
          <p:nvPr/>
        </p:nvSpPr>
        <p:spPr>
          <a:xfrm>
            <a:off x="9474200" y="8196711"/>
            <a:ext cx="979516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6" name="Line"/>
          <p:cNvSpPr/>
          <p:nvPr/>
        </p:nvSpPr>
        <p:spPr>
          <a:xfrm>
            <a:off x="9448800" y="10874133"/>
            <a:ext cx="979516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57" name="Rounded Rectangle"/>
          <p:cNvSpPr/>
          <p:nvPr/>
        </p:nvSpPr>
        <p:spPr>
          <a:xfrm>
            <a:off x="1727545" y="64015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61" name="Group"/>
          <p:cNvGrpSpPr/>
          <p:nvPr/>
        </p:nvGrpSpPr>
        <p:grpSpPr>
          <a:xfrm>
            <a:off x="2713637" y="6519332"/>
            <a:ext cx="2443542" cy="630769"/>
            <a:chOff x="0" y="0"/>
            <a:chExt cx="2443540" cy="630766"/>
          </a:xfrm>
        </p:grpSpPr>
        <p:sp>
          <p:nvSpPr>
            <p:cNvPr id="155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Sanchez</a:t>
              </a:r>
            </a:p>
          </p:txBody>
        </p:sp>
        <p:sp>
          <p:nvSpPr>
            <p:cNvPr id="156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63" name="Rounded Rectangle"/>
          <p:cNvSpPr/>
          <p:nvPr/>
        </p:nvSpPr>
        <p:spPr>
          <a:xfrm>
            <a:off x="15037173" y="238541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67" name="Group"/>
          <p:cNvGrpSpPr/>
          <p:nvPr/>
        </p:nvGrpSpPr>
        <p:grpSpPr>
          <a:xfrm>
            <a:off x="16023265" y="2526484"/>
            <a:ext cx="2443542" cy="630769"/>
            <a:chOff x="0" y="0"/>
            <a:chExt cx="2443540" cy="630766"/>
          </a:xfrm>
        </p:grpSpPr>
        <p:sp>
          <p:nvSpPr>
            <p:cNvPr id="156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156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69" name="Rounded Rectangle"/>
          <p:cNvSpPr/>
          <p:nvPr/>
        </p:nvSpPr>
        <p:spPr>
          <a:xfrm>
            <a:off x="15037173" y="506283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73" name="Group"/>
          <p:cNvGrpSpPr/>
          <p:nvPr/>
        </p:nvGrpSpPr>
        <p:grpSpPr>
          <a:xfrm>
            <a:off x="16023265" y="5203906"/>
            <a:ext cx="2443542" cy="630769"/>
            <a:chOff x="0" y="0"/>
            <a:chExt cx="2443540" cy="630766"/>
          </a:xfrm>
        </p:grpSpPr>
        <p:sp>
          <p:nvSpPr>
            <p:cNvPr id="157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157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75" name="Rounded Rectangle"/>
          <p:cNvSpPr/>
          <p:nvPr/>
        </p:nvSpPr>
        <p:spPr>
          <a:xfrm>
            <a:off x="15037173" y="774025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79" name="Group"/>
          <p:cNvGrpSpPr/>
          <p:nvPr/>
        </p:nvGrpSpPr>
        <p:grpSpPr>
          <a:xfrm>
            <a:off x="16023265" y="7881327"/>
            <a:ext cx="2443542" cy="630769"/>
            <a:chOff x="0" y="0"/>
            <a:chExt cx="2443540" cy="630766"/>
          </a:xfrm>
        </p:grpSpPr>
        <p:sp>
          <p:nvSpPr>
            <p:cNvPr id="157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57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81" name="Rounded Rectangle"/>
          <p:cNvSpPr/>
          <p:nvPr/>
        </p:nvSpPr>
        <p:spPr>
          <a:xfrm>
            <a:off x="15037173" y="1041767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85" name="Group"/>
          <p:cNvGrpSpPr/>
          <p:nvPr/>
        </p:nvGrpSpPr>
        <p:grpSpPr>
          <a:xfrm>
            <a:off x="16023265" y="10558749"/>
            <a:ext cx="2443542" cy="630769"/>
            <a:chOff x="0" y="0"/>
            <a:chExt cx="2443540" cy="630766"/>
          </a:xfrm>
        </p:grpSpPr>
        <p:sp>
          <p:nvSpPr>
            <p:cNvPr id="158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58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87" name="Rounded Rectangle"/>
          <p:cNvSpPr/>
          <p:nvPr/>
        </p:nvSpPr>
        <p:spPr>
          <a:xfrm>
            <a:off x="6705280" y="238541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91" name="Group"/>
          <p:cNvGrpSpPr/>
          <p:nvPr/>
        </p:nvGrpSpPr>
        <p:grpSpPr>
          <a:xfrm>
            <a:off x="7691372" y="2526484"/>
            <a:ext cx="2443542" cy="630769"/>
            <a:chOff x="0" y="0"/>
            <a:chExt cx="2443540" cy="630766"/>
          </a:xfrm>
        </p:grpSpPr>
        <p:sp>
          <p:nvSpPr>
            <p:cNvPr id="158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Christopher Jones</a:t>
              </a:r>
            </a:p>
          </p:txBody>
        </p:sp>
        <p:sp>
          <p:nvSpPr>
            <p:cNvPr id="159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93" name="Rounded Rectangle"/>
          <p:cNvSpPr/>
          <p:nvPr/>
        </p:nvSpPr>
        <p:spPr>
          <a:xfrm>
            <a:off x="10871227" y="238541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597" name="Group"/>
          <p:cNvGrpSpPr/>
          <p:nvPr/>
        </p:nvGrpSpPr>
        <p:grpSpPr>
          <a:xfrm>
            <a:off x="11857319" y="2526484"/>
            <a:ext cx="2443542" cy="630769"/>
            <a:chOff x="0" y="0"/>
            <a:chExt cx="2443540" cy="630766"/>
          </a:xfrm>
        </p:grpSpPr>
        <p:sp>
          <p:nvSpPr>
            <p:cNvPr id="159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Anderson</a:t>
              </a:r>
            </a:p>
          </p:txBody>
        </p:sp>
        <p:sp>
          <p:nvSpPr>
            <p:cNvPr id="159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599" name="Rounded Rectangle"/>
          <p:cNvSpPr/>
          <p:nvPr/>
        </p:nvSpPr>
        <p:spPr>
          <a:xfrm>
            <a:off x="10871227" y="506283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03" name="Group"/>
          <p:cNvGrpSpPr/>
          <p:nvPr/>
        </p:nvGrpSpPr>
        <p:grpSpPr>
          <a:xfrm>
            <a:off x="11857319" y="5203906"/>
            <a:ext cx="2443542" cy="630769"/>
            <a:chOff x="0" y="0"/>
            <a:chExt cx="2443540" cy="630766"/>
          </a:xfrm>
        </p:grpSpPr>
        <p:sp>
          <p:nvSpPr>
            <p:cNvPr id="160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Moore</a:t>
              </a:r>
            </a:p>
          </p:txBody>
        </p:sp>
        <p:sp>
          <p:nvSpPr>
            <p:cNvPr id="160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05" name="Rounded Rectangle"/>
          <p:cNvSpPr/>
          <p:nvPr/>
        </p:nvSpPr>
        <p:spPr>
          <a:xfrm>
            <a:off x="6705280" y="506283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09" name="Group"/>
          <p:cNvGrpSpPr/>
          <p:nvPr/>
        </p:nvGrpSpPr>
        <p:grpSpPr>
          <a:xfrm>
            <a:off x="7691372" y="5203906"/>
            <a:ext cx="2443542" cy="630769"/>
            <a:chOff x="0" y="0"/>
            <a:chExt cx="2443540" cy="630766"/>
          </a:xfrm>
        </p:grpSpPr>
        <p:sp>
          <p:nvSpPr>
            <p:cNvPr id="160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Garcia</a:t>
              </a:r>
            </a:p>
          </p:txBody>
        </p:sp>
        <p:sp>
          <p:nvSpPr>
            <p:cNvPr id="160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11" name="Rounded Rectangle"/>
          <p:cNvSpPr/>
          <p:nvPr/>
        </p:nvSpPr>
        <p:spPr>
          <a:xfrm>
            <a:off x="10871227" y="774025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15" name="Group"/>
          <p:cNvGrpSpPr/>
          <p:nvPr/>
        </p:nvGrpSpPr>
        <p:grpSpPr>
          <a:xfrm>
            <a:off x="11857319" y="7881327"/>
            <a:ext cx="2443542" cy="630769"/>
            <a:chOff x="0" y="0"/>
            <a:chExt cx="2443540" cy="630766"/>
          </a:xfrm>
        </p:grpSpPr>
        <p:sp>
          <p:nvSpPr>
            <p:cNvPr id="161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61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17" name="Rounded Rectangle"/>
          <p:cNvSpPr/>
          <p:nvPr/>
        </p:nvSpPr>
        <p:spPr>
          <a:xfrm>
            <a:off x="6705280" y="1041767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21" name="Group"/>
          <p:cNvGrpSpPr/>
          <p:nvPr/>
        </p:nvGrpSpPr>
        <p:grpSpPr>
          <a:xfrm>
            <a:off x="7691372" y="10558749"/>
            <a:ext cx="2443542" cy="630769"/>
            <a:chOff x="0" y="0"/>
            <a:chExt cx="2443540" cy="630766"/>
          </a:xfrm>
        </p:grpSpPr>
        <p:sp>
          <p:nvSpPr>
            <p:cNvPr id="161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Susan Miller</a:t>
              </a:r>
            </a:p>
          </p:txBody>
        </p:sp>
        <p:sp>
          <p:nvSpPr>
            <p:cNvPr id="162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23" name="Rounded Rectangle"/>
          <p:cNvSpPr/>
          <p:nvPr/>
        </p:nvSpPr>
        <p:spPr>
          <a:xfrm>
            <a:off x="10871227" y="1041767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27" name="Group"/>
          <p:cNvGrpSpPr/>
          <p:nvPr/>
        </p:nvGrpSpPr>
        <p:grpSpPr>
          <a:xfrm>
            <a:off x="11857319" y="10558749"/>
            <a:ext cx="2443542" cy="630769"/>
            <a:chOff x="0" y="0"/>
            <a:chExt cx="2443540" cy="630766"/>
          </a:xfrm>
        </p:grpSpPr>
        <p:sp>
          <p:nvSpPr>
            <p:cNvPr id="162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162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29" name="Rounded Rectangle"/>
          <p:cNvSpPr/>
          <p:nvPr/>
        </p:nvSpPr>
        <p:spPr>
          <a:xfrm>
            <a:off x="19203120" y="10417675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33" name="Group"/>
          <p:cNvGrpSpPr/>
          <p:nvPr/>
        </p:nvGrpSpPr>
        <p:grpSpPr>
          <a:xfrm>
            <a:off x="20189212" y="10558749"/>
            <a:ext cx="2443542" cy="630769"/>
            <a:chOff x="0" y="0"/>
            <a:chExt cx="2443540" cy="630766"/>
          </a:xfrm>
        </p:grpSpPr>
        <p:sp>
          <p:nvSpPr>
            <p:cNvPr id="163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163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35" name="Rounded Rectangle"/>
          <p:cNvSpPr/>
          <p:nvPr/>
        </p:nvSpPr>
        <p:spPr>
          <a:xfrm>
            <a:off x="19203120" y="7740253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39" name="Group"/>
          <p:cNvGrpSpPr/>
          <p:nvPr/>
        </p:nvGrpSpPr>
        <p:grpSpPr>
          <a:xfrm>
            <a:off x="20189212" y="7881327"/>
            <a:ext cx="2443542" cy="630769"/>
            <a:chOff x="0" y="0"/>
            <a:chExt cx="2443540" cy="630766"/>
          </a:xfrm>
        </p:grpSpPr>
        <p:sp>
          <p:nvSpPr>
            <p:cNvPr id="163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163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41" name="Rounded Rectangle"/>
          <p:cNvSpPr/>
          <p:nvPr/>
        </p:nvSpPr>
        <p:spPr>
          <a:xfrm>
            <a:off x="19203120" y="5062832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45" name="Group"/>
          <p:cNvGrpSpPr/>
          <p:nvPr/>
        </p:nvGrpSpPr>
        <p:grpSpPr>
          <a:xfrm>
            <a:off x="20189212" y="5203906"/>
            <a:ext cx="2443542" cy="630769"/>
            <a:chOff x="0" y="0"/>
            <a:chExt cx="2443540" cy="630766"/>
          </a:xfrm>
        </p:grpSpPr>
        <p:sp>
          <p:nvSpPr>
            <p:cNvPr id="164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164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47" name="Rounded Rectangle"/>
          <p:cNvSpPr/>
          <p:nvPr/>
        </p:nvSpPr>
        <p:spPr>
          <a:xfrm>
            <a:off x="19203120" y="2385410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51" name="Group"/>
          <p:cNvGrpSpPr/>
          <p:nvPr/>
        </p:nvGrpSpPr>
        <p:grpSpPr>
          <a:xfrm>
            <a:off x="20189212" y="2526484"/>
            <a:ext cx="2443542" cy="630769"/>
            <a:chOff x="0" y="0"/>
            <a:chExt cx="2443540" cy="630766"/>
          </a:xfrm>
        </p:grpSpPr>
        <p:sp>
          <p:nvSpPr>
            <p:cNvPr id="164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Ramirez</a:t>
              </a:r>
            </a:p>
          </p:txBody>
        </p:sp>
        <p:sp>
          <p:nvSpPr>
            <p:cNvPr id="165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53" name="Rounded Rectangle"/>
          <p:cNvSpPr/>
          <p:nvPr/>
        </p:nvSpPr>
        <p:spPr>
          <a:xfrm>
            <a:off x="6705281" y="774025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57" name="Group"/>
          <p:cNvGrpSpPr/>
          <p:nvPr/>
        </p:nvGrpSpPr>
        <p:grpSpPr>
          <a:xfrm>
            <a:off x="7691372" y="7881327"/>
            <a:ext cx="2443542" cy="630769"/>
            <a:chOff x="0" y="0"/>
            <a:chExt cx="2443540" cy="630766"/>
          </a:xfrm>
        </p:grpSpPr>
        <p:sp>
          <p:nvSpPr>
            <p:cNvPr id="165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165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A7AF46-C1EE-064A-A3B1-6DBBF2CEB6E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88593" y="2479834"/>
            <a:ext cx="724067" cy="724068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7D4071D-B2B4-EA4E-B66E-A62AA6451D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57712" y="10512099"/>
            <a:ext cx="724067" cy="724068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085CA0-82C1-6046-9127-E20185EBB4A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130451" y="2479834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8AF8F4E-CD1A-6F44-88B7-78766F7188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294763" y="2479834"/>
            <a:ext cx="724067" cy="724068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B201CDB-EE56-EA4C-8850-7CD1556B73FA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795501" y="5157256"/>
            <a:ext cx="724067" cy="724068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395EDF-7EAA-CF4A-AF6A-D41F972136C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957352" y="7834677"/>
            <a:ext cx="724067" cy="724068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6891235-491C-BD4F-9BED-5F52F97BE54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5130451" y="5157256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6F616F12-548E-8E4C-A74D-01CD3EBDD7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294762" y="10512099"/>
            <a:ext cx="724067" cy="724068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E7E5FEC-BCA3-BA44-9687-625BB9EA8E78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6787112" y="7834677"/>
            <a:ext cx="724067" cy="724068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3F23E866-382B-6745-B1E9-AE4B84B1F6B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957353" y="5157256"/>
            <a:ext cx="724067" cy="724068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80F6FFE0-DBEC-8244-8BDF-F7DF76D26576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15128814" y="7834677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1C9B33A7-5C95-9745-A9EF-404CF7827129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9294763" y="5157256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E047F48-3155-BF4E-B425-A4474A21F654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1826454" y="6495966"/>
            <a:ext cx="724067" cy="724068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A8C9DEE7-AFC7-A544-8A21-0B97BCF7AD5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6794351" y="10512099"/>
            <a:ext cx="724067" cy="724068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033AADC4-0D2F-0340-88C2-90E17C2A103D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10957353" y="2479834"/>
            <a:ext cx="724067" cy="724068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156AC5D-4285-4848-88CF-B84C58FAA3DF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15128815" y="10512099"/>
            <a:ext cx="724067" cy="724068"/>
          </a:xfrm>
        </p:spPr>
      </p:sp>
      <p:sp>
        <p:nvSpPr>
          <p:cNvPr id="1537" name="Picture Placeholder 1536">
            <a:extLst>
              <a:ext uri="{FF2B5EF4-FFF2-40B4-BE49-F238E27FC236}">
                <a16:creationId xmlns:a16="http://schemas.microsoft.com/office/drawing/2014/main" id="{66193367-D087-094C-8282-5C7A1F205DD9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294763" y="7834677"/>
            <a:ext cx="724067" cy="724068"/>
          </a:xfrm>
        </p:spPr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Line"/>
          <p:cNvSpPr/>
          <p:nvPr/>
        </p:nvSpPr>
        <p:spPr>
          <a:xfrm>
            <a:off x="5110152" y="6855068"/>
            <a:ext cx="99574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61" name="Line"/>
          <p:cNvSpPr/>
          <p:nvPr/>
        </p:nvSpPr>
        <p:spPr>
          <a:xfrm>
            <a:off x="5604711" y="3216517"/>
            <a:ext cx="490561" cy="7264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97"/>
                </a:cubicBezTo>
                <a:cubicBezTo>
                  <a:pt x="3772" y="21594"/>
                  <a:pt x="3264" y="21589"/>
                  <a:pt x="2858" y="21577"/>
                </a:cubicBezTo>
                <a:cubicBezTo>
                  <a:pt x="2273" y="21563"/>
                  <a:pt x="1755" y="21540"/>
                  <a:pt x="1319" y="21511"/>
                </a:cubicBezTo>
                <a:cubicBezTo>
                  <a:pt x="884" y="21482"/>
                  <a:pt x="552" y="21447"/>
                  <a:pt x="339" y="21407"/>
                </a:cubicBezTo>
                <a:cubicBezTo>
                  <a:pt x="170" y="21380"/>
                  <a:pt x="85" y="21345"/>
                  <a:pt x="42" y="21301"/>
                </a:cubicBezTo>
                <a:cubicBezTo>
                  <a:pt x="0" y="21256"/>
                  <a:pt x="0" y="21201"/>
                  <a:pt x="0" y="21133"/>
                </a:cubicBezTo>
                <a:lnTo>
                  <a:pt x="0" y="467"/>
                </a:lnTo>
                <a:cubicBezTo>
                  <a:pt x="0" y="399"/>
                  <a:pt x="0" y="344"/>
                  <a:pt x="42" y="299"/>
                </a:cubicBezTo>
                <a:cubicBezTo>
                  <a:pt x="85" y="255"/>
                  <a:pt x="170" y="220"/>
                  <a:pt x="339" y="193"/>
                </a:cubicBezTo>
                <a:cubicBezTo>
                  <a:pt x="552" y="153"/>
                  <a:pt x="884" y="118"/>
                  <a:pt x="1319" y="89"/>
                </a:cubicBezTo>
                <a:cubicBezTo>
                  <a:pt x="1755" y="60"/>
                  <a:pt x="2273" y="37"/>
                  <a:pt x="2858" y="23"/>
                </a:cubicBezTo>
                <a:cubicBezTo>
                  <a:pt x="3264" y="11"/>
                  <a:pt x="3772" y="6"/>
                  <a:pt x="4432" y="3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62" name="Rounded Rectangle"/>
          <p:cNvSpPr/>
          <p:nvPr/>
        </p:nvSpPr>
        <p:spPr>
          <a:xfrm>
            <a:off x="1689965" y="6398611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64" name="Venn diagram"/>
          <p:cNvSpPr txBox="1"/>
          <p:nvPr/>
        </p:nvSpPr>
        <p:spPr>
          <a:xfrm>
            <a:off x="2676056" y="651640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665" name="Venn diagram"/>
          <p:cNvSpPr txBox="1"/>
          <p:nvPr/>
        </p:nvSpPr>
        <p:spPr>
          <a:xfrm>
            <a:off x="2692989" y="682966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668" name="Line"/>
          <p:cNvSpPr/>
          <p:nvPr/>
        </p:nvSpPr>
        <p:spPr>
          <a:xfrm>
            <a:off x="9973512" y="2520134"/>
            <a:ext cx="490561" cy="1435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69" name="Line"/>
          <p:cNvSpPr/>
          <p:nvPr/>
        </p:nvSpPr>
        <p:spPr>
          <a:xfrm flipV="1">
            <a:off x="9462423" y="3237684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71" name="Rounded Rectangle"/>
          <p:cNvSpPr/>
          <p:nvPr/>
        </p:nvSpPr>
        <p:spPr>
          <a:xfrm>
            <a:off x="6058100" y="277487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73" name="Venn diagram"/>
          <p:cNvSpPr txBox="1"/>
          <p:nvPr/>
        </p:nvSpPr>
        <p:spPr>
          <a:xfrm>
            <a:off x="7044192" y="2892667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1674" name="Venn diagram"/>
          <p:cNvSpPr txBox="1"/>
          <p:nvPr/>
        </p:nvSpPr>
        <p:spPr>
          <a:xfrm>
            <a:off x="7061125" y="3205934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677" name="Rounded Rectangle"/>
          <p:cNvSpPr/>
          <p:nvPr/>
        </p:nvSpPr>
        <p:spPr>
          <a:xfrm>
            <a:off x="10426901" y="2063677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81" name="Group"/>
          <p:cNvGrpSpPr/>
          <p:nvPr/>
        </p:nvGrpSpPr>
        <p:grpSpPr>
          <a:xfrm>
            <a:off x="11412993" y="2181467"/>
            <a:ext cx="2443543" cy="630769"/>
            <a:chOff x="0" y="0"/>
            <a:chExt cx="2443540" cy="630766"/>
          </a:xfrm>
        </p:grpSpPr>
        <p:sp>
          <p:nvSpPr>
            <p:cNvPr id="167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Anderson</a:t>
              </a:r>
            </a:p>
          </p:txBody>
        </p:sp>
        <p:sp>
          <p:nvSpPr>
            <p:cNvPr id="168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83" name="Rounded Rectangle"/>
          <p:cNvSpPr/>
          <p:nvPr/>
        </p:nvSpPr>
        <p:spPr>
          <a:xfrm>
            <a:off x="10426901" y="3486078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687" name="Group"/>
          <p:cNvGrpSpPr/>
          <p:nvPr/>
        </p:nvGrpSpPr>
        <p:grpSpPr>
          <a:xfrm>
            <a:off x="11412993" y="3603868"/>
            <a:ext cx="2443543" cy="630769"/>
            <a:chOff x="0" y="0"/>
            <a:chExt cx="2443540" cy="630766"/>
          </a:xfrm>
        </p:grpSpPr>
        <p:sp>
          <p:nvSpPr>
            <p:cNvPr id="168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Moore</a:t>
              </a:r>
            </a:p>
          </p:txBody>
        </p:sp>
        <p:sp>
          <p:nvSpPr>
            <p:cNvPr id="168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691" name="Line"/>
          <p:cNvSpPr/>
          <p:nvPr/>
        </p:nvSpPr>
        <p:spPr>
          <a:xfrm>
            <a:off x="9973512" y="6143868"/>
            <a:ext cx="490561" cy="1435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92" name="Line"/>
          <p:cNvSpPr/>
          <p:nvPr/>
        </p:nvSpPr>
        <p:spPr>
          <a:xfrm flipV="1">
            <a:off x="9462423" y="6861418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94" name="Rounded Rectangle"/>
          <p:cNvSpPr/>
          <p:nvPr/>
        </p:nvSpPr>
        <p:spPr>
          <a:xfrm>
            <a:off x="6058100" y="6398611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96" name="Venn diagram"/>
          <p:cNvSpPr txBox="1"/>
          <p:nvPr/>
        </p:nvSpPr>
        <p:spPr>
          <a:xfrm>
            <a:off x="7044192" y="651640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697" name="Venn diagram"/>
          <p:cNvSpPr txBox="1"/>
          <p:nvPr/>
        </p:nvSpPr>
        <p:spPr>
          <a:xfrm>
            <a:off x="7061125" y="682966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00" name="Rounded Rectangle"/>
          <p:cNvSpPr/>
          <p:nvPr/>
        </p:nvSpPr>
        <p:spPr>
          <a:xfrm>
            <a:off x="10426901" y="5687411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04" name="Group"/>
          <p:cNvGrpSpPr/>
          <p:nvPr/>
        </p:nvGrpSpPr>
        <p:grpSpPr>
          <a:xfrm>
            <a:off x="11412993" y="5805201"/>
            <a:ext cx="2443543" cy="630769"/>
            <a:chOff x="0" y="0"/>
            <a:chExt cx="2443540" cy="630766"/>
          </a:xfrm>
        </p:grpSpPr>
        <p:sp>
          <p:nvSpPr>
            <p:cNvPr id="170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70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06" name="Rounded Rectangle"/>
          <p:cNvSpPr/>
          <p:nvPr/>
        </p:nvSpPr>
        <p:spPr>
          <a:xfrm>
            <a:off x="10426901" y="7109812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10" name="Group"/>
          <p:cNvGrpSpPr/>
          <p:nvPr/>
        </p:nvGrpSpPr>
        <p:grpSpPr>
          <a:xfrm>
            <a:off x="11412993" y="7227602"/>
            <a:ext cx="2443543" cy="630769"/>
            <a:chOff x="0" y="0"/>
            <a:chExt cx="2443540" cy="630766"/>
          </a:xfrm>
        </p:grpSpPr>
        <p:sp>
          <p:nvSpPr>
            <p:cNvPr id="170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170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14" name="Line"/>
          <p:cNvSpPr/>
          <p:nvPr/>
        </p:nvSpPr>
        <p:spPr>
          <a:xfrm>
            <a:off x="9973512" y="9773466"/>
            <a:ext cx="490561" cy="1435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15" name="Line"/>
          <p:cNvSpPr/>
          <p:nvPr/>
        </p:nvSpPr>
        <p:spPr>
          <a:xfrm flipV="1">
            <a:off x="9462423" y="10491016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17" name="Rounded Rectangle"/>
          <p:cNvSpPr/>
          <p:nvPr/>
        </p:nvSpPr>
        <p:spPr>
          <a:xfrm>
            <a:off x="6058100" y="1002821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19" name="Venn diagram"/>
          <p:cNvSpPr txBox="1"/>
          <p:nvPr/>
        </p:nvSpPr>
        <p:spPr>
          <a:xfrm>
            <a:off x="7044192" y="1014600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1720" name="Venn diagram"/>
          <p:cNvSpPr txBox="1"/>
          <p:nvPr/>
        </p:nvSpPr>
        <p:spPr>
          <a:xfrm>
            <a:off x="7061125" y="1045926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23" name="Rounded Rectangle"/>
          <p:cNvSpPr/>
          <p:nvPr/>
        </p:nvSpPr>
        <p:spPr>
          <a:xfrm>
            <a:off x="10426901" y="9317009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27" name="Group"/>
          <p:cNvGrpSpPr/>
          <p:nvPr/>
        </p:nvGrpSpPr>
        <p:grpSpPr>
          <a:xfrm>
            <a:off x="11412993" y="9434799"/>
            <a:ext cx="2443543" cy="630769"/>
            <a:chOff x="0" y="0"/>
            <a:chExt cx="2443540" cy="630766"/>
          </a:xfrm>
        </p:grpSpPr>
        <p:sp>
          <p:nvSpPr>
            <p:cNvPr id="172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172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29" name="Rounded Rectangle"/>
          <p:cNvSpPr/>
          <p:nvPr/>
        </p:nvSpPr>
        <p:spPr>
          <a:xfrm>
            <a:off x="10426901" y="10739411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33" name="Group"/>
          <p:cNvGrpSpPr/>
          <p:nvPr/>
        </p:nvGrpSpPr>
        <p:grpSpPr>
          <a:xfrm>
            <a:off x="11412993" y="10857201"/>
            <a:ext cx="2443543" cy="630769"/>
            <a:chOff x="0" y="0"/>
            <a:chExt cx="2443540" cy="630766"/>
          </a:xfrm>
        </p:grpSpPr>
        <p:sp>
          <p:nvSpPr>
            <p:cNvPr id="173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173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37" name="Line"/>
          <p:cNvSpPr/>
          <p:nvPr/>
        </p:nvSpPr>
        <p:spPr>
          <a:xfrm>
            <a:off x="5609167" y="5030501"/>
            <a:ext cx="9306322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38" name="Line"/>
          <p:cNvSpPr/>
          <p:nvPr/>
        </p:nvSpPr>
        <p:spPr>
          <a:xfrm>
            <a:off x="5609167" y="8679635"/>
            <a:ext cx="930632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39" name="Line"/>
          <p:cNvSpPr/>
          <p:nvPr/>
        </p:nvSpPr>
        <p:spPr>
          <a:xfrm>
            <a:off x="18787312" y="4315067"/>
            <a:ext cx="490561" cy="1435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40" name="Line"/>
          <p:cNvSpPr/>
          <p:nvPr/>
        </p:nvSpPr>
        <p:spPr>
          <a:xfrm flipV="1">
            <a:off x="18276223" y="5032617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42" name="Rounded Rectangle"/>
          <p:cNvSpPr/>
          <p:nvPr/>
        </p:nvSpPr>
        <p:spPr>
          <a:xfrm>
            <a:off x="14871900" y="456981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44" name="Venn diagram"/>
          <p:cNvSpPr txBox="1"/>
          <p:nvPr/>
        </p:nvSpPr>
        <p:spPr>
          <a:xfrm>
            <a:off x="15857992" y="468760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745" name="Venn diagram"/>
          <p:cNvSpPr txBox="1"/>
          <p:nvPr/>
        </p:nvSpPr>
        <p:spPr>
          <a:xfrm>
            <a:off x="15874925" y="500086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48" name="Rounded Rectangle"/>
          <p:cNvSpPr/>
          <p:nvPr/>
        </p:nvSpPr>
        <p:spPr>
          <a:xfrm>
            <a:off x="19240702" y="3858610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52" name="Group"/>
          <p:cNvGrpSpPr/>
          <p:nvPr/>
        </p:nvGrpSpPr>
        <p:grpSpPr>
          <a:xfrm>
            <a:off x="20226794" y="3976400"/>
            <a:ext cx="2443543" cy="630769"/>
            <a:chOff x="0" y="0"/>
            <a:chExt cx="2443540" cy="630766"/>
          </a:xfrm>
        </p:grpSpPr>
        <p:sp>
          <p:nvSpPr>
            <p:cNvPr id="175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75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54" name="Rounded Rectangle"/>
          <p:cNvSpPr/>
          <p:nvPr/>
        </p:nvSpPr>
        <p:spPr>
          <a:xfrm>
            <a:off x="19240702" y="5281011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58" name="Group"/>
          <p:cNvGrpSpPr/>
          <p:nvPr/>
        </p:nvGrpSpPr>
        <p:grpSpPr>
          <a:xfrm>
            <a:off x="20226794" y="5398801"/>
            <a:ext cx="2443543" cy="630769"/>
            <a:chOff x="0" y="0"/>
            <a:chExt cx="2443540" cy="630766"/>
          </a:xfrm>
        </p:grpSpPr>
        <p:sp>
          <p:nvSpPr>
            <p:cNvPr id="175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175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62" name="Line"/>
          <p:cNvSpPr/>
          <p:nvPr/>
        </p:nvSpPr>
        <p:spPr>
          <a:xfrm>
            <a:off x="18787312" y="7964201"/>
            <a:ext cx="490561" cy="1435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63" name="Line"/>
          <p:cNvSpPr/>
          <p:nvPr/>
        </p:nvSpPr>
        <p:spPr>
          <a:xfrm flipV="1">
            <a:off x="18276223" y="8681751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65" name="Rounded Rectangle"/>
          <p:cNvSpPr/>
          <p:nvPr/>
        </p:nvSpPr>
        <p:spPr>
          <a:xfrm>
            <a:off x="14871900" y="821894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67" name="Venn diagram"/>
          <p:cNvSpPr txBox="1"/>
          <p:nvPr/>
        </p:nvSpPr>
        <p:spPr>
          <a:xfrm>
            <a:off x="15857992" y="8336735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768" name="Venn diagram"/>
          <p:cNvSpPr txBox="1"/>
          <p:nvPr/>
        </p:nvSpPr>
        <p:spPr>
          <a:xfrm>
            <a:off x="15874925" y="8650002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71" name="Rounded Rectangle"/>
          <p:cNvSpPr/>
          <p:nvPr/>
        </p:nvSpPr>
        <p:spPr>
          <a:xfrm>
            <a:off x="19240702" y="7507744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75" name="Group"/>
          <p:cNvGrpSpPr/>
          <p:nvPr/>
        </p:nvGrpSpPr>
        <p:grpSpPr>
          <a:xfrm>
            <a:off x="20226794" y="7625534"/>
            <a:ext cx="2443543" cy="630769"/>
            <a:chOff x="0" y="0"/>
            <a:chExt cx="2443540" cy="630766"/>
          </a:xfrm>
        </p:grpSpPr>
        <p:sp>
          <p:nvSpPr>
            <p:cNvPr id="177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77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777" name="Rounded Rectangle"/>
          <p:cNvSpPr/>
          <p:nvPr/>
        </p:nvSpPr>
        <p:spPr>
          <a:xfrm>
            <a:off x="19240702" y="8930146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781" name="Group"/>
          <p:cNvGrpSpPr/>
          <p:nvPr/>
        </p:nvGrpSpPr>
        <p:grpSpPr>
          <a:xfrm>
            <a:off x="20226794" y="9047936"/>
            <a:ext cx="2443543" cy="630769"/>
            <a:chOff x="0" y="0"/>
            <a:chExt cx="2443540" cy="630766"/>
          </a:xfrm>
        </p:grpSpPr>
        <p:sp>
          <p:nvSpPr>
            <p:cNvPr id="177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178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93B3B8D-B10C-A644-BE17-A6537B42DF4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787183" y="6493034"/>
            <a:ext cx="724067" cy="724068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9C9333-479D-C84E-91B3-F744CE9FCD3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146187" y="10118886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33F34C-04DF-BD40-98D0-BA16C17C01A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517194" y="9411432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55E5769-048D-F943-BD8D-E49A7E92B13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326606" y="3950092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D261524-002E-734B-8BFA-82F4BB8AB881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146187" y="6491501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34E0247-B666-3047-AB47-E4D1D3E737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517194" y="10833835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5209D772-D94C-E94C-BB52-7FB180AC277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326606" y="5375435"/>
            <a:ext cx="724067" cy="724068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943D953-59F3-F34A-B75F-874F2579B375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6146187" y="2875650"/>
            <a:ext cx="724067" cy="724068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B1453010-D887-9445-A17E-26D8341AC20F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0517194" y="2158085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5C47249-DC24-E846-93A2-FBAB83EBF648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0517194" y="5781834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9BAD4543-3977-D044-A5A5-BE6062C5630A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4954376" y="8313369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77AF6FDC-651D-1D42-92CF-F422A7DCAFCA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9326606" y="7599958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69A46302-8F2C-F444-8AD2-B3A7EA991EB4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17194" y="3588058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C2E7F040-0933-404E-91A7-72B4BD3AC7C0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0517194" y="7204236"/>
            <a:ext cx="724067" cy="724068"/>
          </a:xfrm>
        </p:spPr>
      </p:sp>
      <p:sp>
        <p:nvSpPr>
          <p:cNvPr id="1600" name="Picture Placeholder 1599">
            <a:extLst>
              <a:ext uri="{FF2B5EF4-FFF2-40B4-BE49-F238E27FC236}">
                <a16:creationId xmlns:a16="http://schemas.microsoft.com/office/drawing/2014/main" id="{2EC222FF-99E4-1241-83FE-13999696F60A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4954376" y="4658345"/>
            <a:ext cx="724067" cy="724068"/>
          </a:xfrm>
        </p:spPr>
      </p:sp>
      <p:sp>
        <p:nvSpPr>
          <p:cNvPr id="1601" name="Picture Placeholder 1600">
            <a:extLst>
              <a:ext uri="{FF2B5EF4-FFF2-40B4-BE49-F238E27FC236}">
                <a16:creationId xmlns:a16="http://schemas.microsoft.com/office/drawing/2014/main" id="{BBE97286-2A5C-AA4D-A0A7-EE959BF173F6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326606" y="9023998"/>
            <a:ext cx="724067" cy="724068"/>
          </a:xfrm>
        </p:spPr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7" name="Line"/>
          <p:cNvSpPr/>
          <p:nvPr/>
        </p:nvSpPr>
        <p:spPr>
          <a:xfrm>
            <a:off x="11481203" y="3240616"/>
            <a:ext cx="483178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88" name="Line"/>
          <p:cNvSpPr/>
          <p:nvPr/>
        </p:nvSpPr>
        <p:spPr>
          <a:xfrm>
            <a:off x="11481203" y="6864350"/>
            <a:ext cx="483178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89" name="Line"/>
          <p:cNvSpPr/>
          <p:nvPr/>
        </p:nvSpPr>
        <p:spPr>
          <a:xfrm>
            <a:off x="11481203" y="10493949"/>
            <a:ext cx="483178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90" name="Line"/>
          <p:cNvSpPr/>
          <p:nvPr/>
        </p:nvSpPr>
        <p:spPr>
          <a:xfrm>
            <a:off x="7128933" y="6858000"/>
            <a:ext cx="99574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91" name="Line"/>
          <p:cNvSpPr/>
          <p:nvPr/>
        </p:nvSpPr>
        <p:spPr>
          <a:xfrm>
            <a:off x="7623491" y="3219449"/>
            <a:ext cx="490561" cy="7264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97"/>
                </a:cubicBezTo>
                <a:cubicBezTo>
                  <a:pt x="3772" y="21594"/>
                  <a:pt x="3264" y="21589"/>
                  <a:pt x="2858" y="21577"/>
                </a:cubicBezTo>
                <a:cubicBezTo>
                  <a:pt x="2273" y="21563"/>
                  <a:pt x="1755" y="21540"/>
                  <a:pt x="1319" y="21511"/>
                </a:cubicBezTo>
                <a:cubicBezTo>
                  <a:pt x="884" y="21482"/>
                  <a:pt x="552" y="21447"/>
                  <a:pt x="339" y="21407"/>
                </a:cubicBezTo>
                <a:cubicBezTo>
                  <a:pt x="170" y="21380"/>
                  <a:pt x="85" y="21345"/>
                  <a:pt x="42" y="21301"/>
                </a:cubicBezTo>
                <a:cubicBezTo>
                  <a:pt x="0" y="21256"/>
                  <a:pt x="0" y="21201"/>
                  <a:pt x="0" y="21133"/>
                </a:cubicBezTo>
                <a:lnTo>
                  <a:pt x="0" y="467"/>
                </a:lnTo>
                <a:cubicBezTo>
                  <a:pt x="0" y="399"/>
                  <a:pt x="0" y="344"/>
                  <a:pt x="42" y="299"/>
                </a:cubicBezTo>
                <a:cubicBezTo>
                  <a:pt x="85" y="255"/>
                  <a:pt x="170" y="220"/>
                  <a:pt x="339" y="193"/>
                </a:cubicBezTo>
                <a:cubicBezTo>
                  <a:pt x="552" y="153"/>
                  <a:pt x="884" y="118"/>
                  <a:pt x="1319" y="89"/>
                </a:cubicBezTo>
                <a:cubicBezTo>
                  <a:pt x="1755" y="60"/>
                  <a:pt x="2273" y="37"/>
                  <a:pt x="2858" y="23"/>
                </a:cubicBezTo>
                <a:cubicBezTo>
                  <a:pt x="3264" y="11"/>
                  <a:pt x="3772" y="6"/>
                  <a:pt x="4432" y="3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92" name="Rounded Rectangle"/>
          <p:cNvSpPr/>
          <p:nvPr/>
        </p:nvSpPr>
        <p:spPr>
          <a:xfrm>
            <a:off x="3708745" y="640154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94" name="Venn diagram"/>
          <p:cNvSpPr txBox="1"/>
          <p:nvPr/>
        </p:nvSpPr>
        <p:spPr>
          <a:xfrm>
            <a:off x="4694836" y="65193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795" name="Venn diagram"/>
          <p:cNvSpPr txBox="1"/>
          <p:nvPr/>
        </p:nvSpPr>
        <p:spPr>
          <a:xfrm>
            <a:off x="4711769" y="68326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98" name="Rounded Rectangle"/>
          <p:cNvSpPr/>
          <p:nvPr/>
        </p:nvSpPr>
        <p:spPr>
          <a:xfrm>
            <a:off x="16252488" y="2777809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00" name="Venn diagram"/>
          <p:cNvSpPr txBox="1"/>
          <p:nvPr/>
        </p:nvSpPr>
        <p:spPr>
          <a:xfrm>
            <a:off x="17238580" y="28955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Taylor</a:t>
            </a:r>
          </a:p>
        </p:txBody>
      </p:sp>
      <p:sp>
        <p:nvSpPr>
          <p:cNvPr id="1801" name="Venn diagram"/>
          <p:cNvSpPr txBox="1"/>
          <p:nvPr/>
        </p:nvSpPr>
        <p:spPr>
          <a:xfrm>
            <a:off x="17255513" y="32088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04" name="Rounded Rectangle"/>
          <p:cNvSpPr/>
          <p:nvPr/>
        </p:nvSpPr>
        <p:spPr>
          <a:xfrm>
            <a:off x="16252488" y="64015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06" name="Venn diagram"/>
          <p:cNvSpPr txBox="1"/>
          <p:nvPr/>
        </p:nvSpPr>
        <p:spPr>
          <a:xfrm>
            <a:off x="17238580" y="65193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Lisa Lee</a:t>
            </a:r>
          </a:p>
        </p:txBody>
      </p:sp>
      <p:sp>
        <p:nvSpPr>
          <p:cNvPr id="1807" name="Venn diagram"/>
          <p:cNvSpPr txBox="1"/>
          <p:nvPr/>
        </p:nvSpPr>
        <p:spPr>
          <a:xfrm>
            <a:off x="17255513" y="68326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10" name="Rounded Rectangle"/>
          <p:cNvSpPr/>
          <p:nvPr/>
        </p:nvSpPr>
        <p:spPr>
          <a:xfrm>
            <a:off x="16252488" y="10031141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12" name="Venn diagram"/>
          <p:cNvSpPr txBox="1"/>
          <p:nvPr/>
        </p:nvSpPr>
        <p:spPr>
          <a:xfrm>
            <a:off x="17238580" y="101489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James Garcia</a:t>
            </a:r>
          </a:p>
        </p:txBody>
      </p:sp>
      <p:sp>
        <p:nvSpPr>
          <p:cNvPr id="1813" name="Venn diagram"/>
          <p:cNvSpPr txBox="1"/>
          <p:nvPr/>
        </p:nvSpPr>
        <p:spPr>
          <a:xfrm>
            <a:off x="17255513" y="104621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16" name="Line"/>
          <p:cNvSpPr/>
          <p:nvPr/>
        </p:nvSpPr>
        <p:spPr>
          <a:xfrm>
            <a:off x="11998264" y="2514680"/>
            <a:ext cx="496294" cy="1451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17" name="Rounded Rectangle"/>
          <p:cNvSpPr/>
          <p:nvPr/>
        </p:nvSpPr>
        <p:spPr>
          <a:xfrm>
            <a:off x="8076880" y="2777809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19" name="Venn diagram"/>
          <p:cNvSpPr txBox="1"/>
          <p:nvPr/>
        </p:nvSpPr>
        <p:spPr>
          <a:xfrm>
            <a:off x="9062972" y="28955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1820" name="Venn diagram"/>
          <p:cNvSpPr txBox="1"/>
          <p:nvPr/>
        </p:nvSpPr>
        <p:spPr>
          <a:xfrm>
            <a:off x="9079905" y="32088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23" name="Rounded Rectangle"/>
          <p:cNvSpPr/>
          <p:nvPr/>
        </p:nvSpPr>
        <p:spPr>
          <a:xfrm>
            <a:off x="12445681" y="2066609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25" name="Venn diagram"/>
          <p:cNvSpPr txBox="1"/>
          <p:nvPr/>
        </p:nvSpPr>
        <p:spPr>
          <a:xfrm>
            <a:off x="13431773" y="2184399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1826" name="Venn diagram"/>
          <p:cNvSpPr txBox="1"/>
          <p:nvPr/>
        </p:nvSpPr>
        <p:spPr>
          <a:xfrm>
            <a:off x="13448706" y="2497666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29" name="Rounded Rectangle"/>
          <p:cNvSpPr/>
          <p:nvPr/>
        </p:nvSpPr>
        <p:spPr>
          <a:xfrm>
            <a:off x="12445681" y="3489010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31" name="Venn diagram"/>
          <p:cNvSpPr txBox="1"/>
          <p:nvPr/>
        </p:nvSpPr>
        <p:spPr>
          <a:xfrm>
            <a:off x="13431773" y="360680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Moore</a:t>
            </a:r>
          </a:p>
        </p:txBody>
      </p:sp>
      <p:sp>
        <p:nvSpPr>
          <p:cNvPr id="1832" name="Venn diagram"/>
          <p:cNvSpPr txBox="1"/>
          <p:nvPr/>
        </p:nvSpPr>
        <p:spPr>
          <a:xfrm>
            <a:off x="13448706" y="392006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36" name="Line"/>
          <p:cNvSpPr/>
          <p:nvPr/>
        </p:nvSpPr>
        <p:spPr>
          <a:xfrm>
            <a:off x="11992292" y="6146800"/>
            <a:ext cx="490561" cy="143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37" name="Rounded Rectangle"/>
          <p:cNvSpPr/>
          <p:nvPr/>
        </p:nvSpPr>
        <p:spPr>
          <a:xfrm>
            <a:off x="8076880" y="64015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39" name="Venn diagram"/>
          <p:cNvSpPr txBox="1"/>
          <p:nvPr/>
        </p:nvSpPr>
        <p:spPr>
          <a:xfrm>
            <a:off x="9062972" y="65193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1840" name="Venn diagram"/>
          <p:cNvSpPr txBox="1"/>
          <p:nvPr/>
        </p:nvSpPr>
        <p:spPr>
          <a:xfrm>
            <a:off x="9079905" y="68326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43" name="Rounded Rectangle"/>
          <p:cNvSpPr/>
          <p:nvPr/>
        </p:nvSpPr>
        <p:spPr>
          <a:xfrm>
            <a:off x="12445681" y="56903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45" name="Venn diagram"/>
          <p:cNvSpPr txBox="1"/>
          <p:nvPr/>
        </p:nvSpPr>
        <p:spPr>
          <a:xfrm>
            <a:off x="13431773" y="58081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1846" name="Venn diagram"/>
          <p:cNvSpPr txBox="1"/>
          <p:nvPr/>
        </p:nvSpPr>
        <p:spPr>
          <a:xfrm>
            <a:off x="13448706" y="61214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49" name="Rounded Rectangle"/>
          <p:cNvSpPr/>
          <p:nvPr/>
        </p:nvSpPr>
        <p:spPr>
          <a:xfrm>
            <a:off x="12445681" y="711274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51" name="Venn diagram"/>
          <p:cNvSpPr txBox="1"/>
          <p:nvPr/>
        </p:nvSpPr>
        <p:spPr>
          <a:xfrm>
            <a:off x="13431773" y="72305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1852" name="Venn diagram"/>
          <p:cNvSpPr txBox="1"/>
          <p:nvPr/>
        </p:nvSpPr>
        <p:spPr>
          <a:xfrm>
            <a:off x="13448706" y="75438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55" name="Line"/>
          <p:cNvSpPr/>
          <p:nvPr/>
        </p:nvSpPr>
        <p:spPr>
          <a:xfrm>
            <a:off x="11992292" y="9776399"/>
            <a:ext cx="490561" cy="143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6"/>
                </a:cubicBezTo>
                <a:cubicBezTo>
                  <a:pt x="3772" y="21571"/>
                  <a:pt x="3264" y="21542"/>
                  <a:pt x="2858" y="21484"/>
                </a:cubicBezTo>
                <a:cubicBezTo>
                  <a:pt x="2273" y="21411"/>
                  <a:pt x="1755" y="21298"/>
                  <a:pt x="1319" y="21149"/>
                </a:cubicBezTo>
                <a:cubicBezTo>
                  <a:pt x="884" y="21000"/>
                  <a:pt x="552" y="20823"/>
                  <a:pt x="339" y="20623"/>
                </a:cubicBezTo>
                <a:cubicBezTo>
                  <a:pt x="170" y="20484"/>
                  <a:pt x="85" y="20311"/>
                  <a:pt x="42" y="20085"/>
                </a:cubicBezTo>
                <a:cubicBezTo>
                  <a:pt x="0" y="19859"/>
                  <a:pt x="0" y="19582"/>
                  <a:pt x="0" y="19235"/>
                </a:cubicBezTo>
                <a:lnTo>
                  <a:pt x="0" y="2365"/>
                </a:lnTo>
                <a:cubicBezTo>
                  <a:pt x="0" y="2018"/>
                  <a:pt x="0" y="1741"/>
                  <a:pt x="42" y="1515"/>
                </a:cubicBezTo>
                <a:cubicBezTo>
                  <a:pt x="85" y="1289"/>
                  <a:pt x="170" y="1116"/>
                  <a:pt x="339" y="977"/>
                </a:cubicBezTo>
                <a:cubicBezTo>
                  <a:pt x="552" y="777"/>
                  <a:pt x="884" y="600"/>
                  <a:pt x="1319" y="451"/>
                </a:cubicBezTo>
                <a:cubicBezTo>
                  <a:pt x="1755" y="302"/>
                  <a:pt x="2273" y="189"/>
                  <a:pt x="2858" y="116"/>
                </a:cubicBezTo>
                <a:cubicBezTo>
                  <a:pt x="3264" y="58"/>
                  <a:pt x="3772" y="29"/>
                  <a:pt x="4432" y="14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56" name="Rounded Rectangle"/>
          <p:cNvSpPr/>
          <p:nvPr/>
        </p:nvSpPr>
        <p:spPr>
          <a:xfrm>
            <a:off x="8076880" y="10031141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58" name="Venn diagram"/>
          <p:cNvSpPr txBox="1"/>
          <p:nvPr/>
        </p:nvSpPr>
        <p:spPr>
          <a:xfrm>
            <a:off x="9062972" y="101489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1859" name="Venn diagram"/>
          <p:cNvSpPr txBox="1"/>
          <p:nvPr/>
        </p:nvSpPr>
        <p:spPr>
          <a:xfrm>
            <a:off x="9079905" y="104621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62" name="Rounded Rectangle"/>
          <p:cNvSpPr/>
          <p:nvPr/>
        </p:nvSpPr>
        <p:spPr>
          <a:xfrm>
            <a:off x="12445681" y="9319941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64" name="Venn diagram"/>
          <p:cNvSpPr txBox="1"/>
          <p:nvPr/>
        </p:nvSpPr>
        <p:spPr>
          <a:xfrm>
            <a:off x="13431773" y="94377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Hernandez</a:t>
            </a:r>
          </a:p>
        </p:txBody>
      </p:sp>
      <p:sp>
        <p:nvSpPr>
          <p:cNvPr id="1865" name="Venn diagram"/>
          <p:cNvSpPr txBox="1"/>
          <p:nvPr/>
        </p:nvSpPr>
        <p:spPr>
          <a:xfrm>
            <a:off x="13448706" y="97509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68" name="Rounded Rectangle"/>
          <p:cNvSpPr/>
          <p:nvPr/>
        </p:nvSpPr>
        <p:spPr>
          <a:xfrm>
            <a:off x="12445681" y="10742341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70" name="Venn diagram"/>
          <p:cNvSpPr txBox="1"/>
          <p:nvPr/>
        </p:nvSpPr>
        <p:spPr>
          <a:xfrm>
            <a:off x="13431773" y="108601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Perez</a:t>
            </a:r>
          </a:p>
        </p:txBody>
      </p:sp>
      <p:sp>
        <p:nvSpPr>
          <p:cNvPr id="1871" name="Venn diagram"/>
          <p:cNvSpPr txBox="1"/>
          <p:nvPr/>
        </p:nvSpPr>
        <p:spPr>
          <a:xfrm>
            <a:off x="13448706" y="111733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338561F-14E7-5842-A369-E6FAA63DB5F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2546827" y="5785399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AB2FBB-C139-1240-91E1-802A4B2E286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546827" y="9411106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C27036A-5825-5147-A85F-4B1B876CFA5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8171003" y="10121818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64760A2-7184-8E44-87D8-E49A49BBECB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546827" y="7212457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B96B4C4-6861-0043-B00D-B313982F204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546827" y="10836765"/>
            <a:ext cx="724067" cy="724068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B90BA23-4A10-4942-A5B0-09C93A31AD35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171003" y="2878582"/>
            <a:ext cx="724067" cy="724068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0F674700-0E81-BC42-B7FA-8BC2255F4A5B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546827" y="2161032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50ED27CD-6FEE-E74D-9828-6DD3EA961C66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8171003" y="6495966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439BBEF4-C9A2-8846-B0E9-EF4515A9A22E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6340989" y="2872232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F3843449-2157-A946-AAFD-42161DAEEFC7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2546827" y="3583433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83FEA38F-34E0-1245-87A8-0BF2504F4C21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3824414" y="6502316"/>
            <a:ext cx="724067" cy="724068"/>
          </a:xfrm>
        </p:spPr>
      </p:sp>
      <p:sp>
        <p:nvSpPr>
          <p:cNvPr id="1875" name="Picture Placeholder 1874">
            <a:extLst>
              <a:ext uri="{FF2B5EF4-FFF2-40B4-BE49-F238E27FC236}">
                <a16:creationId xmlns:a16="http://schemas.microsoft.com/office/drawing/2014/main" id="{0A4B0769-8A59-9A4A-9C16-8572B1CBE5EE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6340989" y="6489616"/>
            <a:ext cx="724067" cy="724068"/>
          </a:xfrm>
        </p:spPr>
      </p:sp>
      <p:sp>
        <p:nvSpPr>
          <p:cNvPr id="1876" name="Picture Placeholder 1875">
            <a:extLst>
              <a:ext uri="{FF2B5EF4-FFF2-40B4-BE49-F238E27FC236}">
                <a16:creationId xmlns:a16="http://schemas.microsoft.com/office/drawing/2014/main" id="{39108334-CFE7-004F-B659-1E65DF67BA57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6340989" y="10112037"/>
            <a:ext cx="724067" cy="724068"/>
          </a:xfrm>
        </p:spPr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Line"/>
          <p:cNvSpPr/>
          <p:nvPr/>
        </p:nvSpPr>
        <p:spPr>
          <a:xfrm>
            <a:off x="9415337" y="3240616"/>
            <a:ext cx="1607347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77" name="Line"/>
          <p:cNvSpPr/>
          <p:nvPr/>
        </p:nvSpPr>
        <p:spPr>
          <a:xfrm>
            <a:off x="9415337" y="6864350"/>
            <a:ext cx="161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78" name="Line"/>
          <p:cNvSpPr/>
          <p:nvPr/>
        </p:nvSpPr>
        <p:spPr>
          <a:xfrm>
            <a:off x="9415337" y="10493949"/>
            <a:ext cx="159737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79" name="Line"/>
          <p:cNvSpPr/>
          <p:nvPr/>
        </p:nvSpPr>
        <p:spPr>
          <a:xfrm>
            <a:off x="5063067" y="6858000"/>
            <a:ext cx="1539009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80" name="Line"/>
          <p:cNvSpPr/>
          <p:nvPr/>
        </p:nvSpPr>
        <p:spPr>
          <a:xfrm>
            <a:off x="5557625" y="3219449"/>
            <a:ext cx="1036661" cy="726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3274" y="21600"/>
                </a:lnTo>
                <a:cubicBezTo>
                  <a:pt x="2794" y="21600"/>
                  <a:pt x="2409" y="21600"/>
                  <a:pt x="2097" y="21597"/>
                </a:cubicBezTo>
                <a:cubicBezTo>
                  <a:pt x="1785" y="21594"/>
                  <a:pt x="1545" y="21589"/>
                  <a:pt x="1353" y="21577"/>
                </a:cubicBezTo>
                <a:cubicBezTo>
                  <a:pt x="1076" y="21563"/>
                  <a:pt x="830" y="21540"/>
                  <a:pt x="624" y="21511"/>
                </a:cubicBezTo>
                <a:cubicBezTo>
                  <a:pt x="418" y="21482"/>
                  <a:pt x="261" y="21447"/>
                  <a:pt x="160" y="21407"/>
                </a:cubicBezTo>
                <a:cubicBezTo>
                  <a:pt x="80" y="21380"/>
                  <a:pt x="40" y="21345"/>
                  <a:pt x="20" y="21301"/>
                </a:cubicBezTo>
                <a:cubicBezTo>
                  <a:pt x="0" y="21256"/>
                  <a:pt x="0" y="21201"/>
                  <a:pt x="0" y="21133"/>
                </a:cubicBezTo>
                <a:lnTo>
                  <a:pt x="0" y="467"/>
                </a:lnTo>
                <a:cubicBezTo>
                  <a:pt x="0" y="399"/>
                  <a:pt x="0" y="344"/>
                  <a:pt x="20" y="299"/>
                </a:cubicBezTo>
                <a:cubicBezTo>
                  <a:pt x="40" y="255"/>
                  <a:pt x="80" y="220"/>
                  <a:pt x="160" y="193"/>
                </a:cubicBezTo>
                <a:cubicBezTo>
                  <a:pt x="261" y="153"/>
                  <a:pt x="418" y="118"/>
                  <a:pt x="624" y="89"/>
                </a:cubicBezTo>
                <a:cubicBezTo>
                  <a:pt x="830" y="60"/>
                  <a:pt x="1076" y="37"/>
                  <a:pt x="1353" y="23"/>
                </a:cubicBezTo>
                <a:cubicBezTo>
                  <a:pt x="1545" y="11"/>
                  <a:pt x="1785" y="6"/>
                  <a:pt x="2097" y="3"/>
                </a:cubicBezTo>
                <a:cubicBezTo>
                  <a:pt x="2409" y="0"/>
                  <a:pt x="2794" y="0"/>
                  <a:pt x="3274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881" name="Rounded Rectangle"/>
          <p:cNvSpPr/>
          <p:nvPr/>
        </p:nvSpPr>
        <p:spPr>
          <a:xfrm>
            <a:off x="1642879" y="640154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885" name="Group"/>
          <p:cNvGrpSpPr/>
          <p:nvPr/>
        </p:nvGrpSpPr>
        <p:grpSpPr>
          <a:xfrm>
            <a:off x="2628970" y="6519333"/>
            <a:ext cx="2443542" cy="630769"/>
            <a:chOff x="0" y="0"/>
            <a:chExt cx="2443540" cy="630766"/>
          </a:xfrm>
        </p:grpSpPr>
        <p:sp>
          <p:nvSpPr>
            <p:cNvPr id="188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Sanchez</a:t>
              </a:r>
            </a:p>
          </p:txBody>
        </p:sp>
        <p:sp>
          <p:nvSpPr>
            <p:cNvPr id="188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887" name="Rounded Rectangle"/>
          <p:cNvSpPr/>
          <p:nvPr/>
        </p:nvSpPr>
        <p:spPr>
          <a:xfrm>
            <a:off x="6552881" y="2777809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891" name="Group"/>
          <p:cNvGrpSpPr/>
          <p:nvPr/>
        </p:nvGrpSpPr>
        <p:grpSpPr>
          <a:xfrm>
            <a:off x="7538973" y="2895599"/>
            <a:ext cx="2443542" cy="630769"/>
            <a:chOff x="0" y="0"/>
            <a:chExt cx="2443540" cy="630766"/>
          </a:xfrm>
        </p:grpSpPr>
        <p:sp>
          <p:nvSpPr>
            <p:cNvPr id="188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Christopher Jones</a:t>
              </a:r>
            </a:p>
          </p:txBody>
        </p:sp>
        <p:sp>
          <p:nvSpPr>
            <p:cNvPr id="189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893" name="Rounded Rectangle"/>
          <p:cNvSpPr/>
          <p:nvPr/>
        </p:nvSpPr>
        <p:spPr>
          <a:xfrm>
            <a:off x="11260348" y="2193609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897" name="Group"/>
          <p:cNvGrpSpPr/>
          <p:nvPr/>
        </p:nvGrpSpPr>
        <p:grpSpPr>
          <a:xfrm>
            <a:off x="12246439" y="2311399"/>
            <a:ext cx="2443542" cy="630769"/>
            <a:chOff x="0" y="0"/>
            <a:chExt cx="2443540" cy="630766"/>
          </a:xfrm>
        </p:grpSpPr>
        <p:sp>
          <p:nvSpPr>
            <p:cNvPr id="189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Anderson</a:t>
              </a:r>
            </a:p>
          </p:txBody>
        </p:sp>
        <p:sp>
          <p:nvSpPr>
            <p:cNvPr id="189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899" name="Rounded Rectangle"/>
          <p:cNvSpPr/>
          <p:nvPr/>
        </p:nvSpPr>
        <p:spPr>
          <a:xfrm>
            <a:off x="11260348" y="335907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03" name="Group"/>
          <p:cNvGrpSpPr/>
          <p:nvPr/>
        </p:nvGrpSpPr>
        <p:grpSpPr>
          <a:xfrm>
            <a:off x="12246439" y="3476866"/>
            <a:ext cx="2443542" cy="630769"/>
            <a:chOff x="0" y="0"/>
            <a:chExt cx="2443540" cy="630766"/>
          </a:xfrm>
        </p:grpSpPr>
        <p:sp>
          <p:nvSpPr>
            <p:cNvPr id="190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Moore</a:t>
              </a:r>
            </a:p>
          </p:txBody>
        </p:sp>
        <p:sp>
          <p:nvSpPr>
            <p:cNvPr id="190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05" name="Rounded Rectangle"/>
          <p:cNvSpPr/>
          <p:nvPr/>
        </p:nvSpPr>
        <p:spPr>
          <a:xfrm>
            <a:off x="6552881" y="640154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09" name="Group"/>
          <p:cNvGrpSpPr/>
          <p:nvPr/>
        </p:nvGrpSpPr>
        <p:grpSpPr>
          <a:xfrm>
            <a:off x="7538973" y="6519333"/>
            <a:ext cx="2443542" cy="630769"/>
            <a:chOff x="0" y="0"/>
            <a:chExt cx="2443540" cy="630766"/>
          </a:xfrm>
        </p:grpSpPr>
        <p:sp>
          <p:nvSpPr>
            <p:cNvPr id="190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Garcia</a:t>
              </a:r>
            </a:p>
          </p:txBody>
        </p:sp>
        <p:sp>
          <p:nvSpPr>
            <p:cNvPr id="190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11" name="Rounded Rectangle"/>
          <p:cNvSpPr/>
          <p:nvPr/>
        </p:nvSpPr>
        <p:spPr>
          <a:xfrm>
            <a:off x="11260348" y="581734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15" name="Group"/>
          <p:cNvGrpSpPr/>
          <p:nvPr/>
        </p:nvGrpSpPr>
        <p:grpSpPr>
          <a:xfrm>
            <a:off x="12246439" y="5935133"/>
            <a:ext cx="2443542" cy="630769"/>
            <a:chOff x="0" y="0"/>
            <a:chExt cx="2443540" cy="630766"/>
          </a:xfrm>
        </p:grpSpPr>
        <p:sp>
          <p:nvSpPr>
            <p:cNvPr id="191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191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17" name="Rounded Rectangle"/>
          <p:cNvSpPr/>
          <p:nvPr/>
        </p:nvSpPr>
        <p:spPr>
          <a:xfrm>
            <a:off x="11260348" y="698574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21" name="Group"/>
          <p:cNvGrpSpPr/>
          <p:nvPr/>
        </p:nvGrpSpPr>
        <p:grpSpPr>
          <a:xfrm>
            <a:off x="12246439" y="7103533"/>
            <a:ext cx="2443542" cy="630769"/>
            <a:chOff x="0" y="0"/>
            <a:chExt cx="2443540" cy="630766"/>
          </a:xfrm>
        </p:grpSpPr>
        <p:sp>
          <p:nvSpPr>
            <p:cNvPr id="191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192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23" name="Rounded Rectangle"/>
          <p:cNvSpPr/>
          <p:nvPr/>
        </p:nvSpPr>
        <p:spPr>
          <a:xfrm>
            <a:off x="6552881" y="100311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27" name="Group"/>
          <p:cNvGrpSpPr/>
          <p:nvPr/>
        </p:nvGrpSpPr>
        <p:grpSpPr>
          <a:xfrm>
            <a:off x="7538973" y="10148932"/>
            <a:ext cx="2443542" cy="630769"/>
            <a:chOff x="0" y="0"/>
            <a:chExt cx="2443540" cy="630766"/>
          </a:xfrm>
        </p:grpSpPr>
        <p:sp>
          <p:nvSpPr>
            <p:cNvPr id="192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Susan Miller</a:t>
              </a:r>
            </a:p>
          </p:txBody>
        </p:sp>
        <p:sp>
          <p:nvSpPr>
            <p:cNvPr id="192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29" name="Rounded Rectangle"/>
          <p:cNvSpPr/>
          <p:nvPr/>
        </p:nvSpPr>
        <p:spPr>
          <a:xfrm>
            <a:off x="11260348" y="944694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33" name="Group"/>
          <p:cNvGrpSpPr/>
          <p:nvPr/>
        </p:nvGrpSpPr>
        <p:grpSpPr>
          <a:xfrm>
            <a:off x="12246439" y="9564732"/>
            <a:ext cx="2443542" cy="630769"/>
            <a:chOff x="0" y="0"/>
            <a:chExt cx="2443540" cy="630766"/>
          </a:xfrm>
        </p:grpSpPr>
        <p:sp>
          <p:nvSpPr>
            <p:cNvPr id="193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193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35" name="Rounded Rectangle"/>
          <p:cNvSpPr/>
          <p:nvPr/>
        </p:nvSpPr>
        <p:spPr>
          <a:xfrm>
            <a:off x="11260348" y="1061534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39" name="Group"/>
          <p:cNvGrpSpPr/>
          <p:nvPr/>
        </p:nvGrpSpPr>
        <p:grpSpPr>
          <a:xfrm>
            <a:off x="12246439" y="10733132"/>
            <a:ext cx="2443542" cy="630769"/>
            <a:chOff x="0" y="0"/>
            <a:chExt cx="2443540" cy="630766"/>
          </a:xfrm>
        </p:grpSpPr>
        <p:sp>
          <p:nvSpPr>
            <p:cNvPr id="193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193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41" name="Rounded Rectangle"/>
          <p:cNvSpPr/>
          <p:nvPr/>
        </p:nvSpPr>
        <p:spPr>
          <a:xfrm>
            <a:off x="14980497" y="2193609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45" name="Group"/>
          <p:cNvGrpSpPr/>
          <p:nvPr/>
        </p:nvGrpSpPr>
        <p:grpSpPr>
          <a:xfrm>
            <a:off x="15966588" y="2311399"/>
            <a:ext cx="2443542" cy="630769"/>
            <a:chOff x="0" y="0"/>
            <a:chExt cx="2443540" cy="630766"/>
          </a:xfrm>
        </p:grpSpPr>
        <p:sp>
          <p:nvSpPr>
            <p:cNvPr id="194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194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47" name="Rounded Rectangle"/>
          <p:cNvSpPr/>
          <p:nvPr/>
        </p:nvSpPr>
        <p:spPr>
          <a:xfrm>
            <a:off x="14980497" y="335907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51" name="Group"/>
          <p:cNvGrpSpPr/>
          <p:nvPr/>
        </p:nvGrpSpPr>
        <p:grpSpPr>
          <a:xfrm>
            <a:off x="15966588" y="3476866"/>
            <a:ext cx="2443542" cy="630769"/>
            <a:chOff x="0" y="0"/>
            <a:chExt cx="2443540" cy="630766"/>
          </a:xfrm>
        </p:grpSpPr>
        <p:sp>
          <p:nvSpPr>
            <p:cNvPr id="194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195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53" name="Rounded Rectangle"/>
          <p:cNvSpPr/>
          <p:nvPr/>
        </p:nvSpPr>
        <p:spPr>
          <a:xfrm>
            <a:off x="14980497" y="581734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57" name="Group"/>
          <p:cNvGrpSpPr/>
          <p:nvPr/>
        </p:nvGrpSpPr>
        <p:grpSpPr>
          <a:xfrm>
            <a:off x="15966588" y="5935133"/>
            <a:ext cx="2443542" cy="630769"/>
            <a:chOff x="0" y="0"/>
            <a:chExt cx="2443540" cy="630766"/>
          </a:xfrm>
        </p:grpSpPr>
        <p:sp>
          <p:nvSpPr>
            <p:cNvPr id="195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95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59" name="Rounded Rectangle"/>
          <p:cNvSpPr/>
          <p:nvPr/>
        </p:nvSpPr>
        <p:spPr>
          <a:xfrm>
            <a:off x="14980497" y="698574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63" name="Group"/>
          <p:cNvGrpSpPr/>
          <p:nvPr/>
        </p:nvGrpSpPr>
        <p:grpSpPr>
          <a:xfrm>
            <a:off x="15966588" y="7103533"/>
            <a:ext cx="2443542" cy="630769"/>
            <a:chOff x="0" y="0"/>
            <a:chExt cx="2443540" cy="630766"/>
          </a:xfrm>
        </p:grpSpPr>
        <p:sp>
          <p:nvSpPr>
            <p:cNvPr id="196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196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65" name="Rounded Rectangle"/>
          <p:cNvSpPr/>
          <p:nvPr/>
        </p:nvSpPr>
        <p:spPr>
          <a:xfrm>
            <a:off x="14980497" y="1061534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69" name="Group"/>
          <p:cNvGrpSpPr/>
          <p:nvPr/>
        </p:nvGrpSpPr>
        <p:grpSpPr>
          <a:xfrm>
            <a:off x="15966588" y="10733133"/>
            <a:ext cx="2443542" cy="630769"/>
            <a:chOff x="0" y="0"/>
            <a:chExt cx="2443540" cy="630766"/>
          </a:xfrm>
        </p:grpSpPr>
        <p:sp>
          <p:nvSpPr>
            <p:cNvPr id="196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James Garcia</a:t>
              </a:r>
            </a:p>
          </p:txBody>
        </p:sp>
        <p:sp>
          <p:nvSpPr>
            <p:cNvPr id="196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71" name="Rounded Rectangle"/>
          <p:cNvSpPr/>
          <p:nvPr/>
        </p:nvSpPr>
        <p:spPr>
          <a:xfrm>
            <a:off x="14980497" y="944694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75" name="Group"/>
          <p:cNvGrpSpPr/>
          <p:nvPr/>
        </p:nvGrpSpPr>
        <p:grpSpPr>
          <a:xfrm>
            <a:off x="15966588" y="9564732"/>
            <a:ext cx="2443542" cy="630769"/>
            <a:chOff x="0" y="0"/>
            <a:chExt cx="2443540" cy="630766"/>
          </a:xfrm>
        </p:grpSpPr>
        <p:sp>
          <p:nvSpPr>
            <p:cNvPr id="197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197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77" name="Rounded Rectangle"/>
          <p:cNvSpPr/>
          <p:nvPr/>
        </p:nvSpPr>
        <p:spPr>
          <a:xfrm>
            <a:off x="18687947" y="9446942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81" name="Group"/>
          <p:cNvGrpSpPr/>
          <p:nvPr/>
        </p:nvGrpSpPr>
        <p:grpSpPr>
          <a:xfrm>
            <a:off x="19674038" y="9564732"/>
            <a:ext cx="2443542" cy="630769"/>
            <a:chOff x="0" y="0"/>
            <a:chExt cx="2443540" cy="630766"/>
          </a:xfrm>
        </p:grpSpPr>
        <p:sp>
          <p:nvSpPr>
            <p:cNvPr id="197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198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83" name="Rounded Rectangle"/>
          <p:cNvSpPr/>
          <p:nvPr/>
        </p:nvSpPr>
        <p:spPr>
          <a:xfrm>
            <a:off x="18687947" y="6988805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87" name="Group"/>
          <p:cNvGrpSpPr/>
          <p:nvPr/>
        </p:nvGrpSpPr>
        <p:grpSpPr>
          <a:xfrm>
            <a:off x="19674038" y="7106595"/>
            <a:ext cx="2443542" cy="630769"/>
            <a:chOff x="0" y="0"/>
            <a:chExt cx="2443540" cy="630766"/>
          </a:xfrm>
        </p:grpSpPr>
        <p:sp>
          <p:nvSpPr>
            <p:cNvPr id="198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198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89" name="Rounded Rectangle"/>
          <p:cNvSpPr/>
          <p:nvPr/>
        </p:nvSpPr>
        <p:spPr>
          <a:xfrm>
            <a:off x="18687947" y="5817343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93" name="Group"/>
          <p:cNvGrpSpPr/>
          <p:nvPr/>
        </p:nvGrpSpPr>
        <p:grpSpPr>
          <a:xfrm>
            <a:off x="19674038" y="5935133"/>
            <a:ext cx="2443542" cy="630769"/>
            <a:chOff x="0" y="0"/>
            <a:chExt cx="2443540" cy="630766"/>
          </a:xfrm>
        </p:grpSpPr>
        <p:sp>
          <p:nvSpPr>
            <p:cNvPr id="199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199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995" name="Rounded Rectangle"/>
          <p:cNvSpPr/>
          <p:nvPr/>
        </p:nvSpPr>
        <p:spPr>
          <a:xfrm>
            <a:off x="18687947" y="3365071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1999" name="Group"/>
          <p:cNvGrpSpPr/>
          <p:nvPr/>
        </p:nvGrpSpPr>
        <p:grpSpPr>
          <a:xfrm>
            <a:off x="19674038" y="3482861"/>
            <a:ext cx="2443542" cy="630769"/>
            <a:chOff x="0" y="0"/>
            <a:chExt cx="2443540" cy="630766"/>
          </a:xfrm>
        </p:grpSpPr>
        <p:sp>
          <p:nvSpPr>
            <p:cNvPr id="199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199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001" name="Rounded Rectangle"/>
          <p:cNvSpPr/>
          <p:nvPr/>
        </p:nvSpPr>
        <p:spPr>
          <a:xfrm>
            <a:off x="18687947" y="2193609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005" name="Group"/>
          <p:cNvGrpSpPr/>
          <p:nvPr/>
        </p:nvGrpSpPr>
        <p:grpSpPr>
          <a:xfrm>
            <a:off x="19674038" y="2311399"/>
            <a:ext cx="2443542" cy="630769"/>
            <a:chOff x="0" y="0"/>
            <a:chExt cx="2443540" cy="630766"/>
          </a:xfrm>
        </p:grpSpPr>
        <p:sp>
          <p:nvSpPr>
            <p:cNvPr id="200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Ramirez</a:t>
              </a:r>
            </a:p>
          </p:txBody>
        </p:sp>
        <p:sp>
          <p:nvSpPr>
            <p:cNvPr id="200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007" name="Rounded Rectangle"/>
          <p:cNvSpPr/>
          <p:nvPr/>
        </p:nvSpPr>
        <p:spPr>
          <a:xfrm>
            <a:off x="18687947" y="10615342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011" name="Group"/>
          <p:cNvGrpSpPr/>
          <p:nvPr/>
        </p:nvGrpSpPr>
        <p:grpSpPr>
          <a:xfrm>
            <a:off x="19674038" y="10733132"/>
            <a:ext cx="2443542" cy="630769"/>
            <a:chOff x="0" y="0"/>
            <a:chExt cx="2443540" cy="630766"/>
          </a:xfrm>
        </p:grpSpPr>
        <p:sp>
          <p:nvSpPr>
            <p:cNvPr id="200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Michael Clark</a:t>
              </a:r>
            </a:p>
          </p:txBody>
        </p:sp>
        <p:sp>
          <p:nvSpPr>
            <p:cNvPr id="201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013" name="Rounded Rectangle"/>
          <p:cNvSpPr/>
          <p:nvPr/>
        </p:nvSpPr>
        <p:spPr>
          <a:xfrm>
            <a:off x="11020794" y="1926304"/>
            <a:ext cx="11359413" cy="2614954"/>
          </a:xfrm>
          <a:prstGeom prst="roundRect">
            <a:avLst>
              <a:gd name="adj" fmla="val 8352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14" name="Rounded Rectangle"/>
          <p:cNvSpPr/>
          <p:nvPr/>
        </p:nvSpPr>
        <p:spPr>
          <a:xfrm>
            <a:off x="11020794" y="5551825"/>
            <a:ext cx="11359413" cy="2614954"/>
          </a:xfrm>
          <a:prstGeom prst="roundRect">
            <a:avLst>
              <a:gd name="adj" fmla="val 8352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15" name="Rounded Rectangle"/>
          <p:cNvSpPr/>
          <p:nvPr/>
        </p:nvSpPr>
        <p:spPr>
          <a:xfrm>
            <a:off x="11020794" y="9191310"/>
            <a:ext cx="11359413" cy="2614954"/>
          </a:xfrm>
          <a:prstGeom prst="roundRect">
            <a:avLst>
              <a:gd name="adj" fmla="val 8352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16" name="Venn diagram"/>
          <p:cNvSpPr txBox="1"/>
          <p:nvPr/>
        </p:nvSpPr>
        <p:spPr>
          <a:xfrm>
            <a:off x="11221973" y="5215466"/>
            <a:ext cx="126495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Team 2</a:t>
            </a:r>
          </a:p>
        </p:txBody>
      </p:sp>
      <p:sp>
        <p:nvSpPr>
          <p:cNvPr id="2018" name="Venn diagram"/>
          <p:cNvSpPr txBox="1"/>
          <p:nvPr/>
        </p:nvSpPr>
        <p:spPr>
          <a:xfrm>
            <a:off x="11221973" y="8858323"/>
            <a:ext cx="1264956" cy="317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Team 3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0B9963E-3FDB-E745-A186-1D9D688B302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1344092" y="5918996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984707-BFD1-864D-8EB2-4407EE4970F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5068586" y="9541366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0B551B2-9CF4-4841-B99C-FA9CDF30846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8773223" y="9537805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F2C0028-1E7C-394F-97E7-AC1990646737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1354991" y="7080167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F0DB9B9E-A09D-B547-8E89-63A573F5EBE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5068586" y="10704215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715233FA-DFFA-9243-B8C4-5E5090CF976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8778157" y="10704215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08569EB0-7CB9-274A-B6C1-4854DE06712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065772" y="5918996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13339332-BB01-AD46-A5A1-C5AEDAEA3DE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773222" y="5911766"/>
            <a:ext cx="724067" cy="724068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91DA887B-8EB9-094B-BB69-C6EDCCD5ACB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6648499" y="2878582"/>
            <a:ext cx="724067" cy="724068"/>
          </a:xfrm>
        </p:spPr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E3C45C05-C3EB-E248-A37E-B0E34FA842BF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11353805" y="2285399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51429AE2-EF4C-314C-AED7-FF7EF271ACB7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1351359" y="9541366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895DC9B0-A20B-7748-9F65-F06B0020FABB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5076112" y="2279463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3901B2D0-B702-B844-AD1E-12C18424FB0F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8773458" y="2287717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288427B-FB5D-8744-8F8D-5619C3A617BC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5076112" y="7086401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24D5CB71-E29A-384C-9939-DFB9F2C89716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8773222" y="7086401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2BC648D5-0B53-5648-8A9B-454855FECD5E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1729254" y="6495966"/>
            <a:ext cx="724067" cy="724068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992CB227-61CA-4044-ADCD-6C78218C132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6648499" y="10118727"/>
            <a:ext cx="724067" cy="724068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96745B4C-59FC-D746-B6B0-93B36B301341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6648499" y="6489616"/>
            <a:ext cx="724067" cy="724068"/>
          </a:xfrm>
        </p:spPr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EBC82D97-F477-C04A-8EE4-35940A41AE7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1344091" y="3453500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83BC358C-60B7-484C-8025-7B07C1EEEE45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1344093" y="10709766"/>
            <a:ext cx="724067" cy="724068"/>
          </a:xfrm>
        </p:spPr>
      </p:sp>
      <p:sp>
        <p:nvSpPr>
          <p:cNvPr id="1856" name="Picture Placeholder 1855">
            <a:extLst>
              <a:ext uri="{FF2B5EF4-FFF2-40B4-BE49-F238E27FC236}">
                <a16:creationId xmlns:a16="http://schemas.microsoft.com/office/drawing/2014/main" id="{F636CB5E-B7E0-EE4B-9137-9AD8B9E75A8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5081471" y="3453500"/>
            <a:ext cx="724067" cy="724068"/>
          </a:xfrm>
        </p:spPr>
      </p:sp>
      <p:sp>
        <p:nvSpPr>
          <p:cNvPr id="1857" name="Picture Placeholder 1856">
            <a:extLst>
              <a:ext uri="{FF2B5EF4-FFF2-40B4-BE49-F238E27FC236}">
                <a16:creationId xmlns:a16="http://schemas.microsoft.com/office/drawing/2014/main" id="{54B6F486-CA55-A840-9641-E0A0DF0D59A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8773221" y="3461581"/>
            <a:ext cx="724067" cy="724068"/>
          </a:xfrm>
        </p:spPr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ine"/>
          <p:cNvSpPr/>
          <p:nvPr/>
        </p:nvSpPr>
        <p:spPr>
          <a:xfrm>
            <a:off x="3369733" y="5822773"/>
            <a:ext cx="17619434" cy="1284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1" y="1693"/>
                </a:cubicBezTo>
                <a:cubicBezTo>
                  <a:pt x="2" y="1441"/>
                  <a:pt x="5" y="1247"/>
                  <a:pt x="9" y="1092"/>
                </a:cubicBezTo>
                <a:cubicBezTo>
                  <a:pt x="15" y="868"/>
                  <a:pt x="25" y="670"/>
                  <a:pt x="37" y="504"/>
                </a:cubicBezTo>
                <a:cubicBezTo>
                  <a:pt x="49" y="338"/>
                  <a:pt x="63" y="211"/>
                  <a:pt x="80" y="129"/>
                </a:cubicBezTo>
                <a:cubicBezTo>
                  <a:pt x="91" y="65"/>
                  <a:pt x="105" y="32"/>
                  <a:pt x="123" y="16"/>
                </a:cubicBezTo>
                <a:cubicBezTo>
                  <a:pt x="142" y="0"/>
                  <a:pt x="164" y="0"/>
                  <a:pt x="193" y="0"/>
                </a:cubicBezTo>
                <a:lnTo>
                  <a:pt x="21407" y="0"/>
                </a:lnTo>
                <a:cubicBezTo>
                  <a:pt x="21436" y="0"/>
                  <a:pt x="21458" y="0"/>
                  <a:pt x="21477" y="16"/>
                </a:cubicBezTo>
                <a:cubicBezTo>
                  <a:pt x="21495" y="32"/>
                  <a:pt x="21509" y="65"/>
                  <a:pt x="21520" y="129"/>
                </a:cubicBezTo>
                <a:cubicBezTo>
                  <a:pt x="21537" y="211"/>
                  <a:pt x="21551" y="338"/>
                  <a:pt x="21563" y="504"/>
                </a:cubicBezTo>
                <a:cubicBezTo>
                  <a:pt x="21575" y="670"/>
                  <a:pt x="21585" y="868"/>
                  <a:pt x="21591" y="1092"/>
                </a:cubicBezTo>
                <a:cubicBezTo>
                  <a:pt x="21595" y="1247"/>
                  <a:pt x="21598" y="1441"/>
                  <a:pt x="21599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Line"/>
          <p:cNvSpPr/>
          <p:nvPr/>
        </p:nvSpPr>
        <p:spPr>
          <a:xfrm>
            <a:off x="12192000" y="4610482"/>
            <a:ext cx="0" cy="245393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" name="Line"/>
          <p:cNvSpPr/>
          <p:nvPr/>
        </p:nvSpPr>
        <p:spPr>
          <a:xfrm>
            <a:off x="16572720" y="5824077"/>
            <a:ext cx="0" cy="1265653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" name="Line"/>
          <p:cNvSpPr/>
          <p:nvPr/>
        </p:nvSpPr>
        <p:spPr>
          <a:xfrm>
            <a:off x="7775853" y="5823440"/>
            <a:ext cx="0" cy="126629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" name="Rounded Rectangle"/>
          <p:cNvSpPr/>
          <p:nvPr/>
        </p:nvSpPr>
        <p:spPr>
          <a:xfrm>
            <a:off x="1641811" y="7044683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" name="Venn diagram"/>
          <p:cNvSpPr txBox="1"/>
          <p:nvPr/>
        </p:nvSpPr>
        <p:spPr>
          <a:xfrm>
            <a:off x="2627902" y="716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41" name="Venn diagram"/>
          <p:cNvSpPr txBox="1"/>
          <p:nvPr/>
        </p:nvSpPr>
        <p:spPr>
          <a:xfrm>
            <a:off x="2644835" y="747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4" name="Rounded Rectangle"/>
          <p:cNvSpPr/>
          <p:nvPr/>
        </p:nvSpPr>
        <p:spPr>
          <a:xfrm>
            <a:off x="6048747" y="704468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6" name="Venn diagram"/>
          <p:cNvSpPr txBox="1"/>
          <p:nvPr/>
        </p:nvSpPr>
        <p:spPr>
          <a:xfrm>
            <a:off x="7034839" y="716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47" name="Venn diagram"/>
          <p:cNvSpPr txBox="1"/>
          <p:nvPr/>
        </p:nvSpPr>
        <p:spPr>
          <a:xfrm>
            <a:off x="7051772" y="747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50" name="Rounded Rectangle"/>
          <p:cNvSpPr/>
          <p:nvPr/>
        </p:nvSpPr>
        <p:spPr>
          <a:xfrm>
            <a:off x="10460508" y="704468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2" name="Venn diagram"/>
          <p:cNvSpPr txBox="1"/>
          <p:nvPr/>
        </p:nvSpPr>
        <p:spPr>
          <a:xfrm>
            <a:off x="11446600" y="716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53" name="Venn diagram"/>
          <p:cNvSpPr txBox="1"/>
          <p:nvPr/>
        </p:nvSpPr>
        <p:spPr>
          <a:xfrm>
            <a:off x="11463533" y="747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56" name="Rounded Rectangle"/>
          <p:cNvSpPr/>
          <p:nvPr/>
        </p:nvSpPr>
        <p:spPr>
          <a:xfrm>
            <a:off x="14862621" y="7044683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8" name="Venn diagram"/>
          <p:cNvSpPr txBox="1"/>
          <p:nvPr/>
        </p:nvSpPr>
        <p:spPr>
          <a:xfrm>
            <a:off x="15848712" y="716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59" name="Venn diagram"/>
          <p:cNvSpPr txBox="1"/>
          <p:nvPr/>
        </p:nvSpPr>
        <p:spPr>
          <a:xfrm>
            <a:off x="15865645" y="747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62" name="Rounded Rectangle"/>
          <p:cNvSpPr/>
          <p:nvPr/>
        </p:nvSpPr>
        <p:spPr>
          <a:xfrm>
            <a:off x="19269558" y="7044683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4" name="Venn diagram"/>
          <p:cNvSpPr txBox="1"/>
          <p:nvPr/>
        </p:nvSpPr>
        <p:spPr>
          <a:xfrm>
            <a:off x="20255650" y="716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Moore</a:t>
            </a:r>
          </a:p>
        </p:txBody>
      </p:sp>
      <p:sp>
        <p:nvSpPr>
          <p:cNvPr id="65" name="Venn diagram"/>
          <p:cNvSpPr txBox="1"/>
          <p:nvPr/>
        </p:nvSpPr>
        <p:spPr>
          <a:xfrm>
            <a:off x="20272583" y="747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68" name="Rounded Rectangle"/>
          <p:cNvSpPr/>
          <p:nvPr/>
        </p:nvSpPr>
        <p:spPr>
          <a:xfrm>
            <a:off x="10460508" y="3708816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0" name="Venn diagram"/>
          <p:cNvSpPr txBox="1"/>
          <p:nvPr/>
        </p:nvSpPr>
        <p:spPr>
          <a:xfrm>
            <a:off x="11446600" y="38266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71" name="Venn diagram"/>
          <p:cNvSpPr txBox="1"/>
          <p:nvPr/>
        </p:nvSpPr>
        <p:spPr>
          <a:xfrm>
            <a:off x="11463533" y="41398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93313" y="9080723"/>
            <a:ext cx="20997373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dolor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non </a:t>
            </a:r>
            <a:r>
              <a:rPr dirty="0" err="1">
                <a:solidFill>
                  <a:schemeClr val="tx2"/>
                </a:solidFill>
              </a:rPr>
              <a:t>arcu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varius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sem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sit. Eu </a:t>
            </a:r>
            <a:r>
              <a:rPr dirty="0" err="1">
                <a:solidFill>
                  <a:schemeClr val="tx2"/>
                </a:solidFill>
              </a:rPr>
              <a:t>nisl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mi ipsum. Ante </a:t>
            </a:r>
            <a:r>
              <a:rPr dirty="0" err="1">
                <a:solidFill>
                  <a:schemeClr val="tx2"/>
                </a:solidFill>
              </a:rPr>
              <a:t>metus</a:t>
            </a:r>
            <a:r>
              <a:rPr dirty="0">
                <a:solidFill>
                  <a:schemeClr val="tx2"/>
                </a:solidFill>
              </a:rPr>
              <a:t> dictum at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Erat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imperdiet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euismod</a:t>
            </a:r>
            <a:r>
              <a:rPr dirty="0">
                <a:solidFill>
                  <a:schemeClr val="tx2"/>
                </a:solidFill>
              </a:rPr>
              <a:t> nisi porta lorem </a:t>
            </a:r>
            <a:r>
              <a:rPr dirty="0" err="1">
                <a:solidFill>
                  <a:schemeClr val="tx2"/>
                </a:solidFill>
              </a:rPr>
              <a:t>mollis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Facilisis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praesent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magna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purus</a:t>
            </a:r>
            <a:r>
              <a:rPr dirty="0">
                <a:solidFill>
                  <a:schemeClr val="tx2"/>
                </a:solidFill>
              </a:rPr>
              <a:t>. Massa vitae </a:t>
            </a:r>
            <a:r>
              <a:rPr dirty="0" err="1">
                <a:solidFill>
                  <a:schemeClr val="tx2"/>
                </a:solidFill>
              </a:rPr>
              <a:t>tortor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condimentum</a:t>
            </a:r>
            <a:r>
              <a:rPr dirty="0">
                <a:solidFill>
                  <a:schemeClr val="tx2"/>
                </a:solidFill>
              </a:rPr>
              <a:t> lacinia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vel eros. Vitae </a:t>
            </a:r>
            <a:r>
              <a:rPr dirty="0" err="1">
                <a:solidFill>
                  <a:schemeClr val="tx2"/>
                </a:solidFill>
              </a:rPr>
              <a:t>congue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consequat</a:t>
            </a:r>
            <a:r>
              <a:rPr dirty="0">
                <a:solidFill>
                  <a:schemeClr val="tx2"/>
                </a:solidFill>
              </a:rPr>
              <a:t>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. Dui </a:t>
            </a:r>
            <a:r>
              <a:rPr dirty="0" err="1">
                <a:solidFill>
                  <a:schemeClr val="tx2"/>
                </a:solidFill>
              </a:rPr>
              <a:t>faucibus</a:t>
            </a:r>
            <a:r>
              <a:rPr dirty="0">
                <a:solidFill>
                  <a:schemeClr val="tx2"/>
                </a:solidFill>
              </a:rPr>
              <a:t> in </a:t>
            </a:r>
            <a:r>
              <a:rPr dirty="0" err="1">
                <a:solidFill>
                  <a:schemeClr val="tx2"/>
                </a:solidFill>
              </a:rPr>
              <a:t>ornare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quam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sollicitudin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. Porta non pulvinar </a:t>
            </a:r>
            <a:r>
              <a:rPr dirty="0" err="1">
                <a:solidFill>
                  <a:schemeClr val="tx2"/>
                </a:solidFill>
              </a:rPr>
              <a:t>neque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laoreet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suspendisse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interdum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libero.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 diam </a:t>
            </a:r>
            <a:r>
              <a:rPr dirty="0" err="1">
                <a:solidFill>
                  <a:schemeClr val="tx2"/>
                </a:solidFill>
              </a:rPr>
              <a:t>volutpat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sed.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ipsum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bibendum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. Integer </a:t>
            </a:r>
            <a:r>
              <a:rPr dirty="0" err="1">
                <a:solidFill>
                  <a:schemeClr val="tx2"/>
                </a:solidFill>
              </a:rPr>
              <a:t>malesuada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vel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maecenas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accumsan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5" name="Venn diagram"/>
          <p:cNvSpPr txBox="1"/>
          <p:nvPr/>
        </p:nvSpPr>
        <p:spPr>
          <a:xfrm>
            <a:off x="5521645" y="1671290"/>
            <a:ext cx="13340710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t>Company organizational chart with photos</a:t>
            </a:r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DCE91B90-8CDF-D548-973F-1A4DCC4A9A66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56396" y="3803240"/>
            <a:ext cx="724067" cy="724068"/>
          </a:xfrm>
        </p:spPr>
      </p:sp>
      <p:sp>
        <p:nvSpPr>
          <p:cNvPr id="91" name="Picture Placeholder 90">
            <a:extLst>
              <a:ext uri="{FF2B5EF4-FFF2-40B4-BE49-F238E27FC236}">
                <a16:creationId xmlns:a16="http://schemas.microsoft.com/office/drawing/2014/main" id="{D5365DA5-8D8F-CA44-BFD1-468C40109C71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736095" y="7137097"/>
            <a:ext cx="724067" cy="724068"/>
          </a:xfrm>
        </p:spPr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64C01B2F-DBC6-1542-943A-436AF6B8EC55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6144636" y="7138535"/>
            <a:ext cx="724067" cy="724068"/>
          </a:xfrm>
        </p:spPr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C840CAB1-4922-564C-9D28-C2D16132CCC9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0556396" y="7137097"/>
            <a:ext cx="724067" cy="724068"/>
          </a:xfrm>
        </p:spPr>
      </p:sp>
      <p:sp>
        <p:nvSpPr>
          <p:cNvPr id="94" name="Picture Placeholder 93">
            <a:extLst>
              <a:ext uri="{FF2B5EF4-FFF2-40B4-BE49-F238E27FC236}">
                <a16:creationId xmlns:a16="http://schemas.microsoft.com/office/drawing/2014/main" id="{60D4B274-AA19-E243-AB4D-8C70FE93EE86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4958508" y="7137097"/>
            <a:ext cx="724067" cy="724068"/>
          </a:xfrm>
        </p:spPr>
      </p:sp>
      <p:sp>
        <p:nvSpPr>
          <p:cNvPr id="95" name="Picture Placeholder 94">
            <a:extLst>
              <a:ext uri="{FF2B5EF4-FFF2-40B4-BE49-F238E27FC236}">
                <a16:creationId xmlns:a16="http://schemas.microsoft.com/office/drawing/2014/main" id="{148B6362-F1C9-8642-ADCA-4ACBED3BFF43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365446" y="7137097"/>
            <a:ext cx="724067" cy="724068"/>
          </a:xfrm>
        </p:spPr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1" name="Line"/>
          <p:cNvSpPr/>
          <p:nvPr/>
        </p:nvSpPr>
        <p:spPr>
          <a:xfrm flipH="1">
            <a:off x="4732006" y="2283177"/>
            <a:ext cx="490561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22" name="Line"/>
          <p:cNvSpPr/>
          <p:nvPr/>
        </p:nvSpPr>
        <p:spPr>
          <a:xfrm flipH="1" flipV="1">
            <a:off x="5230395" y="2861027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24" name="Rounded Rectangle"/>
          <p:cNvSpPr/>
          <p:nvPr/>
        </p:nvSpPr>
        <p:spPr>
          <a:xfrm>
            <a:off x="1323450" y="1821076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26" name="Venn diagram"/>
          <p:cNvSpPr/>
          <p:nvPr/>
        </p:nvSpPr>
        <p:spPr>
          <a:xfrm>
            <a:off x="2309542" y="1938866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027" name="Venn diagram"/>
          <p:cNvSpPr/>
          <p:nvPr/>
        </p:nvSpPr>
        <p:spPr>
          <a:xfrm>
            <a:off x="2326475" y="2252135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30" name="Rounded Rectangle"/>
          <p:cNvSpPr/>
          <p:nvPr/>
        </p:nvSpPr>
        <p:spPr>
          <a:xfrm>
            <a:off x="1323450" y="2964077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32" name="Venn diagram"/>
          <p:cNvSpPr/>
          <p:nvPr/>
        </p:nvSpPr>
        <p:spPr>
          <a:xfrm>
            <a:off x="2309542" y="3081867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033" name="Venn diagram"/>
          <p:cNvSpPr/>
          <p:nvPr/>
        </p:nvSpPr>
        <p:spPr>
          <a:xfrm>
            <a:off x="2326475" y="3395136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38" name="Line"/>
          <p:cNvSpPr/>
          <p:nvPr/>
        </p:nvSpPr>
        <p:spPr>
          <a:xfrm flipH="1">
            <a:off x="4732006" y="4950178"/>
            <a:ext cx="490561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39" name="Line"/>
          <p:cNvSpPr/>
          <p:nvPr/>
        </p:nvSpPr>
        <p:spPr>
          <a:xfrm flipH="1" flipV="1">
            <a:off x="5230395" y="5528028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41" name="Rounded Rectangle"/>
          <p:cNvSpPr/>
          <p:nvPr/>
        </p:nvSpPr>
        <p:spPr>
          <a:xfrm>
            <a:off x="1323450" y="4488077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43" name="Venn diagram"/>
          <p:cNvSpPr/>
          <p:nvPr/>
        </p:nvSpPr>
        <p:spPr>
          <a:xfrm>
            <a:off x="2309542" y="4605867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044" name="Venn diagram"/>
          <p:cNvSpPr/>
          <p:nvPr/>
        </p:nvSpPr>
        <p:spPr>
          <a:xfrm>
            <a:off x="2326475" y="4919136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47" name="Rounded Rectangle"/>
          <p:cNvSpPr/>
          <p:nvPr/>
        </p:nvSpPr>
        <p:spPr>
          <a:xfrm>
            <a:off x="1323450" y="5631078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49" name="Venn diagram"/>
          <p:cNvSpPr/>
          <p:nvPr/>
        </p:nvSpPr>
        <p:spPr>
          <a:xfrm>
            <a:off x="2309542" y="5748868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050" name="Venn diagram"/>
          <p:cNvSpPr/>
          <p:nvPr/>
        </p:nvSpPr>
        <p:spPr>
          <a:xfrm>
            <a:off x="2326475" y="6062137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55" name="Line"/>
          <p:cNvSpPr/>
          <p:nvPr/>
        </p:nvSpPr>
        <p:spPr>
          <a:xfrm flipH="1">
            <a:off x="4732006" y="7629878"/>
            <a:ext cx="490561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56" name="Line"/>
          <p:cNvSpPr/>
          <p:nvPr/>
        </p:nvSpPr>
        <p:spPr>
          <a:xfrm flipH="1" flipV="1">
            <a:off x="5230395" y="8207728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58" name="Rounded Rectangle"/>
          <p:cNvSpPr/>
          <p:nvPr/>
        </p:nvSpPr>
        <p:spPr>
          <a:xfrm>
            <a:off x="1323450" y="7167777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60" name="Venn diagram"/>
          <p:cNvSpPr/>
          <p:nvPr/>
        </p:nvSpPr>
        <p:spPr>
          <a:xfrm>
            <a:off x="2309542" y="7285567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061" name="Venn diagram"/>
          <p:cNvSpPr/>
          <p:nvPr/>
        </p:nvSpPr>
        <p:spPr>
          <a:xfrm>
            <a:off x="2326475" y="7598836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64" name="Rounded Rectangle"/>
          <p:cNvSpPr/>
          <p:nvPr/>
        </p:nvSpPr>
        <p:spPr>
          <a:xfrm>
            <a:off x="1323450" y="8310779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66" name="Venn diagram"/>
          <p:cNvSpPr/>
          <p:nvPr/>
        </p:nvSpPr>
        <p:spPr>
          <a:xfrm>
            <a:off x="2309542" y="8428569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067" name="Venn diagram"/>
          <p:cNvSpPr/>
          <p:nvPr/>
        </p:nvSpPr>
        <p:spPr>
          <a:xfrm>
            <a:off x="2326475" y="8741838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72" name="Line"/>
          <p:cNvSpPr/>
          <p:nvPr/>
        </p:nvSpPr>
        <p:spPr>
          <a:xfrm flipH="1">
            <a:off x="4732006" y="10288412"/>
            <a:ext cx="490561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73" name="Line"/>
          <p:cNvSpPr/>
          <p:nvPr/>
        </p:nvSpPr>
        <p:spPr>
          <a:xfrm flipH="1" flipV="1">
            <a:off x="5230395" y="10866262"/>
            <a:ext cx="5032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75" name="Rounded Rectangle"/>
          <p:cNvSpPr/>
          <p:nvPr/>
        </p:nvSpPr>
        <p:spPr>
          <a:xfrm>
            <a:off x="1323450" y="9826311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77" name="Venn diagram"/>
          <p:cNvSpPr/>
          <p:nvPr/>
        </p:nvSpPr>
        <p:spPr>
          <a:xfrm>
            <a:off x="2309542" y="9944101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078" name="Venn diagram"/>
          <p:cNvSpPr/>
          <p:nvPr/>
        </p:nvSpPr>
        <p:spPr>
          <a:xfrm>
            <a:off x="2326475" y="10257370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81" name="Rounded Rectangle"/>
          <p:cNvSpPr/>
          <p:nvPr/>
        </p:nvSpPr>
        <p:spPr>
          <a:xfrm>
            <a:off x="1323450" y="10969313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83" name="Venn diagram"/>
          <p:cNvSpPr/>
          <p:nvPr/>
        </p:nvSpPr>
        <p:spPr>
          <a:xfrm>
            <a:off x="2309542" y="11087103"/>
            <a:ext cx="2426610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084" name="Venn diagram"/>
          <p:cNvSpPr/>
          <p:nvPr/>
        </p:nvSpPr>
        <p:spPr>
          <a:xfrm>
            <a:off x="2326475" y="11400372"/>
            <a:ext cx="2426611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89" name="Line"/>
          <p:cNvSpPr/>
          <p:nvPr/>
        </p:nvSpPr>
        <p:spPr>
          <a:xfrm>
            <a:off x="13908950" y="6865166"/>
            <a:ext cx="51556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0" name="Line"/>
          <p:cNvSpPr/>
          <p:nvPr/>
        </p:nvSpPr>
        <p:spPr>
          <a:xfrm>
            <a:off x="14420442" y="2845615"/>
            <a:ext cx="1125560" cy="8026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3016" y="21600"/>
                </a:lnTo>
                <a:cubicBezTo>
                  <a:pt x="2573" y="21600"/>
                  <a:pt x="2219" y="21600"/>
                  <a:pt x="1932" y="21597"/>
                </a:cubicBezTo>
                <a:cubicBezTo>
                  <a:pt x="1644" y="21595"/>
                  <a:pt x="1423" y="21590"/>
                  <a:pt x="1246" y="21579"/>
                </a:cubicBezTo>
                <a:cubicBezTo>
                  <a:pt x="991" y="21566"/>
                  <a:pt x="765" y="21546"/>
                  <a:pt x="575" y="21519"/>
                </a:cubicBezTo>
                <a:cubicBezTo>
                  <a:pt x="385" y="21493"/>
                  <a:pt x="241" y="21461"/>
                  <a:pt x="148" y="21425"/>
                </a:cubicBezTo>
                <a:cubicBezTo>
                  <a:pt x="74" y="21400"/>
                  <a:pt x="37" y="21369"/>
                  <a:pt x="18" y="21329"/>
                </a:cubicBezTo>
                <a:cubicBezTo>
                  <a:pt x="0" y="21289"/>
                  <a:pt x="0" y="21239"/>
                  <a:pt x="0" y="21177"/>
                </a:cubicBezTo>
                <a:lnTo>
                  <a:pt x="0" y="423"/>
                </a:lnTo>
                <a:cubicBezTo>
                  <a:pt x="0" y="361"/>
                  <a:pt x="0" y="311"/>
                  <a:pt x="18" y="271"/>
                </a:cubicBezTo>
                <a:cubicBezTo>
                  <a:pt x="37" y="231"/>
                  <a:pt x="74" y="200"/>
                  <a:pt x="148" y="175"/>
                </a:cubicBezTo>
                <a:cubicBezTo>
                  <a:pt x="241" y="139"/>
                  <a:pt x="385" y="107"/>
                  <a:pt x="575" y="81"/>
                </a:cubicBezTo>
                <a:cubicBezTo>
                  <a:pt x="765" y="54"/>
                  <a:pt x="991" y="34"/>
                  <a:pt x="1246" y="21"/>
                </a:cubicBezTo>
                <a:cubicBezTo>
                  <a:pt x="1423" y="10"/>
                  <a:pt x="1644" y="5"/>
                  <a:pt x="1932" y="3"/>
                </a:cubicBezTo>
                <a:cubicBezTo>
                  <a:pt x="2219" y="0"/>
                  <a:pt x="2573" y="0"/>
                  <a:pt x="3016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1" name="Line"/>
          <p:cNvSpPr/>
          <p:nvPr/>
        </p:nvSpPr>
        <p:spPr>
          <a:xfrm>
            <a:off x="14424674" y="5526455"/>
            <a:ext cx="88672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2" name="Line"/>
          <p:cNvSpPr/>
          <p:nvPr/>
        </p:nvSpPr>
        <p:spPr>
          <a:xfrm>
            <a:off x="14424674" y="8203876"/>
            <a:ext cx="86542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3" name="Line"/>
          <p:cNvSpPr/>
          <p:nvPr/>
        </p:nvSpPr>
        <p:spPr>
          <a:xfrm>
            <a:off x="9988895" y="6865166"/>
            <a:ext cx="49957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4" name="Line"/>
          <p:cNvSpPr/>
          <p:nvPr/>
        </p:nvSpPr>
        <p:spPr>
          <a:xfrm flipH="1">
            <a:off x="8857842" y="2851965"/>
            <a:ext cx="1125560" cy="8026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3016" y="21600"/>
                </a:lnTo>
                <a:cubicBezTo>
                  <a:pt x="2573" y="21600"/>
                  <a:pt x="2219" y="21600"/>
                  <a:pt x="1932" y="21597"/>
                </a:cubicBezTo>
                <a:cubicBezTo>
                  <a:pt x="1644" y="21595"/>
                  <a:pt x="1423" y="21590"/>
                  <a:pt x="1246" y="21579"/>
                </a:cubicBezTo>
                <a:cubicBezTo>
                  <a:pt x="991" y="21566"/>
                  <a:pt x="765" y="21546"/>
                  <a:pt x="575" y="21519"/>
                </a:cubicBezTo>
                <a:cubicBezTo>
                  <a:pt x="385" y="21493"/>
                  <a:pt x="241" y="21461"/>
                  <a:pt x="148" y="21425"/>
                </a:cubicBezTo>
                <a:cubicBezTo>
                  <a:pt x="74" y="21400"/>
                  <a:pt x="37" y="21369"/>
                  <a:pt x="18" y="21329"/>
                </a:cubicBezTo>
                <a:cubicBezTo>
                  <a:pt x="0" y="21289"/>
                  <a:pt x="0" y="21239"/>
                  <a:pt x="0" y="21177"/>
                </a:cubicBezTo>
                <a:lnTo>
                  <a:pt x="0" y="423"/>
                </a:lnTo>
                <a:cubicBezTo>
                  <a:pt x="0" y="361"/>
                  <a:pt x="0" y="311"/>
                  <a:pt x="18" y="271"/>
                </a:cubicBezTo>
                <a:cubicBezTo>
                  <a:pt x="37" y="231"/>
                  <a:pt x="74" y="200"/>
                  <a:pt x="148" y="175"/>
                </a:cubicBezTo>
                <a:cubicBezTo>
                  <a:pt x="241" y="139"/>
                  <a:pt x="385" y="107"/>
                  <a:pt x="575" y="81"/>
                </a:cubicBezTo>
                <a:cubicBezTo>
                  <a:pt x="765" y="54"/>
                  <a:pt x="991" y="34"/>
                  <a:pt x="1246" y="21"/>
                </a:cubicBezTo>
                <a:cubicBezTo>
                  <a:pt x="1423" y="10"/>
                  <a:pt x="1644" y="5"/>
                  <a:pt x="1932" y="3"/>
                </a:cubicBezTo>
                <a:cubicBezTo>
                  <a:pt x="2219" y="0"/>
                  <a:pt x="2573" y="0"/>
                  <a:pt x="3016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5" name="Line"/>
          <p:cNvSpPr/>
          <p:nvPr/>
        </p:nvSpPr>
        <p:spPr>
          <a:xfrm>
            <a:off x="9109377" y="5526455"/>
            <a:ext cx="88672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6" name="Line"/>
          <p:cNvSpPr/>
          <p:nvPr/>
        </p:nvSpPr>
        <p:spPr>
          <a:xfrm>
            <a:off x="9130681" y="8203877"/>
            <a:ext cx="86542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7" name="Rounded Rectangle"/>
          <p:cNvSpPr/>
          <p:nvPr/>
        </p:nvSpPr>
        <p:spPr>
          <a:xfrm>
            <a:off x="5721363" y="2392575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099" name="Venn diagram"/>
          <p:cNvSpPr txBox="1"/>
          <p:nvPr/>
        </p:nvSpPr>
        <p:spPr>
          <a:xfrm>
            <a:off x="6707455" y="2510365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2100" name="Venn diagram"/>
          <p:cNvSpPr txBox="1"/>
          <p:nvPr/>
        </p:nvSpPr>
        <p:spPr>
          <a:xfrm>
            <a:off x="6724388" y="2823632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03" name="Rounded Rectangle"/>
          <p:cNvSpPr/>
          <p:nvPr/>
        </p:nvSpPr>
        <p:spPr>
          <a:xfrm>
            <a:off x="5721363" y="5069998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05" name="Venn diagram"/>
          <p:cNvSpPr txBox="1"/>
          <p:nvPr/>
        </p:nvSpPr>
        <p:spPr>
          <a:xfrm>
            <a:off x="6707455" y="518778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Moore</a:t>
            </a:r>
          </a:p>
        </p:txBody>
      </p:sp>
      <p:sp>
        <p:nvSpPr>
          <p:cNvPr id="2106" name="Venn diagram"/>
          <p:cNvSpPr txBox="1"/>
          <p:nvPr/>
        </p:nvSpPr>
        <p:spPr>
          <a:xfrm>
            <a:off x="6724388" y="550105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09" name="Rounded Rectangle"/>
          <p:cNvSpPr/>
          <p:nvPr/>
        </p:nvSpPr>
        <p:spPr>
          <a:xfrm>
            <a:off x="5721363" y="774742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11" name="Venn diagram"/>
          <p:cNvSpPr txBox="1"/>
          <p:nvPr/>
        </p:nvSpPr>
        <p:spPr>
          <a:xfrm>
            <a:off x="6707455" y="786521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112" name="Venn diagram"/>
          <p:cNvSpPr txBox="1"/>
          <p:nvPr/>
        </p:nvSpPr>
        <p:spPr>
          <a:xfrm>
            <a:off x="6724388" y="817847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15" name="Rounded Rectangle"/>
          <p:cNvSpPr/>
          <p:nvPr/>
        </p:nvSpPr>
        <p:spPr>
          <a:xfrm>
            <a:off x="5721363" y="1042484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17" name="Venn diagram"/>
          <p:cNvSpPr txBox="1"/>
          <p:nvPr/>
        </p:nvSpPr>
        <p:spPr>
          <a:xfrm>
            <a:off x="6707455" y="1054263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Hernandez</a:t>
            </a:r>
          </a:p>
        </p:txBody>
      </p:sp>
      <p:sp>
        <p:nvSpPr>
          <p:cNvPr id="2118" name="Venn diagram"/>
          <p:cNvSpPr txBox="1"/>
          <p:nvPr/>
        </p:nvSpPr>
        <p:spPr>
          <a:xfrm>
            <a:off x="6724388" y="1085589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21" name="Rounded Rectangle"/>
          <p:cNvSpPr/>
          <p:nvPr/>
        </p:nvSpPr>
        <p:spPr>
          <a:xfrm>
            <a:off x="10480482" y="6408709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23" name="Venn diagram"/>
          <p:cNvSpPr txBox="1"/>
          <p:nvPr/>
        </p:nvSpPr>
        <p:spPr>
          <a:xfrm>
            <a:off x="11466573" y="65264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2124" name="Venn diagram"/>
          <p:cNvSpPr txBox="1"/>
          <p:nvPr/>
        </p:nvSpPr>
        <p:spPr>
          <a:xfrm>
            <a:off x="11483506" y="68397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27" name="Line"/>
          <p:cNvSpPr/>
          <p:nvPr/>
        </p:nvSpPr>
        <p:spPr>
          <a:xfrm>
            <a:off x="19153827" y="2277533"/>
            <a:ext cx="490560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28" name="Line"/>
          <p:cNvSpPr/>
          <p:nvPr/>
        </p:nvSpPr>
        <p:spPr>
          <a:xfrm flipV="1">
            <a:off x="18642739" y="2855384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29" name="Rounded Rectangle"/>
          <p:cNvSpPr/>
          <p:nvPr/>
        </p:nvSpPr>
        <p:spPr>
          <a:xfrm>
            <a:off x="19607216" y="1821076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31" name="Venn diagram"/>
          <p:cNvSpPr/>
          <p:nvPr/>
        </p:nvSpPr>
        <p:spPr>
          <a:xfrm>
            <a:off x="20593308" y="1938866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132" name="Venn diagram"/>
          <p:cNvSpPr/>
          <p:nvPr/>
        </p:nvSpPr>
        <p:spPr>
          <a:xfrm>
            <a:off x="20610241" y="2252135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35" name="Rounded Rectangle"/>
          <p:cNvSpPr/>
          <p:nvPr/>
        </p:nvSpPr>
        <p:spPr>
          <a:xfrm>
            <a:off x="19607216" y="2964077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37" name="Venn diagram"/>
          <p:cNvSpPr/>
          <p:nvPr/>
        </p:nvSpPr>
        <p:spPr>
          <a:xfrm>
            <a:off x="20593308" y="3081867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138" name="Venn diagram"/>
          <p:cNvSpPr/>
          <p:nvPr/>
        </p:nvSpPr>
        <p:spPr>
          <a:xfrm>
            <a:off x="20610241" y="3395136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43" name="Line"/>
          <p:cNvSpPr/>
          <p:nvPr/>
        </p:nvSpPr>
        <p:spPr>
          <a:xfrm>
            <a:off x="19153827" y="4950178"/>
            <a:ext cx="490560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44" name="Line"/>
          <p:cNvSpPr/>
          <p:nvPr/>
        </p:nvSpPr>
        <p:spPr>
          <a:xfrm flipV="1">
            <a:off x="18642739" y="5528029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45" name="Rounded Rectangle"/>
          <p:cNvSpPr/>
          <p:nvPr/>
        </p:nvSpPr>
        <p:spPr>
          <a:xfrm>
            <a:off x="19607216" y="4493721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47" name="Venn diagram"/>
          <p:cNvSpPr/>
          <p:nvPr/>
        </p:nvSpPr>
        <p:spPr>
          <a:xfrm>
            <a:off x="20593308" y="4611511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148" name="Venn diagram"/>
          <p:cNvSpPr/>
          <p:nvPr/>
        </p:nvSpPr>
        <p:spPr>
          <a:xfrm>
            <a:off x="20610241" y="4924780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51" name="Rounded Rectangle"/>
          <p:cNvSpPr/>
          <p:nvPr/>
        </p:nvSpPr>
        <p:spPr>
          <a:xfrm>
            <a:off x="19607216" y="5636723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53" name="Venn diagram"/>
          <p:cNvSpPr/>
          <p:nvPr/>
        </p:nvSpPr>
        <p:spPr>
          <a:xfrm>
            <a:off x="20593308" y="5754513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154" name="Venn diagram"/>
          <p:cNvSpPr/>
          <p:nvPr/>
        </p:nvSpPr>
        <p:spPr>
          <a:xfrm>
            <a:off x="20610241" y="6067782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59" name="Line"/>
          <p:cNvSpPr/>
          <p:nvPr/>
        </p:nvSpPr>
        <p:spPr>
          <a:xfrm>
            <a:off x="19153827" y="7622822"/>
            <a:ext cx="490560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60" name="Line"/>
          <p:cNvSpPr/>
          <p:nvPr/>
        </p:nvSpPr>
        <p:spPr>
          <a:xfrm flipV="1">
            <a:off x="18642739" y="8200673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61" name="Rounded Rectangle"/>
          <p:cNvSpPr/>
          <p:nvPr/>
        </p:nvSpPr>
        <p:spPr>
          <a:xfrm>
            <a:off x="19607216" y="7166365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63" name="Venn diagram"/>
          <p:cNvSpPr/>
          <p:nvPr/>
        </p:nvSpPr>
        <p:spPr>
          <a:xfrm>
            <a:off x="20593308" y="7284155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164" name="Venn diagram"/>
          <p:cNvSpPr/>
          <p:nvPr/>
        </p:nvSpPr>
        <p:spPr>
          <a:xfrm>
            <a:off x="20610241" y="7597424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67" name="Rounded Rectangle"/>
          <p:cNvSpPr/>
          <p:nvPr/>
        </p:nvSpPr>
        <p:spPr>
          <a:xfrm>
            <a:off x="19607216" y="8309367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69" name="Venn diagram"/>
          <p:cNvSpPr/>
          <p:nvPr/>
        </p:nvSpPr>
        <p:spPr>
          <a:xfrm>
            <a:off x="20593308" y="8427157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170" name="Venn diagram"/>
          <p:cNvSpPr/>
          <p:nvPr/>
        </p:nvSpPr>
        <p:spPr>
          <a:xfrm>
            <a:off x="20610241" y="8740426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75" name="Line"/>
          <p:cNvSpPr/>
          <p:nvPr/>
        </p:nvSpPr>
        <p:spPr>
          <a:xfrm>
            <a:off x="19153827" y="10295468"/>
            <a:ext cx="490560" cy="11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76" name="Line"/>
          <p:cNvSpPr/>
          <p:nvPr/>
        </p:nvSpPr>
        <p:spPr>
          <a:xfrm flipV="1">
            <a:off x="18642739" y="10873319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77" name="Rounded Rectangle"/>
          <p:cNvSpPr/>
          <p:nvPr/>
        </p:nvSpPr>
        <p:spPr>
          <a:xfrm>
            <a:off x="19607216" y="9839011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79" name="Venn diagram"/>
          <p:cNvSpPr/>
          <p:nvPr/>
        </p:nvSpPr>
        <p:spPr>
          <a:xfrm>
            <a:off x="20593308" y="9956801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180" name="Venn diagram"/>
          <p:cNvSpPr/>
          <p:nvPr/>
        </p:nvSpPr>
        <p:spPr>
          <a:xfrm>
            <a:off x="20610241" y="10270070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83" name="Rounded Rectangle"/>
          <p:cNvSpPr/>
          <p:nvPr/>
        </p:nvSpPr>
        <p:spPr>
          <a:xfrm>
            <a:off x="19607216" y="10982013"/>
            <a:ext cx="3453338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85" name="Venn diagram"/>
          <p:cNvSpPr/>
          <p:nvPr/>
        </p:nvSpPr>
        <p:spPr>
          <a:xfrm>
            <a:off x="20593308" y="11099803"/>
            <a:ext cx="2426611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186" name="Venn diagram"/>
          <p:cNvSpPr/>
          <p:nvPr/>
        </p:nvSpPr>
        <p:spPr>
          <a:xfrm>
            <a:off x="20610241" y="11413072"/>
            <a:ext cx="2426612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91" name="Rounded Rectangle"/>
          <p:cNvSpPr/>
          <p:nvPr/>
        </p:nvSpPr>
        <p:spPr>
          <a:xfrm>
            <a:off x="15212496" y="2392576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93" name="Venn diagram"/>
          <p:cNvSpPr txBox="1"/>
          <p:nvPr/>
        </p:nvSpPr>
        <p:spPr>
          <a:xfrm>
            <a:off x="16198587" y="251036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2194" name="Venn diagram"/>
          <p:cNvSpPr txBox="1"/>
          <p:nvPr/>
        </p:nvSpPr>
        <p:spPr>
          <a:xfrm>
            <a:off x="16215520" y="282363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97" name="Rounded Rectangle"/>
          <p:cNvSpPr/>
          <p:nvPr/>
        </p:nvSpPr>
        <p:spPr>
          <a:xfrm>
            <a:off x="15212496" y="5069998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99" name="Venn diagram"/>
          <p:cNvSpPr txBox="1"/>
          <p:nvPr/>
        </p:nvSpPr>
        <p:spPr>
          <a:xfrm>
            <a:off x="16198587" y="518778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2200" name="Venn diagram"/>
          <p:cNvSpPr txBox="1"/>
          <p:nvPr/>
        </p:nvSpPr>
        <p:spPr>
          <a:xfrm>
            <a:off x="16215520" y="550105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03" name="Rounded Rectangle"/>
          <p:cNvSpPr/>
          <p:nvPr/>
        </p:nvSpPr>
        <p:spPr>
          <a:xfrm>
            <a:off x="15212496" y="10424842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05" name="Venn diagram"/>
          <p:cNvSpPr txBox="1"/>
          <p:nvPr/>
        </p:nvSpPr>
        <p:spPr>
          <a:xfrm>
            <a:off x="16198587" y="1054263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2206" name="Venn diagram"/>
          <p:cNvSpPr txBox="1"/>
          <p:nvPr/>
        </p:nvSpPr>
        <p:spPr>
          <a:xfrm>
            <a:off x="16215520" y="1085589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09" name="Rounded Rectangle"/>
          <p:cNvSpPr/>
          <p:nvPr/>
        </p:nvSpPr>
        <p:spPr>
          <a:xfrm>
            <a:off x="15212497" y="7747420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11" name="Venn diagram"/>
          <p:cNvSpPr txBox="1"/>
          <p:nvPr/>
        </p:nvSpPr>
        <p:spPr>
          <a:xfrm>
            <a:off x="16198589" y="786521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Lisa Lee</a:t>
            </a:r>
          </a:p>
        </p:txBody>
      </p:sp>
      <p:sp>
        <p:nvSpPr>
          <p:cNvPr id="2212" name="Venn diagram"/>
          <p:cNvSpPr txBox="1"/>
          <p:nvPr/>
        </p:nvSpPr>
        <p:spPr>
          <a:xfrm>
            <a:off x="16215522" y="817847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A6A4D2D-197A-8B44-BB02-9AE1A49022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3601" y="9926378"/>
            <a:ext cx="724067" cy="724068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153D8-1A61-A645-825E-10758835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690961" y="9933434"/>
            <a:ext cx="724067" cy="724068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21D561-56A1-B248-897A-617A509F9E3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11208" y="4588144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1C7B519-0C40-E047-9761-CCFFBE04D0D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9690960" y="7260788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854D99C-1B13-5448-B354-866221615F3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703331" y="1915499"/>
            <a:ext cx="724067" cy="724068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49DEB41-F239-B94F-91D3-C9D5D12D3C9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411209" y="11063737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D3C46CB-E53A-C44F-BDE0-136D3266160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9690962" y="11071218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065B38F-363A-6846-A565-CD9D8CFE7B0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416831" y="5732362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4167194E-C519-774B-A6DD-CC031CFF1C94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9690960" y="8410846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E932502-D833-3A43-9E3C-2B980F1BB80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690958" y="3058498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443FD16-165B-714A-9715-C294E3110993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12537" y="7271203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DA38A014-D2A6-A842-97BC-2E2C747A167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05560" y="1915499"/>
            <a:ext cx="724067" cy="724068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7BB5891C-3D27-F84A-8F24-D7CE9080D5D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801643" y="2489516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42464153-5E9C-C94B-B22E-2F2846A2CF8E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5805463" y="10519266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5193F5B-B454-5745-89C7-F2DDB8899FFF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5294009" y="2489516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D394D3EA-AAC7-BD4D-98D2-3212AC9436C7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9690959" y="4586774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423D23-5E6A-AB41-9107-EDE385723072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411691" y="8407338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88A51765-F689-A343-888D-C20742C0F5C5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418019" y="3065554"/>
            <a:ext cx="724067" cy="724068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2AC2E163-22C8-F146-8300-AC1ADF84E909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5801643" y="7845694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B4AAE9A1-BB50-134C-A572-1C6FF7C456EA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5805463" y="5165995"/>
            <a:ext cx="724067" cy="724068"/>
          </a:xfrm>
        </p:spPr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7369E9F3-0C12-4042-AC98-6B3A7D9F49AB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5294009" y="10522248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A39B1A0E-C635-F841-B21C-4D8AC45DF50C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5294009" y="7845694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570B2ED4-FCD9-D647-8E8D-7248B5F93C5E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0576544" y="6503132"/>
            <a:ext cx="724067" cy="724068"/>
          </a:xfrm>
        </p:spPr>
      </p:sp>
      <p:sp>
        <p:nvSpPr>
          <p:cNvPr id="1984" name="Picture Placeholder 1983">
            <a:extLst>
              <a:ext uri="{FF2B5EF4-FFF2-40B4-BE49-F238E27FC236}">
                <a16:creationId xmlns:a16="http://schemas.microsoft.com/office/drawing/2014/main" id="{E7180F72-E41A-D54C-808C-CC621ABFB3DB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5294009" y="5165995"/>
            <a:ext cx="724067" cy="724068"/>
          </a:xfrm>
        </p:spPr>
      </p:sp>
      <p:sp>
        <p:nvSpPr>
          <p:cNvPr id="1985" name="Picture Placeholder 1984">
            <a:extLst>
              <a:ext uri="{FF2B5EF4-FFF2-40B4-BE49-F238E27FC236}">
                <a16:creationId xmlns:a16="http://schemas.microsoft.com/office/drawing/2014/main" id="{7698A5A7-9BE9-944A-8186-C891501955C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690959" y="5732362"/>
            <a:ext cx="724067" cy="724068"/>
          </a:xfrm>
        </p:spPr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7" name="Line"/>
          <p:cNvSpPr/>
          <p:nvPr/>
        </p:nvSpPr>
        <p:spPr>
          <a:xfrm flipH="1">
            <a:off x="8952639" y="2283177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18" name="Rounded Rectangle"/>
          <p:cNvSpPr/>
          <p:nvPr/>
        </p:nvSpPr>
        <p:spPr>
          <a:xfrm>
            <a:off x="5544082" y="1821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20" name="Venn diagram"/>
          <p:cNvSpPr txBox="1"/>
          <p:nvPr/>
        </p:nvSpPr>
        <p:spPr>
          <a:xfrm>
            <a:off x="6530174" y="1938866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21" name="Venn diagram"/>
          <p:cNvSpPr txBox="1"/>
          <p:nvPr/>
        </p:nvSpPr>
        <p:spPr>
          <a:xfrm>
            <a:off x="6547107" y="2252133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23" name="Rounded Rectangle"/>
          <p:cNvSpPr/>
          <p:nvPr/>
        </p:nvSpPr>
        <p:spPr>
          <a:xfrm>
            <a:off x="5544082" y="2964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25" name="Venn diagram"/>
          <p:cNvSpPr txBox="1"/>
          <p:nvPr/>
        </p:nvSpPr>
        <p:spPr>
          <a:xfrm>
            <a:off x="6530174" y="3081866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26" name="Venn diagram"/>
          <p:cNvSpPr txBox="1"/>
          <p:nvPr/>
        </p:nvSpPr>
        <p:spPr>
          <a:xfrm>
            <a:off x="6547107" y="3395133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28" name="Line"/>
          <p:cNvSpPr/>
          <p:nvPr/>
        </p:nvSpPr>
        <p:spPr>
          <a:xfrm flipH="1">
            <a:off x="8952639" y="4950177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29" name="Line"/>
          <p:cNvSpPr/>
          <p:nvPr/>
        </p:nvSpPr>
        <p:spPr>
          <a:xfrm flipH="1">
            <a:off x="9451027" y="5528027"/>
            <a:ext cx="52481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30" name="Rounded Rectangle"/>
          <p:cNvSpPr/>
          <p:nvPr/>
        </p:nvSpPr>
        <p:spPr>
          <a:xfrm>
            <a:off x="5544082" y="4488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32" name="Venn diagram"/>
          <p:cNvSpPr txBox="1"/>
          <p:nvPr/>
        </p:nvSpPr>
        <p:spPr>
          <a:xfrm>
            <a:off x="6530174" y="4605865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33" name="Venn diagram"/>
          <p:cNvSpPr txBox="1"/>
          <p:nvPr/>
        </p:nvSpPr>
        <p:spPr>
          <a:xfrm>
            <a:off x="6547107" y="4919132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35" name="Rounded Rectangle"/>
          <p:cNvSpPr/>
          <p:nvPr/>
        </p:nvSpPr>
        <p:spPr>
          <a:xfrm>
            <a:off x="5544082" y="5631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37" name="Venn diagram"/>
          <p:cNvSpPr txBox="1"/>
          <p:nvPr/>
        </p:nvSpPr>
        <p:spPr>
          <a:xfrm>
            <a:off x="6530174" y="5748866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38" name="Venn diagram"/>
          <p:cNvSpPr txBox="1"/>
          <p:nvPr/>
        </p:nvSpPr>
        <p:spPr>
          <a:xfrm>
            <a:off x="6547107" y="6062133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40" name="Line"/>
          <p:cNvSpPr/>
          <p:nvPr/>
        </p:nvSpPr>
        <p:spPr>
          <a:xfrm flipH="1">
            <a:off x="8952639" y="7629879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41" name="Line"/>
          <p:cNvSpPr/>
          <p:nvPr/>
        </p:nvSpPr>
        <p:spPr>
          <a:xfrm flipH="1">
            <a:off x="9451027" y="8207729"/>
            <a:ext cx="531969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42" name="Rounded Rectangle"/>
          <p:cNvSpPr/>
          <p:nvPr/>
        </p:nvSpPr>
        <p:spPr>
          <a:xfrm>
            <a:off x="5544082" y="7167777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44" name="Venn diagram"/>
          <p:cNvSpPr txBox="1"/>
          <p:nvPr/>
        </p:nvSpPr>
        <p:spPr>
          <a:xfrm>
            <a:off x="6530174" y="7285567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45" name="Venn diagram"/>
          <p:cNvSpPr txBox="1"/>
          <p:nvPr/>
        </p:nvSpPr>
        <p:spPr>
          <a:xfrm>
            <a:off x="6547107" y="7598834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47" name="Rounded Rectangle"/>
          <p:cNvSpPr/>
          <p:nvPr/>
        </p:nvSpPr>
        <p:spPr>
          <a:xfrm>
            <a:off x="5544082" y="8310777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49" name="Venn diagram"/>
          <p:cNvSpPr txBox="1"/>
          <p:nvPr/>
        </p:nvSpPr>
        <p:spPr>
          <a:xfrm>
            <a:off x="6530174" y="8428567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50" name="Venn diagram"/>
          <p:cNvSpPr txBox="1"/>
          <p:nvPr/>
        </p:nvSpPr>
        <p:spPr>
          <a:xfrm>
            <a:off x="6547107" y="8741834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52" name="Line"/>
          <p:cNvSpPr/>
          <p:nvPr/>
        </p:nvSpPr>
        <p:spPr>
          <a:xfrm flipH="1">
            <a:off x="8952639" y="10288412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53" name="Rounded Rectangle"/>
          <p:cNvSpPr/>
          <p:nvPr/>
        </p:nvSpPr>
        <p:spPr>
          <a:xfrm>
            <a:off x="5544082" y="982631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55" name="Venn diagram"/>
          <p:cNvSpPr txBox="1"/>
          <p:nvPr/>
        </p:nvSpPr>
        <p:spPr>
          <a:xfrm>
            <a:off x="6530174" y="9944100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56" name="Venn diagram"/>
          <p:cNvSpPr txBox="1"/>
          <p:nvPr/>
        </p:nvSpPr>
        <p:spPr>
          <a:xfrm>
            <a:off x="6547107" y="10257367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58" name="Rounded Rectangle"/>
          <p:cNvSpPr/>
          <p:nvPr/>
        </p:nvSpPr>
        <p:spPr>
          <a:xfrm>
            <a:off x="5544082" y="1096931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0" name="Venn diagram"/>
          <p:cNvSpPr txBox="1"/>
          <p:nvPr/>
        </p:nvSpPr>
        <p:spPr>
          <a:xfrm>
            <a:off x="6530174" y="11087100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61" name="Venn diagram"/>
          <p:cNvSpPr txBox="1"/>
          <p:nvPr/>
        </p:nvSpPr>
        <p:spPr>
          <a:xfrm>
            <a:off x="6547107" y="11400367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63" name="Line"/>
          <p:cNvSpPr/>
          <p:nvPr/>
        </p:nvSpPr>
        <p:spPr>
          <a:xfrm>
            <a:off x="13908950" y="6865166"/>
            <a:ext cx="5293889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4" name="Line"/>
          <p:cNvSpPr/>
          <p:nvPr/>
        </p:nvSpPr>
        <p:spPr>
          <a:xfrm>
            <a:off x="14420442" y="2845615"/>
            <a:ext cx="515960" cy="8026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578" y="21600"/>
                </a:lnTo>
                <a:cubicBezTo>
                  <a:pt x="5613" y="21600"/>
                  <a:pt x="4841" y="21600"/>
                  <a:pt x="4214" y="21597"/>
                </a:cubicBezTo>
                <a:cubicBezTo>
                  <a:pt x="3586" y="21595"/>
                  <a:pt x="3104" y="21590"/>
                  <a:pt x="2718" y="21579"/>
                </a:cubicBezTo>
                <a:cubicBezTo>
                  <a:pt x="2161" y="21566"/>
                  <a:pt x="1668" y="21546"/>
                  <a:pt x="1254" y="21519"/>
                </a:cubicBezTo>
                <a:cubicBezTo>
                  <a:pt x="841" y="21493"/>
                  <a:pt x="525" y="21461"/>
                  <a:pt x="322" y="21425"/>
                </a:cubicBezTo>
                <a:cubicBezTo>
                  <a:pt x="161" y="21400"/>
                  <a:pt x="81" y="21369"/>
                  <a:pt x="40" y="21329"/>
                </a:cubicBezTo>
                <a:cubicBezTo>
                  <a:pt x="0" y="21289"/>
                  <a:pt x="0" y="21239"/>
                  <a:pt x="0" y="21177"/>
                </a:cubicBezTo>
                <a:lnTo>
                  <a:pt x="0" y="423"/>
                </a:lnTo>
                <a:cubicBezTo>
                  <a:pt x="0" y="361"/>
                  <a:pt x="0" y="311"/>
                  <a:pt x="40" y="271"/>
                </a:cubicBezTo>
                <a:cubicBezTo>
                  <a:pt x="81" y="231"/>
                  <a:pt x="161" y="200"/>
                  <a:pt x="322" y="175"/>
                </a:cubicBezTo>
                <a:cubicBezTo>
                  <a:pt x="525" y="139"/>
                  <a:pt x="841" y="107"/>
                  <a:pt x="1254" y="81"/>
                </a:cubicBezTo>
                <a:cubicBezTo>
                  <a:pt x="1668" y="54"/>
                  <a:pt x="2161" y="34"/>
                  <a:pt x="2718" y="21"/>
                </a:cubicBezTo>
                <a:cubicBezTo>
                  <a:pt x="3104" y="10"/>
                  <a:pt x="3586" y="5"/>
                  <a:pt x="4214" y="3"/>
                </a:cubicBezTo>
                <a:cubicBezTo>
                  <a:pt x="4841" y="0"/>
                  <a:pt x="5613" y="0"/>
                  <a:pt x="6578" y="0"/>
                </a:cubicBezTo>
                <a:lnTo>
                  <a:pt x="21068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5" name="Line"/>
          <p:cNvSpPr/>
          <p:nvPr/>
        </p:nvSpPr>
        <p:spPr>
          <a:xfrm>
            <a:off x="5202718" y="6865166"/>
            <a:ext cx="5285747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6" name="Line"/>
          <p:cNvSpPr/>
          <p:nvPr/>
        </p:nvSpPr>
        <p:spPr>
          <a:xfrm flipH="1">
            <a:off x="9450507" y="2851965"/>
            <a:ext cx="528661" cy="8026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420" y="21600"/>
                </a:lnTo>
                <a:cubicBezTo>
                  <a:pt x="5478" y="21600"/>
                  <a:pt x="4725" y="21600"/>
                  <a:pt x="4112" y="21597"/>
                </a:cubicBezTo>
                <a:cubicBezTo>
                  <a:pt x="3500" y="21595"/>
                  <a:pt x="3029" y="21590"/>
                  <a:pt x="2652" y="21579"/>
                </a:cubicBezTo>
                <a:cubicBezTo>
                  <a:pt x="2109" y="21566"/>
                  <a:pt x="1628" y="21546"/>
                  <a:pt x="1224" y="21519"/>
                </a:cubicBezTo>
                <a:cubicBezTo>
                  <a:pt x="820" y="21493"/>
                  <a:pt x="512" y="21461"/>
                  <a:pt x="315" y="21425"/>
                </a:cubicBezTo>
                <a:cubicBezTo>
                  <a:pt x="157" y="21400"/>
                  <a:pt x="79" y="21369"/>
                  <a:pt x="39" y="21329"/>
                </a:cubicBezTo>
                <a:cubicBezTo>
                  <a:pt x="0" y="21289"/>
                  <a:pt x="0" y="21239"/>
                  <a:pt x="0" y="21177"/>
                </a:cubicBezTo>
                <a:lnTo>
                  <a:pt x="0" y="423"/>
                </a:lnTo>
                <a:cubicBezTo>
                  <a:pt x="0" y="361"/>
                  <a:pt x="0" y="311"/>
                  <a:pt x="39" y="271"/>
                </a:cubicBezTo>
                <a:cubicBezTo>
                  <a:pt x="79" y="231"/>
                  <a:pt x="157" y="200"/>
                  <a:pt x="315" y="175"/>
                </a:cubicBezTo>
                <a:cubicBezTo>
                  <a:pt x="512" y="139"/>
                  <a:pt x="820" y="107"/>
                  <a:pt x="1224" y="81"/>
                </a:cubicBezTo>
                <a:cubicBezTo>
                  <a:pt x="1628" y="54"/>
                  <a:pt x="2109" y="34"/>
                  <a:pt x="2652" y="21"/>
                </a:cubicBezTo>
                <a:cubicBezTo>
                  <a:pt x="3029" y="10"/>
                  <a:pt x="3500" y="5"/>
                  <a:pt x="4112" y="3"/>
                </a:cubicBezTo>
                <a:cubicBezTo>
                  <a:pt x="4725" y="0"/>
                  <a:pt x="5478" y="0"/>
                  <a:pt x="6420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7" name="Rounded Rectangle"/>
          <p:cNvSpPr/>
          <p:nvPr/>
        </p:nvSpPr>
        <p:spPr>
          <a:xfrm>
            <a:off x="10480482" y="6408708"/>
            <a:ext cx="3453334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9" name="Venn diagram"/>
          <p:cNvSpPr txBox="1"/>
          <p:nvPr/>
        </p:nvSpPr>
        <p:spPr>
          <a:xfrm>
            <a:off x="11466573" y="6526498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2270" name="Venn diagram"/>
          <p:cNvSpPr txBox="1"/>
          <p:nvPr/>
        </p:nvSpPr>
        <p:spPr>
          <a:xfrm>
            <a:off x="11483507" y="6839765"/>
            <a:ext cx="2426608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71" name="Line"/>
          <p:cNvSpPr/>
          <p:nvPr/>
        </p:nvSpPr>
        <p:spPr>
          <a:xfrm>
            <a:off x="14924727" y="2277533"/>
            <a:ext cx="490561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72" name="Rounded Rectangle"/>
          <p:cNvSpPr/>
          <p:nvPr/>
        </p:nvSpPr>
        <p:spPr>
          <a:xfrm>
            <a:off x="15378116" y="1821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74" name="Venn diagram"/>
          <p:cNvSpPr txBox="1"/>
          <p:nvPr/>
        </p:nvSpPr>
        <p:spPr>
          <a:xfrm>
            <a:off x="16364208" y="1938866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75" name="Venn diagram"/>
          <p:cNvSpPr txBox="1"/>
          <p:nvPr/>
        </p:nvSpPr>
        <p:spPr>
          <a:xfrm>
            <a:off x="16381141" y="2252133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77" name="Rounded Rectangle"/>
          <p:cNvSpPr/>
          <p:nvPr/>
        </p:nvSpPr>
        <p:spPr>
          <a:xfrm>
            <a:off x="15378116" y="2964076"/>
            <a:ext cx="3453335" cy="912914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79" name="Venn diagram"/>
          <p:cNvSpPr txBox="1"/>
          <p:nvPr/>
        </p:nvSpPr>
        <p:spPr>
          <a:xfrm>
            <a:off x="16364208" y="3081866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80" name="Venn diagram"/>
          <p:cNvSpPr txBox="1"/>
          <p:nvPr/>
        </p:nvSpPr>
        <p:spPr>
          <a:xfrm>
            <a:off x="16381141" y="3395133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82" name="Line"/>
          <p:cNvSpPr/>
          <p:nvPr/>
        </p:nvSpPr>
        <p:spPr>
          <a:xfrm>
            <a:off x="14920495" y="4950177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83" name="Line"/>
          <p:cNvSpPr/>
          <p:nvPr/>
        </p:nvSpPr>
        <p:spPr>
          <a:xfrm flipV="1">
            <a:off x="14409407" y="5528027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84" name="Rounded Rectangle"/>
          <p:cNvSpPr/>
          <p:nvPr/>
        </p:nvSpPr>
        <p:spPr>
          <a:xfrm>
            <a:off x="15373884" y="449372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86" name="Venn diagram"/>
          <p:cNvSpPr txBox="1"/>
          <p:nvPr/>
        </p:nvSpPr>
        <p:spPr>
          <a:xfrm>
            <a:off x="16359974" y="4611510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87" name="Venn diagram"/>
          <p:cNvSpPr txBox="1"/>
          <p:nvPr/>
        </p:nvSpPr>
        <p:spPr>
          <a:xfrm>
            <a:off x="16376907" y="4924777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89" name="Rounded Rectangle"/>
          <p:cNvSpPr/>
          <p:nvPr/>
        </p:nvSpPr>
        <p:spPr>
          <a:xfrm>
            <a:off x="15373884" y="563672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91" name="Venn diagram"/>
          <p:cNvSpPr txBox="1"/>
          <p:nvPr/>
        </p:nvSpPr>
        <p:spPr>
          <a:xfrm>
            <a:off x="16359974" y="5754511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292" name="Venn diagram"/>
          <p:cNvSpPr txBox="1"/>
          <p:nvPr/>
        </p:nvSpPr>
        <p:spPr>
          <a:xfrm>
            <a:off x="16376907" y="6067778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294" name="Line"/>
          <p:cNvSpPr/>
          <p:nvPr/>
        </p:nvSpPr>
        <p:spPr>
          <a:xfrm>
            <a:off x="14920495" y="7622822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95" name="Line"/>
          <p:cNvSpPr/>
          <p:nvPr/>
        </p:nvSpPr>
        <p:spPr>
          <a:xfrm flipV="1">
            <a:off x="14409407" y="8200672"/>
            <a:ext cx="5032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96" name="Rounded Rectangle"/>
          <p:cNvSpPr/>
          <p:nvPr/>
        </p:nvSpPr>
        <p:spPr>
          <a:xfrm>
            <a:off x="15373884" y="7166365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98" name="Venn diagram"/>
          <p:cNvSpPr txBox="1"/>
          <p:nvPr/>
        </p:nvSpPr>
        <p:spPr>
          <a:xfrm>
            <a:off x="16359974" y="7284155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299" name="Venn diagram"/>
          <p:cNvSpPr txBox="1"/>
          <p:nvPr/>
        </p:nvSpPr>
        <p:spPr>
          <a:xfrm>
            <a:off x="16376907" y="7597422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01" name="Rounded Rectangle"/>
          <p:cNvSpPr/>
          <p:nvPr/>
        </p:nvSpPr>
        <p:spPr>
          <a:xfrm>
            <a:off x="15373884" y="8309365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03" name="Venn diagram"/>
          <p:cNvSpPr txBox="1"/>
          <p:nvPr/>
        </p:nvSpPr>
        <p:spPr>
          <a:xfrm>
            <a:off x="16359974" y="8427155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04" name="Venn diagram"/>
          <p:cNvSpPr txBox="1"/>
          <p:nvPr/>
        </p:nvSpPr>
        <p:spPr>
          <a:xfrm>
            <a:off x="16376907" y="8740422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06" name="Line"/>
          <p:cNvSpPr/>
          <p:nvPr/>
        </p:nvSpPr>
        <p:spPr>
          <a:xfrm>
            <a:off x="14937427" y="10295467"/>
            <a:ext cx="490561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07" name="Rounded Rectangle"/>
          <p:cNvSpPr/>
          <p:nvPr/>
        </p:nvSpPr>
        <p:spPr>
          <a:xfrm>
            <a:off x="15390816" y="983901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09" name="Venn diagram"/>
          <p:cNvSpPr txBox="1"/>
          <p:nvPr/>
        </p:nvSpPr>
        <p:spPr>
          <a:xfrm>
            <a:off x="16376908" y="9956800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10" name="Venn diagram"/>
          <p:cNvSpPr txBox="1"/>
          <p:nvPr/>
        </p:nvSpPr>
        <p:spPr>
          <a:xfrm>
            <a:off x="16393841" y="10270067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12" name="Rounded Rectangle"/>
          <p:cNvSpPr/>
          <p:nvPr/>
        </p:nvSpPr>
        <p:spPr>
          <a:xfrm>
            <a:off x="15390816" y="1098201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14" name="Venn diagram"/>
          <p:cNvSpPr txBox="1"/>
          <p:nvPr/>
        </p:nvSpPr>
        <p:spPr>
          <a:xfrm>
            <a:off x="16376908" y="11099800"/>
            <a:ext cx="2426609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15" name="Venn diagram"/>
          <p:cNvSpPr txBox="1"/>
          <p:nvPr/>
        </p:nvSpPr>
        <p:spPr>
          <a:xfrm>
            <a:off x="16393841" y="11413067"/>
            <a:ext cx="2426610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17" name="Line"/>
          <p:cNvSpPr/>
          <p:nvPr/>
        </p:nvSpPr>
        <p:spPr>
          <a:xfrm>
            <a:off x="5206220" y="4194898"/>
            <a:ext cx="477552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18" name="Line"/>
          <p:cNvSpPr/>
          <p:nvPr/>
        </p:nvSpPr>
        <p:spPr>
          <a:xfrm flipH="1">
            <a:off x="4711745" y="3629042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19" name="Rounded Rectangle"/>
          <p:cNvSpPr/>
          <p:nvPr/>
        </p:nvSpPr>
        <p:spPr>
          <a:xfrm>
            <a:off x="1303189" y="3166941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21" name="Venn diagram"/>
          <p:cNvSpPr txBox="1"/>
          <p:nvPr/>
        </p:nvSpPr>
        <p:spPr>
          <a:xfrm>
            <a:off x="2289280" y="32847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22" name="Venn diagram"/>
          <p:cNvSpPr txBox="1"/>
          <p:nvPr/>
        </p:nvSpPr>
        <p:spPr>
          <a:xfrm>
            <a:off x="2306213" y="35979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25" name="Rounded Rectangle"/>
          <p:cNvSpPr/>
          <p:nvPr/>
        </p:nvSpPr>
        <p:spPr>
          <a:xfrm>
            <a:off x="1303189" y="4309941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27" name="Venn diagram"/>
          <p:cNvSpPr txBox="1"/>
          <p:nvPr/>
        </p:nvSpPr>
        <p:spPr>
          <a:xfrm>
            <a:off x="2289280" y="442773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28" name="Venn diagram"/>
          <p:cNvSpPr txBox="1"/>
          <p:nvPr/>
        </p:nvSpPr>
        <p:spPr>
          <a:xfrm>
            <a:off x="2306213" y="474099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31" name="Line"/>
          <p:cNvSpPr/>
          <p:nvPr/>
        </p:nvSpPr>
        <p:spPr>
          <a:xfrm flipH="1">
            <a:off x="4711745" y="6296582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32" name="Rounded Rectangle"/>
          <p:cNvSpPr/>
          <p:nvPr/>
        </p:nvSpPr>
        <p:spPr>
          <a:xfrm>
            <a:off x="1303189" y="5834480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34" name="Venn diagram"/>
          <p:cNvSpPr txBox="1"/>
          <p:nvPr/>
        </p:nvSpPr>
        <p:spPr>
          <a:xfrm>
            <a:off x="2289280" y="595227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35" name="Venn diagram"/>
          <p:cNvSpPr txBox="1"/>
          <p:nvPr/>
        </p:nvSpPr>
        <p:spPr>
          <a:xfrm>
            <a:off x="2306213" y="626553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38" name="Rounded Rectangle"/>
          <p:cNvSpPr/>
          <p:nvPr/>
        </p:nvSpPr>
        <p:spPr>
          <a:xfrm>
            <a:off x="1303189" y="6977481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40" name="Venn diagram"/>
          <p:cNvSpPr txBox="1"/>
          <p:nvPr/>
        </p:nvSpPr>
        <p:spPr>
          <a:xfrm>
            <a:off x="2289280" y="7095271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41" name="Venn diagram"/>
          <p:cNvSpPr txBox="1"/>
          <p:nvPr/>
        </p:nvSpPr>
        <p:spPr>
          <a:xfrm>
            <a:off x="2306213" y="740853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44" name="Line"/>
          <p:cNvSpPr/>
          <p:nvPr/>
        </p:nvSpPr>
        <p:spPr>
          <a:xfrm>
            <a:off x="5208213" y="9537365"/>
            <a:ext cx="4773527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45" name="Line"/>
          <p:cNvSpPr/>
          <p:nvPr/>
        </p:nvSpPr>
        <p:spPr>
          <a:xfrm flipH="1">
            <a:off x="4711745" y="8971510"/>
            <a:ext cx="490560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46" name="Rounded Rectangle"/>
          <p:cNvSpPr/>
          <p:nvPr/>
        </p:nvSpPr>
        <p:spPr>
          <a:xfrm>
            <a:off x="1303189" y="8509409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48" name="Venn diagram"/>
          <p:cNvSpPr txBox="1"/>
          <p:nvPr/>
        </p:nvSpPr>
        <p:spPr>
          <a:xfrm>
            <a:off x="2289280" y="86271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49" name="Venn diagram"/>
          <p:cNvSpPr txBox="1"/>
          <p:nvPr/>
        </p:nvSpPr>
        <p:spPr>
          <a:xfrm>
            <a:off x="2306213" y="89404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52" name="Rounded Rectangle"/>
          <p:cNvSpPr/>
          <p:nvPr/>
        </p:nvSpPr>
        <p:spPr>
          <a:xfrm>
            <a:off x="1303189" y="9652409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54" name="Venn diagram"/>
          <p:cNvSpPr txBox="1"/>
          <p:nvPr/>
        </p:nvSpPr>
        <p:spPr>
          <a:xfrm>
            <a:off x="2289280" y="9770199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55" name="Venn diagram"/>
          <p:cNvSpPr txBox="1"/>
          <p:nvPr/>
        </p:nvSpPr>
        <p:spPr>
          <a:xfrm>
            <a:off x="2306213" y="10083466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58" name="Line"/>
          <p:cNvSpPr/>
          <p:nvPr/>
        </p:nvSpPr>
        <p:spPr>
          <a:xfrm>
            <a:off x="19196161" y="3610698"/>
            <a:ext cx="490561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59" name="Line"/>
          <p:cNvSpPr/>
          <p:nvPr/>
        </p:nvSpPr>
        <p:spPr>
          <a:xfrm>
            <a:off x="14428384" y="4188548"/>
            <a:ext cx="4759949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60" name="Rounded Rectangle"/>
          <p:cNvSpPr/>
          <p:nvPr/>
        </p:nvSpPr>
        <p:spPr>
          <a:xfrm>
            <a:off x="19649550" y="3154241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62" name="Venn diagram"/>
          <p:cNvSpPr txBox="1"/>
          <p:nvPr/>
        </p:nvSpPr>
        <p:spPr>
          <a:xfrm>
            <a:off x="20635642" y="3272031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63" name="Venn diagram"/>
          <p:cNvSpPr txBox="1"/>
          <p:nvPr/>
        </p:nvSpPr>
        <p:spPr>
          <a:xfrm>
            <a:off x="20652575" y="3585298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65" name="Rounded Rectangle"/>
          <p:cNvSpPr/>
          <p:nvPr/>
        </p:nvSpPr>
        <p:spPr>
          <a:xfrm>
            <a:off x="19649550" y="4297241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67" name="Venn diagram"/>
          <p:cNvSpPr txBox="1"/>
          <p:nvPr/>
        </p:nvSpPr>
        <p:spPr>
          <a:xfrm>
            <a:off x="20635642" y="4415031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68" name="Venn diagram"/>
          <p:cNvSpPr txBox="1"/>
          <p:nvPr/>
        </p:nvSpPr>
        <p:spPr>
          <a:xfrm>
            <a:off x="20652575" y="4728298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70" name="Line"/>
          <p:cNvSpPr/>
          <p:nvPr/>
        </p:nvSpPr>
        <p:spPr>
          <a:xfrm>
            <a:off x="19196161" y="8953165"/>
            <a:ext cx="490561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71" name="Line"/>
          <p:cNvSpPr/>
          <p:nvPr/>
        </p:nvSpPr>
        <p:spPr>
          <a:xfrm>
            <a:off x="14428384" y="9531015"/>
            <a:ext cx="4759949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72" name="Rounded Rectangle"/>
          <p:cNvSpPr/>
          <p:nvPr/>
        </p:nvSpPr>
        <p:spPr>
          <a:xfrm>
            <a:off x="19649550" y="8496709"/>
            <a:ext cx="3453335" cy="912914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74" name="Venn diagram"/>
          <p:cNvSpPr txBox="1"/>
          <p:nvPr/>
        </p:nvSpPr>
        <p:spPr>
          <a:xfrm>
            <a:off x="20635642" y="8614498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75" name="Venn diagram"/>
          <p:cNvSpPr txBox="1"/>
          <p:nvPr/>
        </p:nvSpPr>
        <p:spPr>
          <a:xfrm>
            <a:off x="20652575" y="8927765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77" name="Rounded Rectangle"/>
          <p:cNvSpPr/>
          <p:nvPr/>
        </p:nvSpPr>
        <p:spPr>
          <a:xfrm>
            <a:off x="19649550" y="9639709"/>
            <a:ext cx="3453335" cy="912914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79" name="Venn diagram"/>
          <p:cNvSpPr txBox="1"/>
          <p:nvPr/>
        </p:nvSpPr>
        <p:spPr>
          <a:xfrm>
            <a:off x="20635642" y="9757498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80" name="Venn diagram"/>
          <p:cNvSpPr txBox="1"/>
          <p:nvPr/>
        </p:nvSpPr>
        <p:spPr>
          <a:xfrm>
            <a:off x="20652575" y="10070765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82" name="Line"/>
          <p:cNvSpPr/>
          <p:nvPr/>
        </p:nvSpPr>
        <p:spPr>
          <a:xfrm>
            <a:off x="19196161" y="6281931"/>
            <a:ext cx="490561" cy="114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6919" y="21600"/>
                </a:lnTo>
                <a:cubicBezTo>
                  <a:pt x="5904" y="21600"/>
                  <a:pt x="5092" y="21600"/>
                  <a:pt x="4432" y="21582"/>
                </a:cubicBezTo>
                <a:cubicBezTo>
                  <a:pt x="3772" y="21564"/>
                  <a:pt x="3264" y="21527"/>
                  <a:pt x="2858" y="21454"/>
                </a:cubicBezTo>
                <a:cubicBezTo>
                  <a:pt x="2273" y="21363"/>
                  <a:pt x="1755" y="21221"/>
                  <a:pt x="1319" y="21034"/>
                </a:cubicBezTo>
                <a:cubicBezTo>
                  <a:pt x="884" y="20847"/>
                  <a:pt x="552" y="20625"/>
                  <a:pt x="339" y="20373"/>
                </a:cubicBezTo>
                <a:cubicBezTo>
                  <a:pt x="170" y="20199"/>
                  <a:pt x="85" y="19981"/>
                  <a:pt x="42" y="19698"/>
                </a:cubicBezTo>
                <a:cubicBezTo>
                  <a:pt x="0" y="19415"/>
                  <a:pt x="0" y="19066"/>
                  <a:pt x="0" y="18630"/>
                </a:cubicBezTo>
                <a:lnTo>
                  <a:pt x="0" y="2970"/>
                </a:lnTo>
                <a:cubicBezTo>
                  <a:pt x="0" y="2534"/>
                  <a:pt x="0" y="2185"/>
                  <a:pt x="42" y="1902"/>
                </a:cubicBezTo>
                <a:cubicBezTo>
                  <a:pt x="85" y="1619"/>
                  <a:pt x="170" y="1401"/>
                  <a:pt x="339" y="1227"/>
                </a:cubicBezTo>
                <a:cubicBezTo>
                  <a:pt x="552" y="975"/>
                  <a:pt x="884" y="753"/>
                  <a:pt x="1319" y="566"/>
                </a:cubicBezTo>
                <a:cubicBezTo>
                  <a:pt x="1755" y="379"/>
                  <a:pt x="2273" y="237"/>
                  <a:pt x="2858" y="146"/>
                </a:cubicBezTo>
                <a:cubicBezTo>
                  <a:pt x="3264" y="73"/>
                  <a:pt x="3772" y="36"/>
                  <a:pt x="4432" y="18"/>
                </a:cubicBezTo>
                <a:cubicBezTo>
                  <a:pt x="5092" y="0"/>
                  <a:pt x="5904" y="0"/>
                  <a:pt x="6919" y="0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83" name="Rounded Rectangle"/>
          <p:cNvSpPr/>
          <p:nvPr/>
        </p:nvSpPr>
        <p:spPr>
          <a:xfrm>
            <a:off x="19649550" y="5825474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85" name="Venn diagram"/>
          <p:cNvSpPr txBox="1"/>
          <p:nvPr/>
        </p:nvSpPr>
        <p:spPr>
          <a:xfrm>
            <a:off x="20635642" y="5943264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2386" name="Venn diagram"/>
          <p:cNvSpPr txBox="1"/>
          <p:nvPr/>
        </p:nvSpPr>
        <p:spPr>
          <a:xfrm>
            <a:off x="20652575" y="6256531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88" name="Rounded Rectangle"/>
          <p:cNvSpPr/>
          <p:nvPr/>
        </p:nvSpPr>
        <p:spPr>
          <a:xfrm>
            <a:off x="19649550" y="6968475"/>
            <a:ext cx="3453335" cy="912914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90" name="Venn diagram"/>
          <p:cNvSpPr txBox="1"/>
          <p:nvPr/>
        </p:nvSpPr>
        <p:spPr>
          <a:xfrm>
            <a:off x="20635642" y="7086265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2391" name="Venn diagram"/>
          <p:cNvSpPr txBox="1"/>
          <p:nvPr/>
        </p:nvSpPr>
        <p:spPr>
          <a:xfrm>
            <a:off x="20652575" y="7399532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CFB2D2E-3E9A-C44E-B523-C8A3FFC308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637924" y="4582465"/>
            <a:ext cx="724067" cy="724068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32C46A-F446-124A-A959-1FE7331EFA0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637924" y="9915307"/>
            <a:ext cx="724067" cy="724068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AEEAF48-9F31-484D-B064-76183873883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477439" y="4591707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F867CB3-6589-634B-AA8E-DAE7E0A3B88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9747061" y="5919897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E9A649-3248-D54A-BC0B-DE2CF119951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747061" y="3246486"/>
            <a:ext cx="724067" cy="724068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C5F339-9657-C949-A444-5288C43407F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637924" y="1915499"/>
            <a:ext cx="724067" cy="724068"/>
          </a:xfrm>
        </p:spPr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5ACA4BDB-27B6-9047-BD22-ACDA020D94C4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637924" y="5731853"/>
            <a:ext cx="724067" cy="724068"/>
          </a:xfrm>
        </p:spPr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F45629D-553F-B64F-80F7-E822B4417D76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637924" y="11063733"/>
            <a:ext cx="724067" cy="724068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AD26E6F-45C1-884C-AA22-DC1D5632295B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5477439" y="5731636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C1BB23A-84D0-974B-885F-C459F3B31D6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9747061" y="7062898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B08549F-4077-894F-B2FA-08FD93FCD37E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747061" y="4391664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02DBFABC-EEAC-CF49-81B9-70BEC908A42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396167" y="5931867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C19F46A-E335-6245-A017-DCDD0051E6B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396167" y="3267008"/>
            <a:ext cx="724067" cy="724068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4C5466AF-6159-2F43-B9EC-24A7795642C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637924" y="3058408"/>
            <a:ext cx="724067" cy="724068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0E59248D-0AE2-C445-B796-56FBF6705DC9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396167" y="8603832"/>
            <a:ext cx="724067" cy="724068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C75D3437-36F5-FA41-BF4D-86FCF57FCFA7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5637924" y="7260788"/>
            <a:ext cx="724067" cy="724068"/>
          </a:xfrm>
        </p:spPr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8BDE7156-CDCE-9B4A-A4A7-11F88DAAC1E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15477439" y="7267845"/>
            <a:ext cx="724067" cy="724068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9756087A-4516-814C-A284-98EA0BB9D1F1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9747061" y="8592883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69031FB9-3586-0344-B94D-E0072F5E4639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5477439" y="9926378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4FDD53DD-0799-6946-B84F-5020614413A1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5477439" y="1915499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048A93FF-8F1C-0446-9414-4AD18E9A8FA5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1396167" y="7071905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9AF9ECA-97F0-8D4E-8A34-426D7A057C13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396167" y="4404365"/>
            <a:ext cx="724067" cy="724068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13586297-30F3-7547-8E08-9EADB3AEC84B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1396167" y="9746832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E77D1D6B-341D-1047-AF8C-0EF236D20031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5637924" y="8410846"/>
            <a:ext cx="724067" cy="724068"/>
          </a:xfrm>
        </p:spPr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01FDE82A-F670-E44B-9E8A-07EB31E0FF14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5477439" y="8410846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88DB255F-49A7-8944-A987-BB9732719E94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9747061" y="9734158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755D5C3-B7EE-6E43-A84A-BC8BC37E52A9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5477439" y="11076433"/>
            <a:ext cx="724067" cy="724068"/>
          </a:xfrm>
        </p:spPr>
      </p:sp>
      <p:sp>
        <p:nvSpPr>
          <p:cNvPr id="2394" name="Picture Placeholder 2393">
            <a:extLst>
              <a:ext uri="{FF2B5EF4-FFF2-40B4-BE49-F238E27FC236}">
                <a16:creationId xmlns:a16="http://schemas.microsoft.com/office/drawing/2014/main" id="{D7F3EC65-C610-B04C-8BB4-14344C637735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0575288" y="6503131"/>
            <a:ext cx="724067" cy="724068"/>
          </a:xfrm>
        </p:spPr>
      </p:sp>
      <p:sp>
        <p:nvSpPr>
          <p:cNvPr id="2395" name="Picture Placeholder 2394">
            <a:extLst>
              <a:ext uri="{FF2B5EF4-FFF2-40B4-BE49-F238E27FC236}">
                <a16:creationId xmlns:a16="http://schemas.microsoft.com/office/drawing/2014/main" id="{8D155B47-B109-4846-A128-A0D3E61442B3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5477439" y="3058408"/>
            <a:ext cx="724067" cy="724068"/>
          </a:xfrm>
        </p:spPr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5" name="Line"/>
          <p:cNvSpPr/>
          <p:nvPr/>
        </p:nvSpPr>
        <p:spPr>
          <a:xfrm>
            <a:off x="12193982" y="74763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96" name="Line"/>
          <p:cNvSpPr/>
          <p:nvPr/>
        </p:nvSpPr>
        <p:spPr>
          <a:xfrm>
            <a:off x="7901382" y="7467898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97" name="Line"/>
          <p:cNvSpPr/>
          <p:nvPr/>
        </p:nvSpPr>
        <p:spPr>
          <a:xfrm>
            <a:off x="3596082" y="74763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98" name="Line"/>
          <p:cNvSpPr/>
          <p:nvPr/>
        </p:nvSpPr>
        <p:spPr>
          <a:xfrm>
            <a:off x="16473882" y="7434032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99" name="Line"/>
          <p:cNvSpPr/>
          <p:nvPr/>
        </p:nvSpPr>
        <p:spPr>
          <a:xfrm>
            <a:off x="20766482" y="7510232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0" name="Line"/>
          <p:cNvSpPr/>
          <p:nvPr/>
        </p:nvSpPr>
        <p:spPr>
          <a:xfrm>
            <a:off x="3602197" y="3485213"/>
            <a:ext cx="8297781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600" extrusionOk="0">
                <a:moveTo>
                  <a:pt x="21593" y="0"/>
                </a:moveTo>
                <a:lnTo>
                  <a:pt x="21593" y="9817"/>
                </a:lnTo>
                <a:cubicBezTo>
                  <a:pt x="21596" y="10119"/>
                  <a:pt x="21567" y="10414"/>
                  <a:pt x="21513" y="10646"/>
                </a:cubicBezTo>
                <a:cubicBezTo>
                  <a:pt x="21446" y="10929"/>
                  <a:pt x="21346" y="11092"/>
                  <a:pt x="21242" y="11090"/>
                </a:cubicBezTo>
                <a:lnTo>
                  <a:pt x="426" y="11090"/>
                </a:lnTo>
                <a:cubicBezTo>
                  <a:pt x="316" y="11065"/>
                  <a:pt x="208" y="11202"/>
                  <a:pt x="127" y="11467"/>
                </a:cubicBezTo>
                <a:cubicBezTo>
                  <a:pt x="42" y="11747"/>
                  <a:pt x="-4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1" name="Line"/>
          <p:cNvSpPr/>
          <p:nvPr/>
        </p:nvSpPr>
        <p:spPr>
          <a:xfrm>
            <a:off x="12192900" y="3488565"/>
            <a:ext cx="0" cy="239899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2" name="Line"/>
          <p:cNvSpPr/>
          <p:nvPr/>
        </p:nvSpPr>
        <p:spPr>
          <a:xfrm>
            <a:off x="7894797" y="3485213"/>
            <a:ext cx="4157581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600" extrusionOk="0">
                <a:moveTo>
                  <a:pt x="21586" y="0"/>
                </a:moveTo>
                <a:lnTo>
                  <a:pt x="21586" y="11217"/>
                </a:lnTo>
                <a:cubicBezTo>
                  <a:pt x="21592" y="11519"/>
                  <a:pt x="21535" y="11814"/>
                  <a:pt x="21426" y="12046"/>
                </a:cubicBezTo>
                <a:cubicBezTo>
                  <a:pt x="21292" y="12330"/>
                  <a:pt x="21094" y="12493"/>
                  <a:pt x="20885" y="12490"/>
                </a:cubicBezTo>
                <a:lnTo>
                  <a:pt x="850" y="12490"/>
                </a:lnTo>
                <a:cubicBezTo>
                  <a:pt x="631" y="12466"/>
                  <a:pt x="415" y="12602"/>
                  <a:pt x="254" y="12867"/>
                </a:cubicBezTo>
                <a:cubicBezTo>
                  <a:pt x="85" y="13147"/>
                  <a:pt x="-8" y="13543"/>
                  <a:pt x="0" y="139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3" name="Line"/>
          <p:cNvSpPr/>
          <p:nvPr/>
        </p:nvSpPr>
        <p:spPr>
          <a:xfrm flipH="1">
            <a:off x="12327097" y="3487160"/>
            <a:ext cx="4157581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600" extrusionOk="0">
                <a:moveTo>
                  <a:pt x="21586" y="0"/>
                </a:moveTo>
                <a:lnTo>
                  <a:pt x="21586" y="11217"/>
                </a:lnTo>
                <a:cubicBezTo>
                  <a:pt x="21592" y="11519"/>
                  <a:pt x="21535" y="11814"/>
                  <a:pt x="21426" y="12046"/>
                </a:cubicBezTo>
                <a:cubicBezTo>
                  <a:pt x="21292" y="12330"/>
                  <a:pt x="21094" y="12493"/>
                  <a:pt x="20885" y="12490"/>
                </a:cubicBezTo>
                <a:lnTo>
                  <a:pt x="850" y="12490"/>
                </a:lnTo>
                <a:cubicBezTo>
                  <a:pt x="631" y="12466"/>
                  <a:pt x="415" y="12602"/>
                  <a:pt x="254" y="12867"/>
                </a:cubicBezTo>
                <a:cubicBezTo>
                  <a:pt x="85" y="13147"/>
                  <a:pt x="-8" y="13543"/>
                  <a:pt x="0" y="139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4" name="Line"/>
          <p:cNvSpPr/>
          <p:nvPr/>
        </p:nvSpPr>
        <p:spPr>
          <a:xfrm flipH="1">
            <a:off x="12479497" y="3487160"/>
            <a:ext cx="8297782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600" extrusionOk="0">
                <a:moveTo>
                  <a:pt x="21593" y="0"/>
                </a:moveTo>
                <a:lnTo>
                  <a:pt x="21593" y="9817"/>
                </a:lnTo>
                <a:cubicBezTo>
                  <a:pt x="21596" y="10119"/>
                  <a:pt x="21567" y="10414"/>
                  <a:pt x="21513" y="10646"/>
                </a:cubicBezTo>
                <a:cubicBezTo>
                  <a:pt x="21446" y="10929"/>
                  <a:pt x="21346" y="11092"/>
                  <a:pt x="21242" y="11090"/>
                </a:cubicBezTo>
                <a:lnTo>
                  <a:pt x="426" y="11090"/>
                </a:lnTo>
                <a:cubicBezTo>
                  <a:pt x="316" y="11065"/>
                  <a:pt x="208" y="11202"/>
                  <a:pt x="127" y="11467"/>
                </a:cubicBezTo>
                <a:cubicBezTo>
                  <a:pt x="42" y="11747"/>
                  <a:pt x="-4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5" name="Rounded Rectangle"/>
          <p:cNvSpPr/>
          <p:nvPr/>
        </p:nvSpPr>
        <p:spPr>
          <a:xfrm>
            <a:off x="10227381" y="1760448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07" name="Venn diagram"/>
          <p:cNvSpPr/>
          <p:nvPr/>
        </p:nvSpPr>
        <p:spPr>
          <a:xfrm>
            <a:off x="12063006" y="2298386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08" name="Venn diagram"/>
          <p:cNvSpPr/>
          <p:nvPr/>
        </p:nvSpPr>
        <p:spPr>
          <a:xfrm>
            <a:off x="12067239" y="2637054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11" name="Rounded Rectangle"/>
          <p:cNvSpPr/>
          <p:nvPr/>
        </p:nvSpPr>
        <p:spPr>
          <a:xfrm>
            <a:off x="1642180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13" name="Venn diagram"/>
          <p:cNvSpPr/>
          <p:nvPr/>
        </p:nvSpPr>
        <p:spPr>
          <a:xfrm>
            <a:off x="3477805" y="6367065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14" name="Venn diagram"/>
          <p:cNvSpPr/>
          <p:nvPr/>
        </p:nvSpPr>
        <p:spPr>
          <a:xfrm>
            <a:off x="3482038" y="6705733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16" name="Rounded Rectangle"/>
          <p:cNvSpPr/>
          <p:nvPr/>
        </p:nvSpPr>
        <p:spPr>
          <a:xfrm>
            <a:off x="5934780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18" name="Venn diagram"/>
          <p:cNvSpPr/>
          <p:nvPr/>
        </p:nvSpPr>
        <p:spPr>
          <a:xfrm>
            <a:off x="7770405" y="6367065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19" name="Venn diagram"/>
          <p:cNvSpPr/>
          <p:nvPr/>
        </p:nvSpPr>
        <p:spPr>
          <a:xfrm>
            <a:off x="7774638" y="6705733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21" name="Rounded Rectangle"/>
          <p:cNvSpPr/>
          <p:nvPr/>
        </p:nvSpPr>
        <p:spPr>
          <a:xfrm>
            <a:off x="10231614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23" name="Venn diagram"/>
          <p:cNvSpPr/>
          <p:nvPr/>
        </p:nvSpPr>
        <p:spPr>
          <a:xfrm>
            <a:off x="12067239" y="6367065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24" name="Venn diagram"/>
          <p:cNvSpPr/>
          <p:nvPr/>
        </p:nvSpPr>
        <p:spPr>
          <a:xfrm>
            <a:off x="12071472" y="6705733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26" name="Rounded Rectangle"/>
          <p:cNvSpPr/>
          <p:nvPr/>
        </p:nvSpPr>
        <p:spPr>
          <a:xfrm>
            <a:off x="14519981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28" name="Venn diagram"/>
          <p:cNvSpPr/>
          <p:nvPr/>
        </p:nvSpPr>
        <p:spPr>
          <a:xfrm>
            <a:off x="16355606" y="6367065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29" name="Venn diagram"/>
          <p:cNvSpPr/>
          <p:nvPr/>
        </p:nvSpPr>
        <p:spPr>
          <a:xfrm>
            <a:off x="16359839" y="6705733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31" name="Rounded Rectangle"/>
          <p:cNvSpPr/>
          <p:nvPr/>
        </p:nvSpPr>
        <p:spPr>
          <a:xfrm>
            <a:off x="18812580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33" name="Venn diagram"/>
          <p:cNvSpPr/>
          <p:nvPr/>
        </p:nvSpPr>
        <p:spPr>
          <a:xfrm>
            <a:off x="20648206" y="6367065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34" name="Venn diagram"/>
          <p:cNvSpPr/>
          <p:nvPr/>
        </p:nvSpPr>
        <p:spPr>
          <a:xfrm>
            <a:off x="20652439" y="6705733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36" name="Rounded Rectangle"/>
          <p:cNvSpPr/>
          <p:nvPr/>
        </p:nvSpPr>
        <p:spPr>
          <a:xfrm>
            <a:off x="1642180" y="8021994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38" name="Venn diagram"/>
          <p:cNvSpPr/>
          <p:nvPr/>
        </p:nvSpPr>
        <p:spPr>
          <a:xfrm>
            <a:off x="3477805" y="8559932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39" name="Venn diagram"/>
          <p:cNvSpPr/>
          <p:nvPr/>
        </p:nvSpPr>
        <p:spPr>
          <a:xfrm>
            <a:off x="3482038" y="8898600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41" name="Rounded Rectangle"/>
          <p:cNvSpPr/>
          <p:nvPr/>
        </p:nvSpPr>
        <p:spPr>
          <a:xfrm>
            <a:off x="5934780" y="8021994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43" name="Venn diagram"/>
          <p:cNvSpPr/>
          <p:nvPr/>
        </p:nvSpPr>
        <p:spPr>
          <a:xfrm>
            <a:off x="7770406" y="8559932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44" name="Venn diagram"/>
          <p:cNvSpPr/>
          <p:nvPr/>
        </p:nvSpPr>
        <p:spPr>
          <a:xfrm>
            <a:off x="7774639" y="8898600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46" name="Rounded Rectangle"/>
          <p:cNvSpPr/>
          <p:nvPr/>
        </p:nvSpPr>
        <p:spPr>
          <a:xfrm>
            <a:off x="10231615" y="8021994"/>
            <a:ext cx="3907802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48" name="Venn diagram"/>
          <p:cNvSpPr/>
          <p:nvPr/>
        </p:nvSpPr>
        <p:spPr>
          <a:xfrm>
            <a:off x="12067240" y="8559932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49" name="Venn diagram"/>
          <p:cNvSpPr/>
          <p:nvPr/>
        </p:nvSpPr>
        <p:spPr>
          <a:xfrm>
            <a:off x="12071473" y="8898600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51" name="Rounded Rectangle"/>
          <p:cNvSpPr/>
          <p:nvPr/>
        </p:nvSpPr>
        <p:spPr>
          <a:xfrm>
            <a:off x="14519981" y="8021994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53" name="Venn diagram"/>
          <p:cNvSpPr/>
          <p:nvPr/>
        </p:nvSpPr>
        <p:spPr>
          <a:xfrm>
            <a:off x="16355606" y="8559932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54" name="Venn diagram"/>
          <p:cNvSpPr/>
          <p:nvPr/>
        </p:nvSpPr>
        <p:spPr>
          <a:xfrm>
            <a:off x="16359839" y="8898600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56" name="Rounded Rectangle"/>
          <p:cNvSpPr/>
          <p:nvPr/>
        </p:nvSpPr>
        <p:spPr>
          <a:xfrm>
            <a:off x="18812580" y="8021994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58" name="Venn diagram"/>
          <p:cNvSpPr/>
          <p:nvPr/>
        </p:nvSpPr>
        <p:spPr>
          <a:xfrm>
            <a:off x="20648206" y="8559932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59" name="Venn diagram"/>
          <p:cNvSpPr/>
          <p:nvPr/>
        </p:nvSpPr>
        <p:spPr>
          <a:xfrm>
            <a:off x="20652439" y="8898600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61" name="Rounded Rectangle"/>
          <p:cNvSpPr/>
          <p:nvPr/>
        </p:nvSpPr>
        <p:spPr>
          <a:xfrm>
            <a:off x="1642180" y="10214861"/>
            <a:ext cx="3907803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63" name="Venn diagram"/>
          <p:cNvSpPr/>
          <p:nvPr/>
        </p:nvSpPr>
        <p:spPr>
          <a:xfrm>
            <a:off x="3477805" y="10752799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64" name="Venn diagram"/>
          <p:cNvSpPr/>
          <p:nvPr/>
        </p:nvSpPr>
        <p:spPr>
          <a:xfrm>
            <a:off x="3482038" y="11091467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66" name="Rounded Rectangle"/>
          <p:cNvSpPr/>
          <p:nvPr/>
        </p:nvSpPr>
        <p:spPr>
          <a:xfrm>
            <a:off x="5934780" y="10214861"/>
            <a:ext cx="3907803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68" name="Venn diagram"/>
          <p:cNvSpPr/>
          <p:nvPr/>
        </p:nvSpPr>
        <p:spPr>
          <a:xfrm>
            <a:off x="7770406" y="10752799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69" name="Venn diagram"/>
          <p:cNvSpPr/>
          <p:nvPr/>
        </p:nvSpPr>
        <p:spPr>
          <a:xfrm>
            <a:off x="7774639" y="11091467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71" name="Rounded Rectangle"/>
          <p:cNvSpPr/>
          <p:nvPr/>
        </p:nvSpPr>
        <p:spPr>
          <a:xfrm>
            <a:off x="10231615" y="10214861"/>
            <a:ext cx="3907802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73" name="Venn diagram"/>
          <p:cNvSpPr/>
          <p:nvPr/>
        </p:nvSpPr>
        <p:spPr>
          <a:xfrm>
            <a:off x="12067240" y="10752799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74" name="Venn diagram"/>
          <p:cNvSpPr/>
          <p:nvPr/>
        </p:nvSpPr>
        <p:spPr>
          <a:xfrm>
            <a:off x="12071473" y="11091467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76" name="Rounded Rectangle"/>
          <p:cNvSpPr/>
          <p:nvPr/>
        </p:nvSpPr>
        <p:spPr>
          <a:xfrm>
            <a:off x="14519981" y="10214861"/>
            <a:ext cx="3907803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78" name="Venn diagram"/>
          <p:cNvSpPr/>
          <p:nvPr/>
        </p:nvSpPr>
        <p:spPr>
          <a:xfrm>
            <a:off x="16355606" y="10752799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79" name="Venn diagram"/>
          <p:cNvSpPr/>
          <p:nvPr/>
        </p:nvSpPr>
        <p:spPr>
          <a:xfrm>
            <a:off x="16359839" y="11091467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81" name="Rounded Rectangle"/>
          <p:cNvSpPr/>
          <p:nvPr/>
        </p:nvSpPr>
        <p:spPr>
          <a:xfrm>
            <a:off x="18812580" y="10214861"/>
            <a:ext cx="3907803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83" name="Venn diagram"/>
          <p:cNvSpPr/>
          <p:nvPr/>
        </p:nvSpPr>
        <p:spPr>
          <a:xfrm>
            <a:off x="20648206" y="10752799"/>
            <a:ext cx="204868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84" name="Venn diagram"/>
          <p:cNvSpPr/>
          <p:nvPr/>
        </p:nvSpPr>
        <p:spPr>
          <a:xfrm>
            <a:off x="20652439" y="11091467"/>
            <a:ext cx="2029987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CC3D1C9-2706-8449-AC92-EEE5245E1BF7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0341681" y="1882761"/>
            <a:ext cx="1487415" cy="1487417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6427A9A-7440-404B-B4A3-AD15896FD758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6074402" y="5946615"/>
            <a:ext cx="1487415" cy="1487417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DED8FAD-9573-A04C-B0D3-E31DA97AE618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10354093" y="5954983"/>
            <a:ext cx="1487415" cy="1487417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8E2BE4-E47A-A844-AF56-3905ABA7BA96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4645422" y="5954983"/>
            <a:ext cx="1487415" cy="1487417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1CB481B-3BB6-3D43-B275-540428215890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1763213" y="5951440"/>
            <a:ext cx="1487415" cy="1487417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676159-2358-BC4C-8F72-AC47E80CBD66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8928329" y="5946615"/>
            <a:ext cx="1487415" cy="1487417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578EF3-8530-9041-9D3D-699179AB8FBF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6074402" y="8141894"/>
            <a:ext cx="1487415" cy="1487417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315B62A-1E56-1445-B0D6-079B4AA5AF2A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10354093" y="8146078"/>
            <a:ext cx="1487415" cy="1487417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F6A25CF-3E2A-304E-ADD0-9CA99C480E88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4645422" y="8146078"/>
            <a:ext cx="1487415" cy="1487417"/>
          </a:xfrm>
        </p:spPr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EC27767-27AA-C947-83FD-B110CAD6828D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763213" y="8140818"/>
            <a:ext cx="1487415" cy="1487417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C379C8B-F302-974F-9EEE-C595649B1FFC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8928329" y="8141894"/>
            <a:ext cx="1487415" cy="1487417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4453199-4516-9641-924B-30525C35480B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6074402" y="10337173"/>
            <a:ext cx="1487415" cy="1487417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E3FD29E-8B32-824E-A50D-7DFF7829DC17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0354093" y="10337173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CD8EA2C-68B0-CD4B-AC26-0D9E25A665B6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4645422" y="10337173"/>
            <a:ext cx="1487415" cy="1487417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2BE0323-1527-8E46-94FE-169074D37568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763213" y="10330196"/>
            <a:ext cx="1487415" cy="1487417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DD6D22A-20FF-114D-9351-8C7086F2B6E7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18928329" y="10337173"/>
            <a:ext cx="1487415" cy="1487417"/>
          </a:xfrm>
        </p:spPr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7" name="Line"/>
          <p:cNvSpPr/>
          <p:nvPr/>
        </p:nvSpPr>
        <p:spPr>
          <a:xfrm>
            <a:off x="14359514" y="74763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88" name="Line"/>
          <p:cNvSpPr/>
          <p:nvPr/>
        </p:nvSpPr>
        <p:spPr>
          <a:xfrm>
            <a:off x="10039352" y="74763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89" name="Line"/>
          <p:cNvSpPr/>
          <p:nvPr/>
        </p:nvSpPr>
        <p:spPr>
          <a:xfrm>
            <a:off x="5750435" y="74636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0" name="Line"/>
          <p:cNvSpPr/>
          <p:nvPr/>
        </p:nvSpPr>
        <p:spPr>
          <a:xfrm>
            <a:off x="18641576" y="7412865"/>
            <a:ext cx="0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1" name="Line"/>
          <p:cNvSpPr/>
          <p:nvPr/>
        </p:nvSpPr>
        <p:spPr>
          <a:xfrm>
            <a:off x="5748497" y="3485213"/>
            <a:ext cx="6202281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21591" y="0"/>
                </a:moveTo>
                <a:lnTo>
                  <a:pt x="21591" y="9817"/>
                </a:lnTo>
                <a:cubicBezTo>
                  <a:pt x="21595" y="10119"/>
                  <a:pt x="21557" y="10414"/>
                  <a:pt x="21483" y="10646"/>
                </a:cubicBezTo>
                <a:cubicBezTo>
                  <a:pt x="21394" y="10929"/>
                  <a:pt x="21261" y="11092"/>
                  <a:pt x="21121" y="11090"/>
                </a:cubicBezTo>
                <a:lnTo>
                  <a:pt x="570" y="11090"/>
                </a:lnTo>
                <a:cubicBezTo>
                  <a:pt x="423" y="11065"/>
                  <a:pt x="279" y="11202"/>
                  <a:pt x="171" y="11467"/>
                </a:cubicBezTo>
                <a:cubicBezTo>
                  <a:pt x="57" y="11747"/>
                  <a:pt x="-5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2" name="Line"/>
          <p:cNvSpPr/>
          <p:nvPr/>
        </p:nvSpPr>
        <p:spPr>
          <a:xfrm>
            <a:off x="10053797" y="3485213"/>
            <a:ext cx="2049382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21571" y="0"/>
                </a:moveTo>
                <a:lnTo>
                  <a:pt x="21571" y="11217"/>
                </a:lnTo>
                <a:cubicBezTo>
                  <a:pt x="21584" y="11519"/>
                  <a:pt x="21468" y="11814"/>
                  <a:pt x="21247" y="12046"/>
                </a:cubicBezTo>
                <a:cubicBezTo>
                  <a:pt x="20975" y="12330"/>
                  <a:pt x="20573" y="12493"/>
                  <a:pt x="20150" y="12490"/>
                </a:cubicBezTo>
                <a:lnTo>
                  <a:pt x="1724" y="12490"/>
                </a:lnTo>
                <a:cubicBezTo>
                  <a:pt x="1279" y="12466"/>
                  <a:pt x="842" y="12602"/>
                  <a:pt x="516" y="12867"/>
                </a:cubicBezTo>
                <a:cubicBezTo>
                  <a:pt x="172" y="13147"/>
                  <a:pt x="-16" y="13543"/>
                  <a:pt x="1" y="13953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3" name="Line"/>
          <p:cNvSpPr/>
          <p:nvPr/>
        </p:nvSpPr>
        <p:spPr>
          <a:xfrm flipH="1">
            <a:off x="12276297" y="3487160"/>
            <a:ext cx="2062082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21573" y="0"/>
                </a:moveTo>
                <a:lnTo>
                  <a:pt x="21573" y="11217"/>
                </a:lnTo>
                <a:cubicBezTo>
                  <a:pt x="21585" y="11519"/>
                  <a:pt x="21470" y="11814"/>
                  <a:pt x="21250" y="12046"/>
                </a:cubicBezTo>
                <a:cubicBezTo>
                  <a:pt x="20980" y="12330"/>
                  <a:pt x="20581" y="12493"/>
                  <a:pt x="20160" y="12490"/>
                </a:cubicBezTo>
                <a:lnTo>
                  <a:pt x="1714" y="12490"/>
                </a:lnTo>
                <a:cubicBezTo>
                  <a:pt x="1272" y="12466"/>
                  <a:pt x="838" y="12602"/>
                  <a:pt x="514" y="12867"/>
                </a:cubicBezTo>
                <a:cubicBezTo>
                  <a:pt x="172" y="13147"/>
                  <a:pt x="-15" y="13543"/>
                  <a:pt x="1" y="13953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4" name="Line"/>
          <p:cNvSpPr/>
          <p:nvPr/>
        </p:nvSpPr>
        <p:spPr>
          <a:xfrm flipH="1">
            <a:off x="12428697" y="3487160"/>
            <a:ext cx="6189581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21591" y="0"/>
                </a:moveTo>
                <a:lnTo>
                  <a:pt x="21591" y="9817"/>
                </a:lnTo>
                <a:cubicBezTo>
                  <a:pt x="21595" y="10119"/>
                  <a:pt x="21557" y="10414"/>
                  <a:pt x="21483" y="10646"/>
                </a:cubicBezTo>
                <a:cubicBezTo>
                  <a:pt x="21393" y="10929"/>
                  <a:pt x="21260" y="11092"/>
                  <a:pt x="21120" y="11090"/>
                </a:cubicBezTo>
                <a:lnTo>
                  <a:pt x="571" y="11090"/>
                </a:lnTo>
                <a:cubicBezTo>
                  <a:pt x="424" y="11065"/>
                  <a:pt x="279" y="11202"/>
                  <a:pt x="171" y="11467"/>
                </a:cubicBezTo>
                <a:cubicBezTo>
                  <a:pt x="57" y="11747"/>
                  <a:pt x="-5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5" name="Rounded Rectangle"/>
          <p:cNvSpPr/>
          <p:nvPr/>
        </p:nvSpPr>
        <p:spPr>
          <a:xfrm>
            <a:off x="10227381" y="1760448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97" name="Venn diagram"/>
          <p:cNvSpPr/>
          <p:nvPr/>
        </p:nvSpPr>
        <p:spPr>
          <a:xfrm>
            <a:off x="12063006" y="2298386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498" name="Venn diagram"/>
          <p:cNvSpPr/>
          <p:nvPr/>
        </p:nvSpPr>
        <p:spPr>
          <a:xfrm>
            <a:off x="12067239" y="2637054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01" name="Rounded Rectangle"/>
          <p:cNvSpPr/>
          <p:nvPr/>
        </p:nvSpPr>
        <p:spPr>
          <a:xfrm>
            <a:off x="3801181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03" name="Venn diagram"/>
          <p:cNvSpPr/>
          <p:nvPr/>
        </p:nvSpPr>
        <p:spPr>
          <a:xfrm>
            <a:off x="5636805" y="6367065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04" name="Venn diagram"/>
          <p:cNvSpPr/>
          <p:nvPr/>
        </p:nvSpPr>
        <p:spPr>
          <a:xfrm>
            <a:off x="5641038" y="6705733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06" name="Rounded Rectangle"/>
          <p:cNvSpPr/>
          <p:nvPr/>
        </p:nvSpPr>
        <p:spPr>
          <a:xfrm>
            <a:off x="3801181" y="8021995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08" name="Venn diagram"/>
          <p:cNvSpPr/>
          <p:nvPr/>
        </p:nvSpPr>
        <p:spPr>
          <a:xfrm>
            <a:off x="5636806" y="8559933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09" name="Venn diagram"/>
          <p:cNvSpPr/>
          <p:nvPr/>
        </p:nvSpPr>
        <p:spPr>
          <a:xfrm>
            <a:off x="5641039" y="8898601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11" name="Rounded Rectangle"/>
          <p:cNvSpPr/>
          <p:nvPr/>
        </p:nvSpPr>
        <p:spPr>
          <a:xfrm>
            <a:off x="3801181" y="10214862"/>
            <a:ext cx="3907803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13" name="Venn diagram"/>
          <p:cNvSpPr/>
          <p:nvPr/>
        </p:nvSpPr>
        <p:spPr>
          <a:xfrm>
            <a:off x="5636806" y="10752801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14" name="Venn diagram"/>
          <p:cNvSpPr/>
          <p:nvPr/>
        </p:nvSpPr>
        <p:spPr>
          <a:xfrm>
            <a:off x="5641039" y="11091469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17" name="Rounded Rectangle"/>
          <p:cNvSpPr/>
          <p:nvPr/>
        </p:nvSpPr>
        <p:spPr>
          <a:xfrm>
            <a:off x="8093781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19" name="Venn diagram"/>
          <p:cNvSpPr/>
          <p:nvPr/>
        </p:nvSpPr>
        <p:spPr>
          <a:xfrm>
            <a:off x="9929406" y="6367065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20" name="Venn diagram"/>
          <p:cNvSpPr/>
          <p:nvPr/>
        </p:nvSpPr>
        <p:spPr>
          <a:xfrm>
            <a:off x="9933639" y="6705733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22" name="Rounded Rectangle"/>
          <p:cNvSpPr/>
          <p:nvPr/>
        </p:nvSpPr>
        <p:spPr>
          <a:xfrm>
            <a:off x="8093781" y="8021995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24" name="Venn diagram"/>
          <p:cNvSpPr/>
          <p:nvPr/>
        </p:nvSpPr>
        <p:spPr>
          <a:xfrm>
            <a:off x="9929406" y="8559933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25" name="Venn diagram"/>
          <p:cNvSpPr/>
          <p:nvPr/>
        </p:nvSpPr>
        <p:spPr>
          <a:xfrm>
            <a:off x="9933639" y="8898601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27" name="Rounded Rectangle"/>
          <p:cNvSpPr/>
          <p:nvPr/>
        </p:nvSpPr>
        <p:spPr>
          <a:xfrm>
            <a:off x="8093781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29" name="Venn diagram"/>
          <p:cNvSpPr/>
          <p:nvPr/>
        </p:nvSpPr>
        <p:spPr>
          <a:xfrm>
            <a:off x="9929406" y="10752801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30" name="Venn diagram"/>
          <p:cNvSpPr/>
          <p:nvPr/>
        </p:nvSpPr>
        <p:spPr>
          <a:xfrm>
            <a:off x="9933639" y="11091469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33" name="Rounded Rectangle"/>
          <p:cNvSpPr/>
          <p:nvPr/>
        </p:nvSpPr>
        <p:spPr>
          <a:xfrm>
            <a:off x="12390614" y="5829128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35" name="Venn diagram"/>
          <p:cNvSpPr/>
          <p:nvPr/>
        </p:nvSpPr>
        <p:spPr>
          <a:xfrm>
            <a:off x="14226240" y="6367065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36" name="Venn diagram"/>
          <p:cNvSpPr/>
          <p:nvPr/>
        </p:nvSpPr>
        <p:spPr>
          <a:xfrm>
            <a:off x="14230473" y="6705733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38" name="Rounded Rectangle"/>
          <p:cNvSpPr/>
          <p:nvPr/>
        </p:nvSpPr>
        <p:spPr>
          <a:xfrm>
            <a:off x="12390614" y="8021995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40" name="Venn diagram"/>
          <p:cNvSpPr/>
          <p:nvPr/>
        </p:nvSpPr>
        <p:spPr>
          <a:xfrm>
            <a:off x="14226240" y="8559933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41" name="Venn diagram"/>
          <p:cNvSpPr/>
          <p:nvPr/>
        </p:nvSpPr>
        <p:spPr>
          <a:xfrm>
            <a:off x="14230473" y="8898601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43" name="Rounded Rectangle"/>
          <p:cNvSpPr/>
          <p:nvPr/>
        </p:nvSpPr>
        <p:spPr>
          <a:xfrm>
            <a:off x="12390614" y="10214862"/>
            <a:ext cx="3907805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45" name="Venn diagram"/>
          <p:cNvSpPr/>
          <p:nvPr/>
        </p:nvSpPr>
        <p:spPr>
          <a:xfrm>
            <a:off x="14226240" y="10752801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46" name="Venn diagram"/>
          <p:cNvSpPr/>
          <p:nvPr/>
        </p:nvSpPr>
        <p:spPr>
          <a:xfrm>
            <a:off x="14230473" y="11091469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49" name="Rounded Rectangle"/>
          <p:cNvSpPr/>
          <p:nvPr/>
        </p:nvSpPr>
        <p:spPr>
          <a:xfrm>
            <a:off x="16678981" y="5829128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51" name="Venn diagram"/>
          <p:cNvSpPr/>
          <p:nvPr/>
        </p:nvSpPr>
        <p:spPr>
          <a:xfrm>
            <a:off x="18514606" y="6367065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52" name="Venn diagram"/>
          <p:cNvSpPr/>
          <p:nvPr/>
        </p:nvSpPr>
        <p:spPr>
          <a:xfrm>
            <a:off x="18518839" y="6705733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54" name="Rounded Rectangle"/>
          <p:cNvSpPr/>
          <p:nvPr/>
        </p:nvSpPr>
        <p:spPr>
          <a:xfrm>
            <a:off x="16678981" y="8021995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56" name="Venn diagram"/>
          <p:cNvSpPr/>
          <p:nvPr/>
        </p:nvSpPr>
        <p:spPr>
          <a:xfrm>
            <a:off x="18514606" y="8559933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57" name="Venn diagram"/>
          <p:cNvSpPr/>
          <p:nvPr/>
        </p:nvSpPr>
        <p:spPr>
          <a:xfrm>
            <a:off x="18518839" y="8898601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59" name="Rounded Rectangle"/>
          <p:cNvSpPr/>
          <p:nvPr/>
        </p:nvSpPr>
        <p:spPr>
          <a:xfrm>
            <a:off x="16678981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61" name="Venn diagram"/>
          <p:cNvSpPr/>
          <p:nvPr/>
        </p:nvSpPr>
        <p:spPr>
          <a:xfrm>
            <a:off x="18514606" y="10752801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562" name="Venn diagram"/>
          <p:cNvSpPr/>
          <p:nvPr/>
        </p:nvSpPr>
        <p:spPr>
          <a:xfrm>
            <a:off x="18518839" y="11091469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08D1752-FE74-0245-BEC9-D66E6DA0F155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3922096" y="8143338"/>
            <a:ext cx="1487415" cy="1487417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6A9553-8D7F-EF48-AAED-797642C1A0D5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0344996" y="1883129"/>
            <a:ext cx="1487415" cy="1487417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612C51-FB8B-3747-823D-8F59A7AA7518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8215964" y="8143058"/>
            <a:ext cx="1487415" cy="1487417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B2B9A5F-8B5E-FD46-8FAE-C0B743C5CEB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12521422" y="8143058"/>
            <a:ext cx="1487415" cy="1487417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6FF1D84-77C0-9441-A1D3-A9AAEEF8C93B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6811959" y="8146642"/>
            <a:ext cx="1487415" cy="1487417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9AF6FED-DBDE-1A42-AEB4-A20CC22287D3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3922096" y="10335236"/>
            <a:ext cx="1487415" cy="1487417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9187BA7-56AE-274A-961A-E89866C1570F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3922096" y="5951440"/>
            <a:ext cx="1487415" cy="1487417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3396A7E-F187-E440-91F7-21B615B872BE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8215964" y="5950879"/>
            <a:ext cx="1487415" cy="1487417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A1F0A24-6125-6740-AEF3-32CC35F73822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12521422" y="5950879"/>
            <a:ext cx="1487415" cy="1487417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395F082-D2B3-EB4A-B044-A8E916CCFCD6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16811959" y="5956108"/>
            <a:ext cx="1487415" cy="1487417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71ED4A0-12FF-6E4C-A457-5386079CD32B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8215964" y="10335237"/>
            <a:ext cx="1487415" cy="1487417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B26392-7EAF-7D45-8D80-9D6CA9E4F79A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12521422" y="10335237"/>
            <a:ext cx="1487415" cy="1487417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CE195FF-AE5A-134A-B7C9-262E36BEAA8D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6811959" y="10337175"/>
            <a:ext cx="1487415" cy="1487417"/>
          </a:xfrm>
        </p:spPr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Rounded Rectangle"/>
          <p:cNvSpPr/>
          <p:nvPr/>
        </p:nvSpPr>
        <p:spPr>
          <a:xfrm>
            <a:off x="10047920" y="5617762"/>
            <a:ext cx="4332082" cy="6546857"/>
          </a:xfrm>
          <a:prstGeom prst="roundRect">
            <a:avLst>
              <a:gd name="adj" fmla="val 5134"/>
            </a:avLst>
          </a:prstGeom>
          <a:solidFill>
            <a:schemeClr val="accent5">
              <a:alpha val="2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68" name="Line"/>
          <p:cNvSpPr/>
          <p:nvPr/>
        </p:nvSpPr>
        <p:spPr>
          <a:xfrm>
            <a:off x="16510048" y="7476365"/>
            <a:ext cx="1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69" name="Line"/>
          <p:cNvSpPr/>
          <p:nvPr/>
        </p:nvSpPr>
        <p:spPr>
          <a:xfrm>
            <a:off x="12189885" y="7476365"/>
            <a:ext cx="1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0" name="Line"/>
          <p:cNvSpPr/>
          <p:nvPr/>
        </p:nvSpPr>
        <p:spPr>
          <a:xfrm>
            <a:off x="7900968" y="7463665"/>
            <a:ext cx="1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1" name="Line"/>
          <p:cNvSpPr/>
          <p:nvPr/>
        </p:nvSpPr>
        <p:spPr>
          <a:xfrm>
            <a:off x="20792110" y="7412865"/>
            <a:ext cx="1" cy="282965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2" name="Line"/>
          <p:cNvSpPr/>
          <p:nvPr/>
        </p:nvSpPr>
        <p:spPr>
          <a:xfrm>
            <a:off x="7899031" y="3485213"/>
            <a:ext cx="6202280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21591" y="0"/>
                </a:moveTo>
                <a:lnTo>
                  <a:pt x="21591" y="9817"/>
                </a:lnTo>
                <a:cubicBezTo>
                  <a:pt x="21595" y="10119"/>
                  <a:pt x="21557" y="10414"/>
                  <a:pt x="21483" y="10646"/>
                </a:cubicBezTo>
                <a:cubicBezTo>
                  <a:pt x="21394" y="10929"/>
                  <a:pt x="21261" y="11092"/>
                  <a:pt x="21121" y="11090"/>
                </a:cubicBezTo>
                <a:lnTo>
                  <a:pt x="570" y="11090"/>
                </a:lnTo>
                <a:cubicBezTo>
                  <a:pt x="423" y="11065"/>
                  <a:pt x="279" y="11202"/>
                  <a:pt x="171" y="11467"/>
                </a:cubicBezTo>
                <a:cubicBezTo>
                  <a:pt x="57" y="11747"/>
                  <a:pt x="-5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3" name="Line"/>
          <p:cNvSpPr/>
          <p:nvPr/>
        </p:nvSpPr>
        <p:spPr>
          <a:xfrm>
            <a:off x="12204331" y="3485213"/>
            <a:ext cx="2049381" cy="235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21571" y="0"/>
                </a:moveTo>
                <a:lnTo>
                  <a:pt x="21571" y="11217"/>
                </a:lnTo>
                <a:cubicBezTo>
                  <a:pt x="21584" y="11519"/>
                  <a:pt x="21468" y="11814"/>
                  <a:pt x="21247" y="12046"/>
                </a:cubicBezTo>
                <a:cubicBezTo>
                  <a:pt x="20975" y="12330"/>
                  <a:pt x="20573" y="12493"/>
                  <a:pt x="20150" y="12490"/>
                </a:cubicBezTo>
                <a:lnTo>
                  <a:pt x="1724" y="12490"/>
                </a:lnTo>
                <a:cubicBezTo>
                  <a:pt x="1279" y="12466"/>
                  <a:pt x="842" y="12602"/>
                  <a:pt x="516" y="12867"/>
                </a:cubicBezTo>
                <a:cubicBezTo>
                  <a:pt x="172" y="13147"/>
                  <a:pt x="-16" y="13543"/>
                  <a:pt x="1" y="13953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4" name="Line"/>
          <p:cNvSpPr/>
          <p:nvPr/>
        </p:nvSpPr>
        <p:spPr>
          <a:xfrm flipH="1">
            <a:off x="14426831" y="3487160"/>
            <a:ext cx="2062081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21573" y="0"/>
                </a:moveTo>
                <a:lnTo>
                  <a:pt x="21573" y="11217"/>
                </a:lnTo>
                <a:cubicBezTo>
                  <a:pt x="21585" y="11519"/>
                  <a:pt x="21470" y="11814"/>
                  <a:pt x="21250" y="12046"/>
                </a:cubicBezTo>
                <a:cubicBezTo>
                  <a:pt x="20980" y="12330"/>
                  <a:pt x="20581" y="12493"/>
                  <a:pt x="20160" y="12490"/>
                </a:cubicBezTo>
                <a:lnTo>
                  <a:pt x="1714" y="12490"/>
                </a:lnTo>
                <a:cubicBezTo>
                  <a:pt x="1272" y="12466"/>
                  <a:pt x="838" y="12602"/>
                  <a:pt x="514" y="12867"/>
                </a:cubicBezTo>
                <a:cubicBezTo>
                  <a:pt x="172" y="13147"/>
                  <a:pt x="-15" y="13543"/>
                  <a:pt x="1" y="13953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5" name="Line"/>
          <p:cNvSpPr/>
          <p:nvPr/>
        </p:nvSpPr>
        <p:spPr>
          <a:xfrm flipH="1">
            <a:off x="14579231" y="3487160"/>
            <a:ext cx="6189580" cy="235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21591" y="0"/>
                </a:moveTo>
                <a:lnTo>
                  <a:pt x="21591" y="9817"/>
                </a:lnTo>
                <a:cubicBezTo>
                  <a:pt x="21595" y="10119"/>
                  <a:pt x="21557" y="10414"/>
                  <a:pt x="21483" y="10646"/>
                </a:cubicBezTo>
                <a:cubicBezTo>
                  <a:pt x="21393" y="10929"/>
                  <a:pt x="21260" y="11092"/>
                  <a:pt x="21120" y="11090"/>
                </a:cubicBezTo>
                <a:lnTo>
                  <a:pt x="571" y="11090"/>
                </a:lnTo>
                <a:cubicBezTo>
                  <a:pt x="424" y="11065"/>
                  <a:pt x="279" y="11202"/>
                  <a:pt x="171" y="11467"/>
                </a:cubicBezTo>
                <a:cubicBezTo>
                  <a:pt x="57" y="11747"/>
                  <a:pt x="-5" y="12143"/>
                  <a:pt x="0" y="12553"/>
                </a:cubicBezTo>
                <a:lnTo>
                  <a:pt x="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76" name="Rounded Rectangle"/>
          <p:cNvSpPr/>
          <p:nvPr/>
        </p:nvSpPr>
        <p:spPr>
          <a:xfrm>
            <a:off x="12377914" y="1760448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580" name="Group"/>
          <p:cNvGrpSpPr/>
          <p:nvPr/>
        </p:nvGrpSpPr>
        <p:grpSpPr>
          <a:xfrm>
            <a:off x="14213540" y="2298386"/>
            <a:ext cx="2048684" cy="656704"/>
            <a:chOff x="0" y="0"/>
            <a:chExt cx="2048682" cy="656700"/>
          </a:xfrm>
        </p:grpSpPr>
        <p:sp>
          <p:nvSpPr>
            <p:cNvPr id="2578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579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582" name="Rounded Rectangle"/>
          <p:cNvSpPr/>
          <p:nvPr/>
        </p:nvSpPr>
        <p:spPr>
          <a:xfrm>
            <a:off x="5951714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586" name="Group"/>
          <p:cNvGrpSpPr/>
          <p:nvPr/>
        </p:nvGrpSpPr>
        <p:grpSpPr>
          <a:xfrm>
            <a:off x="7787338" y="6367065"/>
            <a:ext cx="2048685" cy="656703"/>
            <a:chOff x="0" y="0"/>
            <a:chExt cx="2048682" cy="656700"/>
          </a:xfrm>
        </p:grpSpPr>
        <p:sp>
          <p:nvSpPr>
            <p:cNvPr id="2584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585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587" name="Rounded Rectangle"/>
          <p:cNvSpPr/>
          <p:nvPr/>
        </p:nvSpPr>
        <p:spPr>
          <a:xfrm>
            <a:off x="5951714" y="8021995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591" name="Group"/>
          <p:cNvGrpSpPr/>
          <p:nvPr/>
        </p:nvGrpSpPr>
        <p:grpSpPr>
          <a:xfrm>
            <a:off x="7787339" y="8559933"/>
            <a:ext cx="2048684" cy="656703"/>
            <a:chOff x="0" y="0"/>
            <a:chExt cx="2048682" cy="656700"/>
          </a:xfrm>
        </p:grpSpPr>
        <p:sp>
          <p:nvSpPr>
            <p:cNvPr id="2589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590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592" name="Rounded Rectangle"/>
          <p:cNvSpPr/>
          <p:nvPr/>
        </p:nvSpPr>
        <p:spPr>
          <a:xfrm>
            <a:off x="5951714" y="10214862"/>
            <a:ext cx="3907803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596" name="Group"/>
          <p:cNvGrpSpPr/>
          <p:nvPr/>
        </p:nvGrpSpPr>
        <p:grpSpPr>
          <a:xfrm>
            <a:off x="7787339" y="10752801"/>
            <a:ext cx="2048684" cy="656703"/>
            <a:chOff x="0" y="0"/>
            <a:chExt cx="2048682" cy="656700"/>
          </a:xfrm>
        </p:grpSpPr>
        <p:sp>
          <p:nvSpPr>
            <p:cNvPr id="2594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595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598" name="Rounded Rectangle"/>
          <p:cNvSpPr/>
          <p:nvPr/>
        </p:nvSpPr>
        <p:spPr>
          <a:xfrm>
            <a:off x="10244314" y="5829128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02" name="Group"/>
          <p:cNvGrpSpPr/>
          <p:nvPr/>
        </p:nvGrpSpPr>
        <p:grpSpPr>
          <a:xfrm>
            <a:off x="12079939" y="6367065"/>
            <a:ext cx="2048684" cy="656703"/>
            <a:chOff x="0" y="0"/>
            <a:chExt cx="2048682" cy="656700"/>
          </a:xfrm>
        </p:grpSpPr>
        <p:sp>
          <p:nvSpPr>
            <p:cNvPr id="2600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01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03" name="Rounded Rectangle"/>
          <p:cNvSpPr/>
          <p:nvPr/>
        </p:nvSpPr>
        <p:spPr>
          <a:xfrm>
            <a:off x="10244314" y="8021995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07" name="Group"/>
          <p:cNvGrpSpPr/>
          <p:nvPr/>
        </p:nvGrpSpPr>
        <p:grpSpPr>
          <a:xfrm>
            <a:off x="12079939" y="8559933"/>
            <a:ext cx="2048685" cy="656703"/>
            <a:chOff x="0" y="0"/>
            <a:chExt cx="2048682" cy="656700"/>
          </a:xfrm>
        </p:grpSpPr>
        <p:sp>
          <p:nvSpPr>
            <p:cNvPr id="2605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06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08" name="Rounded Rectangle"/>
          <p:cNvSpPr/>
          <p:nvPr/>
        </p:nvSpPr>
        <p:spPr>
          <a:xfrm>
            <a:off x="10244314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12" name="Group"/>
          <p:cNvGrpSpPr/>
          <p:nvPr/>
        </p:nvGrpSpPr>
        <p:grpSpPr>
          <a:xfrm>
            <a:off x="12079939" y="10752801"/>
            <a:ext cx="2048685" cy="656703"/>
            <a:chOff x="0" y="0"/>
            <a:chExt cx="2048682" cy="656700"/>
          </a:xfrm>
        </p:grpSpPr>
        <p:sp>
          <p:nvSpPr>
            <p:cNvPr id="2610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11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14" name="Rounded Rectangle"/>
          <p:cNvSpPr/>
          <p:nvPr/>
        </p:nvSpPr>
        <p:spPr>
          <a:xfrm>
            <a:off x="14541148" y="5829128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18" name="Group"/>
          <p:cNvGrpSpPr/>
          <p:nvPr/>
        </p:nvGrpSpPr>
        <p:grpSpPr>
          <a:xfrm>
            <a:off x="16376774" y="6367065"/>
            <a:ext cx="2048684" cy="656703"/>
            <a:chOff x="0" y="0"/>
            <a:chExt cx="2048682" cy="656700"/>
          </a:xfrm>
        </p:grpSpPr>
        <p:sp>
          <p:nvSpPr>
            <p:cNvPr id="2616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17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19" name="Rounded Rectangle"/>
          <p:cNvSpPr/>
          <p:nvPr/>
        </p:nvSpPr>
        <p:spPr>
          <a:xfrm>
            <a:off x="14541148" y="8021995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23" name="Group"/>
          <p:cNvGrpSpPr/>
          <p:nvPr/>
        </p:nvGrpSpPr>
        <p:grpSpPr>
          <a:xfrm>
            <a:off x="16376774" y="8559933"/>
            <a:ext cx="2048685" cy="656703"/>
            <a:chOff x="0" y="0"/>
            <a:chExt cx="2048682" cy="656700"/>
          </a:xfrm>
        </p:grpSpPr>
        <p:sp>
          <p:nvSpPr>
            <p:cNvPr id="2621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22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24" name="Rounded Rectangle"/>
          <p:cNvSpPr/>
          <p:nvPr/>
        </p:nvSpPr>
        <p:spPr>
          <a:xfrm>
            <a:off x="14541148" y="10214862"/>
            <a:ext cx="3907805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28" name="Group"/>
          <p:cNvGrpSpPr/>
          <p:nvPr/>
        </p:nvGrpSpPr>
        <p:grpSpPr>
          <a:xfrm>
            <a:off x="16376774" y="10752801"/>
            <a:ext cx="2048685" cy="656703"/>
            <a:chOff x="0" y="0"/>
            <a:chExt cx="2048682" cy="656700"/>
          </a:xfrm>
        </p:grpSpPr>
        <p:sp>
          <p:nvSpPr>
            <p:cNvPr id="2626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27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30" name="Rounded Rectangle"/>
          <p:cNvSpPr/>
          <p:nvPr/>
        </p:nvSpPr>
        <p:spPr>
          <a:xfrm>
            <a:off x="18829515" y="5829128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34" name="Group"/>
          <p:cNvGrpSpPr/>
          <p:nvPr/>
        </p:nvGrpSpPr>
        <p:grpSpPr>
          <a:xfrm>
            <a:off x="20665140" y="6367065"/>
            <a:ext cx="2048684" cy="656703"/>
            <a:chOff x="0" y="0"/>
            <a:chExt cx="2048682" cy="656700"/>
          </a:xfrm>
        </p:grpSpPr>
        <p:sp>
          <p:nvSpPr>
            <p:cNvPr id="263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3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35" name="Rounded Rectangle"/>
          <p:cNvSpPr/>
          <p:nvPr/>
        </p:nvSpPr>
        <p:spPr>
          <a:xfrm>
            <a:off x="18829515" y="8021995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39" name="Group"/>
          <p:cNvGrpSpPr/>
          <p:nvPr/>
        </p:nvGrpSpPr>
        <p:grpSpPr>
          <a:xfrm>
            <a:off x="20665140" y="8559933"/>
            <a:ext cx="2048684" cy="656703"/>
            <a:chOff x="0" y="0"/>
            <a:chExt cx="2048682" cy="656700"/>
          </a:xfrm>
        </p:grpSpPr>
        <p:sp>
          <p:nvSpPr>
            <p:cNvPr id="2637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38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40" name="Rounded Rectangle"/>
          <p:cNvSpPr/>
          <p:nvPr/>
        </p:nvSpPr>
        <p:spPr>
          <a:xfrm>
            <a:off x="18829515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44" name="Group"/>
          <p:cNvGrpSpPr/>
          <p:nvPr/>
        </p:nvGrpSpPr>
        <p:grpSpPr>
          <a:xfrm>
            <a:off x="20665140" y="10752801"/>
            <a:ext cx="2048684" cy="656703"/>
            <a:chOff x="0" y="0"/>
            <a:chExt cx="2048682" cy="656700"/>
          </a:xfrm>
        </p:grpSpPr>
        <p:sp>
          <p:nvSpPr>
            <p:cNvPr id="264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4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grpSp>
        <p:nvGrpSpPr>
          <p:cNvPr id="2649" name="Group"/>
          <p:cNvGrpSpPr/>
          <p:nvPr/>
        </p:nvGrpSpPr>
        <p:grpSpPr>
          <a:xfrm>
            <a:off x="1868604" y="5889345"/>
            <a:ext cx="3530694" cy="1550160"/>
            <a:chOff x="0" y="0"/>
            <a:chExt cx="3530693" cy="1550157"/>
          </a:xfrm>
        </p:grpSpPr>
        <p:sp>
          <p:nvSpPr>
            <p:cNvPr id="264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524237"/>
              <a:ext cx="3530693" cy="1025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4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0"/>
              <a:ext cx="2743518" cy="48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Placeholder text</a:t>
              </a:r>
            </a:p>
          </p:txBody>
        </p:sp>
      </p:grpSp>
      <p:sp>
        <p:nvSpPr>
          <p:cNvPr id="2650" name="Line"/>
          <p:cNvSpPr/>
          <p:nvPr/>
        </p:nvSpPr>
        <p:spPr>
          <a:xfrm flipV="1">
            <a:off x="1621110" y="7782710"/>
            <a:ext cx="2106955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51" name="Line"/>
          <p:cNvSpPr/>
          <p:nvPr/>
        </p:nvSpPr>
        <p:spPr>
          <a:xfrm flipV="1">
            <a:off x="1657222" y="9992510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52" name="Line"/>
          <p:cNvSpPr/>
          <p:nvPr/>
        </p:nvSpPr>
        <p:spPr>
          <a:xfrm flipV="1">
            <a:off x="1657222" y="12151510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53" name="Line"/>
          <p:cNvSpPr/>
          <p:nvPr/>
        </p:nvSpPr>
        <p:spPr>
          <a:xfrm flipV="1">
            <a:off x="1657222" y="5612416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2656" name="Group"/>
          <p:cNvGrpSpPr/>
          <p:nvPr/>
        </p:nvGrpSpPr>
        <p:grpSpPr>
          <a:xfrm>
            <a:off x="1868604" y="8069081"/>
            <a:ext cx="3530694" cy="1550160"/>
            <a:chOff x="0" y="0"/>
            <a:chExt cx="3530693" cy="1550157"/>
          </a:xfrm>
        </p:grpSpPr>
        <p:sp>
          <p:nvSpPr>
            <p:cNvPr id="265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524237"/>
              <a:ext cx="3530693" cy="1025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0"/>
              <a:ext cx="2743518" cy="48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Placeholder text</a:t>
              </a:r>
            </a:p>
          </p:txBody>
        </p:sp>
      </p:grpSp>
      <p:grpSp>
        <p:nvGrpSpPr>
          <p:cNvPr id="2659" name="Group"/>
          <p:cNvGrpSpPr/>
          <p:nvPr/>
        </p:nvGrpSpPr>
        <p:grpSpPr>
          <a:xfrm>
            <a:off x="1868604" y="10218639"/>
            <a:ext cx="3530694" cy="1550160"/>
            <a:chOff x="0" y="0"/>
            <a:chExt cx="3530693" cy="1550157"/>
          </a:xfrm>
        </p:grpSpPr>
        <p:sp>
          <p:nvSpPr>
            <p:cNvPr id="265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524237"/>
              <a:ext cx="3530693" cy="1025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5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0"/>
              <a:ext cx="2743518" cy="48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Placeholder text</a:t>
              </a:r>
            </a:p>
          </p:txBody>
        </p:sp>
      </p:grpSp>
      <p:sp>
        <p:nvSpPr>
          <p:cNvPr id="2660" name="Rounded Rectangle"/>
          <p:cNvSpPr/>
          <p:nvPr/>
        </p:nvSpPr>
        <p:spPr>
          <a:xfrm>
            <a:off x="10047920" y="5606529"/>
            <a:ext cx="4332082" cy="6546857"/>
          </a:xfrm>
          <a:prstGeom prst="roundRect">
            <a:avLst>
              <a:gd name="adj" fmla="val 5134"/>
            </a:avLst>
          </a:prstGeom>
          <a:ln w="508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61" name="Freeform 90"/>
          <p:cNvSpPr/>
          <p:nvPr/>
        </p:nvSpPr>
        <p:spPr>
          <a:xfrm>
            <a:off x="14129576" y="5285209"/>
            <a:ext cx="537571" cy="537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6" h="21256" extrusionOk="0">
                <a:moveTo>
                  <a:pt x="20740" y="9375"/>
                </a:moveTo>
                <a:lnTo>
                  <a:pt x="19290" y="7926"/>
                </a:lnTo>
                <a:cubicBezTo>
                  <a:pt x="18946" y="7582"/>
                  <a:pt x="18664" y="6902"/>
                  <a:pt x="18664" y="6414"/>
                </a:cubicBezTo>
                <a:lnTo>
                  <a:pt x="18664" y="4365"/>
                </a:lnTo>
                <a:cubicBezTo>
                  <a:pt x="18664" y="3389"/>
                  <a:pt x="17868" y="2593"/>
                  <a:pt x="16893" y="2592"/>
                </a:cubicBezTo>
                <a:lnTo>
                  <a:pt x="14842" y="2592"/>
                </a:lnTo>
                <a:cubicBezTo>
                  <a:pt x="14355" y="2592"/>
                  <a:pt x="13674" y="2310"/>
                  <a:pt x="13330" y="1966"/>
                </a:cubicBezTo>
                <a:lnTo>
                  <a:pt x="11881" y="517"/>
                </a:lnTo>
                <a:cubicBezTo>
                  <a:pt x="11192" y="-172"/>
                  <a:pt x="10064" y="-172"/>
                  <a:pt x="9376" y="517"/>
                </a:cubicBezTo>
                <a:lnTo>
                  <a:pt x="7926" y="1967"/>
                </a:lnTo>
                <a:cubicBezTo>
                  <a:pt x="7582" y="2311"/>
                  <a:pt x="6900" y="2593"/>
                  <a:pt x="6414" y="2593"/>
                </a:cubicBezTo>
                <a:lnTo>
                  <a:pt x="4364" y="2593"/>
                </a:lnTo>
                <a:cubicBezTo>
                  <a:pt x="3391" y="2593"/>
                  <a:pt x="2593" y="3389"/>
                  <a:pt x="2593" y="4365"/>
                </a:cubicBezTo>
                <a:lnTo>
                  <a:pt x="2593" y="6414"/>
                </a:lnTo>
                <a:cubicBezTo>
                  <a:pt x="2593" y="6900"/>
                  <a:pt x="2311" y="7582"/>
                  <a:pt x="1967" y="7926"/>
                </a:cubicBezTo>
                <a:lnTo>
                  <a:pt x="517" y="9375"/>
                </a:lnTo>
                <a:cubicBezTo>
                  <a:pt x="-172" y="10064"/>
                  <a:pt x="-172" y="11192"/>
                  <a:pt x="517" y="11882"/>
                </a:cubicBezTo>
                <a:lnTo>
                  <a:pt x="1967" y="13331"/>
                </a:lnTo>
                <a:cubicBezTo>
                  <a:pt x="2311" y="13675"/>
                  <a:pt x="2593" y="14357"/>
                  <a:pt x="2593" y="14843"/>
                </a:cubicBezTo>
                <a:lnTo>
                  <a:pt x="2593" y="16892"/>
                </a:lnTo>
                <a:cubicBezTo>
                  <a:pt x="2593" y="17867"/>
                  <a:pt x="3391" y="18664"/>
                  <a:pt x="4364" y="18664"/>
                </a:cubicBezTo>
                <a:lnTo>
                  <a:pt x="6414" y="18664"/>
                </a:lnTo>
                <a:cubicBezTo>
                  <a:pt x="6901" y="18664"/>
                  <a:pt x="7582" y="18946"/>
                  <a:pt x="7926" y="19290"/>
                </a:cubicBezTo>
                <a:lnTo>
                  <a:pt x="9376" y="20740"/>
                </a:lnTo>
                <a:cubicBezTo>
                  <a:pt x="10064" y="21428"/>
                  <a:pt x="11192" y="21428"/>
                  <a:pt x="11881" y="20740"/>
                </a:cubicBezTo>
                <a:lnTo>
                  <a:pt x="13330" y="19290"/>
                </a:lnTo>
                <a:cubicBezTo>
                  <a:pt x="13674" y="18946"/>
                  <a:pt x="14355" y="18664"/>
                  <a:pt x="14842" y="18664"/>
                </a:cubicBezTo>
                <a:lnTo>
                  <a:pt x="16893" y="18664"/>
                </a:lnTo>
                <a:cubicBezTo>
                  <a:pt x="17868" y="18664"/>
                  <a:pt x="18664" y="17867"/>
                  <a:pt x="18664" y="16892"/>
                </a:cubicBezTo>
                <a:lnTo>
                  <a:pt x="18664" y="14843"/>
                </a:lnTo>
                <a:cubicBezTo>
                  <a:pt x="18664" y="14355"/>
                  <a:pt x="18946" y="13675"/>
                  <a:pt x="19290" y="13331"/>
                </a:cubicBezTo>
                <a:lnTo>
                  <a:pt x="20740" y="11882"/>
                </a:lnTo>
                <a:cubicBezTo>
                  <a:pt x="21428" y="11192"/>
                  <a:pt x="21428" y="10064"/>
                  <a:pt x="20740" y="9375"/>
                </a:cubicBezTo>
                <a:close/>
                <a:moveTo>
                  <a:pt x="9222" y="14614"/>
                </a:moveTo>
                <a:lnTo>
                  <a:pt x="5314" y="10705"/>
                </a:lnTo>
                <a:lnTo>
                  <a:pt x="6566" y="9453"/>
                </a:lnTo>
                <a:lnTo>
                  <a:pt x="9222" y="12109"/>
                </a:lnTo>
                <a:lnTo>
                  <a:pt x="14690" y="6643"/>
                </a:lnTo>
                <a:lnTo>
                  <a:pt x="15942" y="7895"/>
                </a:lnTo>
                <a:lnTo>
                  <a:pt x="9222" y="14614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206BEFB-577B-D645-B8EC-9CD40F533301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6081509" y="5956130"/>
            <a:ext cx="1487415" cy="1487417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F185BB-4337-0E4B-87C6-2C9BA1217B2C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14664832" y="5950103"/>
            <a:ext cx="1487415" cy="1487417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EADAB3-C558-564C-A3C9-1F43D1F573E6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10376908" y="5950811"/>
            <a:ext cx="1487415" cy="1487417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662900-1FD3-C241-B2D1-48E11EE1FBD2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8953283" y="5943668"/>
            <a:ext cx="1487415" cy="1487417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DBC103-1CE8-1649-93B3-3FD8D5D999B2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12499601" y="1886620"/>
            <a:ext cx="1487415" cy="1487417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AE1D363-7857-0D49-870D-5583B850BA71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6081509" y="8151945"/>
            <a:ext cx="1487415" cy="1487417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64B2784-BD27-3142-9C15-A81979EA7C9F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4664832" y="8142670"/>
            <a:ext cx="1487415" cy="1487417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2197EF9-1F19-3946-A242-9D809CB6B2B8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0376908" y="8149286"/>
            <a:ext cx="1487415" cy="1487417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DC0ECAF-40A2-5440-993B-D95588495EE2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18953283" y="8135985"/>
            <a:ext cx="1487415" cy="1487417"/>
          </a:xfrm>
        </p:spPr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3FCBEC0-DDDA-BD4C-9CA6-8029715C38F4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6081509" y="10347760"/>
            <a:ext cx="1487415" cy="1487417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0BACB83-2B3D-4A43-9B38-71E604739034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4664832" y="10335237"/>
            <a:ext cx="1487415" cy="1487417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432A366-EACC-7340-9A54-5BBCEF386492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10376908" y="10347760"/>
            <a:ext cx="1487415" cy="1487417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2FA9BBC-5EE3-D44E-BB09-27584F7B74AA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18953283" y="10328302"/>
            <a:ext cx="1487415" cy="1487417"/>
          </a:xfrm>
        </p:spPr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" name="Line"/>
          <p:cNvSpPr/>
          <p:nvPr/>
        </p:nvSpPr>
        <p:spPr>
          <a:xfrm>
            <a:off x="6853397" y="3485213"/>
            <a:ext cx="5186281" cy="2058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600" extrusionOk="0">
                <a:moveTo>
                  <a:pt x="21589" y="0"/>
                </a:moveTo>
                <a:lnTo>
                  <a:pt x="21589" y="8145"/>
                </a:lnTo>
                <a:cubicBezTo>
                  <a:pt x="21594" y="8490"/>
                  <a:pt x="21548" y="8827"/>
                  <a:pt x="21461" y="9092"/>
                </a:cubicBezTo>
                <a:cubicBezTo>
                  <a:pt x="21353" y="9416"/>
                  <a:pt x="21194" y="9602"/>
                  <a:pt x="21027" y="9599"/>
                </a:cubicBezTo>
                <a:lnTo>
                  <a:pt x="682" y="9599"/>
                </a:lnTo>
                <a:cubicBezTo>
                  <a:pt x="506" y="9571"/>
                  <a:pt x="333" y="9726"/>
                  <a:pt x="204" y="10029"/>
                </a:cubicBezTo>
                <a:cubicBezTo>
                  <a:pt x="68" y="10349"/>
                  <a:pt x="-6" y="10801"/>
                  <a:pt x="1" y="11270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64" name="Line"/>
          <p:cNvSpPr/>
          <p:nvPr/>
        </p:nvSpPr>
        <p:spPr>
          <a:xfrm flipH="1">
            <a:off x="12339797" y="3487160"/>
            <a:ext cx="5173581" cy="2058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600" extrusionOk="0">
                <a:moveTo>
                  <a:pt x="21589" y="0"/>
                </a:moveTo>
                <a:lnTo>
                  <a:pt x="21589" y="8145"/>
                </a:lnTo>
                <a:cubicBezTo>
                  <a:pt x="21594" y="8490"/>
                  <a:pt x="21548" y="8827"/>
                  <a:pt x="21460" y="9092"/>
                </a:cubicBezTo>
                <a:cubicBezTo>
                  <a:pt x="21353" y="9416"/>
                  <a:pt x="21193" y="9602"/>
                  <a:pt x="21026" y="9599"/>
                </a:cubicBezTo>
                <a:lnTo>
                  <a:pt x="684" y="9599"/>
                </a:lnTo>
                <a:cubicBezTo>
                  <a:pt x="507" y="9571"/>
                  <a:pt x="334" y="9726"/>
                  <a:pt x="205" y="10029"/>
                </a:cubicBezTo>
                <a:cubicBezTo>
                  <a:pt x="69" y="10349"/>
                  <a:pt x="-6" y="10801"/>
                  <a:pt x="1" y="11270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65" name="Rounded Rectangle"/>
          <p:cNvSpPr/>
          <p:nvPr/>
        </p:nvSpPr>
        <p:spPr>
          <a:xfrm>
            <a:off x="10227381" y="1760448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67" name="Venn diagram"/>
          <p:cNvSpPr/>
          <p:nvPr/>
        </p:nvSpPr>
        <p:spPr>
          <a:xfrm>
            <a:off x="12063006" y="2298386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668" name="Venn diagram"/>
          <p:cNvSpPr/>
          <p:nvPr/>
        </p:nvSpPr>
        <p:spPr>
          <a:xfrm>
            <a:off x="12067239" y="2637054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671" name="Line"/>
          <p:cNvSpPr/>
          <p:nvPr/>
        </p:nvSpPr>
        <p:spPr>
          <a:xfrm>
            <a:off x="4685931" y="6935380"/>
            <a:ext cx="2011281" cy="111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21571" y="0"/>
                </a:moveTo>
                <a:lnTo>
                  <a:pt x="21571" y="8367"/>
                </a:lnTo>
                <a:cubicBezTo>
                  <a:pt x="21584" y="9001"/>
                  <a:pt x="21466" y="9621"/>
                  <a:pt x="21240" y="10109"/>
                </a:cubicBezTo>
                <a:cubicBezTo>
                  <a:pt x="20964" y="10704"/>
                  <a:pt x="20554" y="11047"/>
                  <a:pt x="20123" y="11042"/>
                </a:cubicBezTo>
                <a:lnTo>
                  <a:pt x="1757" y="11042"/>
                </a:lnTo>
                <a:cubicBezTo>
                  <a:pt x="1303" y="10990"/>
                  <a:pt x="858" y="11276"/>
                  <a:pt x="526" y="11833"/>
                </a:cubicBezTo>
                <a:cubicBezTo>
                  <a:pt x="176" y="12421"/>
                  <a:pt x="-16" y="13254"/>
                  <a:pt x="1" y="14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72" name="Line"/>
          <p:cNvSpPr/>
          <p:nvPr/>
        </p:nvSpPr>
        <p:spPr>
          <a:xfrm flipH="1">
            <a:off x="6997331" y="6937327"/>
            <a:ext cx="2011282" cy="111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21571" y="0"/>
                </a:moveTo>
                <a:lnTo>
                  <a:pt x="21571" y="8367"/>
                </a:lnTo>
                <a:cubicBezTo>
                  <a:pt x="21584" y="9001"/>
                  <a:pt x="21466" y="9621"/>
                  <a:pt x="21240" y="10109"/>
                </a:cubicBezTo>
                <a:cubicBezTo>
                  <a:pt x="20964" y="10704"/>
                  <a:pt x="20554" y="11047"/>
                  <a:pt x="20123" y="11042"/>
                </a:cubicBezTo>
                <a:lnTo>
                  <a:pt x="1757" y="11042"/>
                </a:lnTo>
                <a:cubicBezTo>
                  <a:pt x="1303" y="10990"/>
                  <a:pt x="858" y="11276"/>
                  <a:pt x="526" y="11833"/>
                </a:cubicBezTo>
                <a:cubicBezTo>
                  <a:pt x="176" y="12421"/>
                  <a:pt x="-16" y="13254"/>
                  <a:pt x="1" y="14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73" name="Rounded Rectangle"/>
          <p:cNvSpPr/>
          <p:nvPr/>
        </p:nvSpPr>
        <p:spPr>
          <a:xfrm>
            <a:off x="4908207" y="5236461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77" name="Group"/>
          <p:cNvGrpSpPr/>
          <p:nvPr/>
        </p:nvGrpSpPr>
        <p:grpSpPr>
          <a:xfrm>
            <a:off x="6743831" y="5774399"/>
            <a:ext cx="2048684" cy="656704"/>
            <a:chOff x="0" y="0"/>
            <a:chExt cx="2048682" cy="656700"/>
          </a:xfrm>
        </p:grpSpPr>
        <p:sp>
          <p:nvSpPr>
            <p:cNvPr id="2675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76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79" name="Line"/>
          <p:cNvSpPr/>
          <p:nvPr/>
        </p:nvSpPr>
        <p:spPr>
          <a:xfrm>
            <a:off x="4706928" y="9664998"/>
            <a:ext cx="1" cy="59682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80" name="Line"/>
          <p:cNvSpPr/>
          <p:nvPr/>
        </p:nvSpPr>
        <p:spPr>
          <a:xfrm>
            <a:off x="8999529" y="9639598"/>
            <a:ext cx="1" cy="59682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81" name="Rounded Rectangle"/>
          <p:cNvSpPr/>
          <p:nvPr/>
        </p:nvSpPr>
        <p:spPr>
          <a:xfrm>
            <a:off x="2757261" y="8021995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85" name="Group"/>
          <p:cNvGrpSpPr/>
          <p:nvPr/>
        </p:nvGrpSpPr>
        <p:grpSpPr>
          <a:xfrm>
            <a:off x="4592886" y="8559932"/>
            <a:ext cx="2048684" cy="656703"/>
            <a:chOff x="0" y="0"/>
            <a:chExt cx="2048682" cy="656700"/>
          </a:xfrm>
        </p:grpSpPr>
        <p:sp>
          <p:nvSpPr>
            <p:cNvPr id="2683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84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86" name="Rounded Rectangle"/>
          <p:cNvSpPr/>
          <p:nvPr/>
        </p:nvSpPr>
        <p:spPr>
          <a:xfrm>
            <a:off x="2757261" y="10214862"/>
            <a:ext cx="3907803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90" name="Group"/>
          <p:cNvGrpSpPr/>
          <p:nvPr/>
        </p:nvGrpSpPr>
        <p:grpSpPr>
          <a:xfrm>
            <a:off x="4592886" y="10752800"/>
            <a:ext cx="2048684" cy="656703"/>
            <a:chOff x="0" y="0"/>
            <a:chExt cx="2048682" cy="656700"/>
          </a:xfrm>
        </p:grpSpPr>
        <p:sp>
          <p:nvSpPr>
            <p:cNvPr id="2688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89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92" name="Rounded Rectangle"/>
          <p:cNvSpPr/>
          <p:nvPr/>
        </p:nvSpPr>
        <p:spPr>
          <a:xfrm>
            <a:off x="7049862" y="8021995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696" name="Group"/>
          <p:cNvGrpSpPr/>
          <p:nvPr/>
        </p:nvGrpSpPr>
        <p:grpSpPr>
          <a:xfrm>
            <a:off x="8885488" y="8559932"/>
            <a:ext cx="2048684" cy="656703"/>
            <a:chOff x="0" y="0"/>
            <a:chExt cx="2048682" cy="656700"/>
          </a:xfrm>
        </p:grpSpPr>
        <p:sp>
          <p:nvSpPr>
            <p:cNvPr id="2694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695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697" name="Rounded Rectangle"/>
          <p:cNvSpPr/>
          <p:nvPr/>
        </p:nvSpPr>
        <p:spPr>
          <a:xfrm>
            <a:off x="7049862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01" name="Group"/>
          <p:cNvGrpSpPr/>
          <p:nvPr/>
        </p:nvGrpSpPr>
        <p:grpSpPr>
          <a:xfrm>
            <a:off x="8885488" y="10752800"/>
            <a:ext cx="2048684" cy="656703"/>
            <a:chOff x="0" y="0"/>
            <a:chExt cx="2048682" cy="656700"/>
          </a:xfrm>
        </p:grpSpPr>
        <p:sp>
          <p:nvSpPr>
            <p:cNvPr id="2699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00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04" name="Line"/>
          <p:cNvSpPr/>
          <p:nvPr/>
        </p:nvSpPr>
        <p:spPr>
          <a:xfrm>
            <a:off x="15349697" y="6935380"/>
            <a:ext cx="2011281" cy="111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21571" y="0"/>
                </a:moveTo>
                <a:lnTo>
                  <a:pt x="21571" y="8367"/>
                </a:lnTo>
                <a:cubicBezTo>
                  <a:pt x="21584" y="9001"/>
                  <a:pt x="21466" y="9621"/>
                  <a:pt x="21240" y="10109"/>
                </a:cubicBezTo>
                <a:cubicBezTo>
                  <a:pt x="20964" y="10704"/>
                  <a:pt x="20554" y="11047"/>
                  <a:pt x="20123" y="11042"/>
                </a:cubicBezTo>
                <a:lnTo>
                  <a:pt x="1757" y="11042"/>
                </a:lnTo>
                <a:cubicBezTo>
                  <a:pt x="1303" y="10990"/>
                  <a:pt x="858" y="11276"/>
                  <a:pt x="526" y="11833"/>
                </a:cubicBezTo>
                <a:cubicBezTo>
                  <a:pt x="176" y="12421"/>
                  <a:pt x="-16" y="13254"/>
                  <a:pt x="1" y="14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05" name="Line"/>
          <p:cNvSpPr/>
          <p:nvPr/>
        </p:nvSpPr>
        <p:spPr>
          <a:xfrm flipH="1">
            <a:off x="17661097" y="6937327"/>
            <a:ext cx="2011282" cy="111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21571" y="0"/>
                </a:moveTo>
                <a:lnTo>
                  <a:pt x="21571" y="8367"/>
                </a:lnTo>
                <a:cubicBezTo>
                  <a:pt x="21584" y="9001"/>
                  <a:pt x="21466" y="9621"/>
                  <a:pt x="21240" y="10109"/>
                </a:cubicBezTo>
                <a:cubicBezTo>
                  <a:pt x="20964" y="10704"/>
                  <a:pt x="20554" y="11047"/>
                  <a:pt x="20123" y="11042"/>
                </a:cubicBezTo>
                <a:lnTo>
                  <a:pt x="1757" y="11042"/>
                </a:lnTo>
                <a:cubicBezTo>
                  <a:pt x="1303" y="10990"/>
                  <a:pt x="858" y="11276"/>
                  <a:pt x="526" y="11833"/>
                </a:cubicBezTo>
                <a:cubicBezTo>
                  <a:pt x="176" y="12421"/>
                  <a:pt x="-16" y="13254"/>
                  <a:pt x="1" y="14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06" name="Rounded Rectangle"/>
          <p:cNvSpPr/>
          <p:nvPr/>
        </p:nvSpPr>
        <p:spPr>
          <a:xfrm>
            <a:off x="15571973" y="5236461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10" name="Group"/>
          <p:cNvGrpSpPr/>
          <p:nvPr/>
        </p:nvGrpSpPr>
        <p:grpSpPr>
          <a:xfrm>
            <a:off x="17407597" y="5774399"/>
            <a:ext cx="2048684" cy="656704"/>
            <a:chOff x="0" y="0"/>
            <a:chExt cx="2048682" cy="656700"/>
          </a:xfrm>
        </p:grpSpPr>
        <p:sp>
          <p:nvSpPr>
            <p:cNvPr id="2708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09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12" name="Line"/>
          <p:cNvSpPr/>
          <p:nvPr/>
        </p:nvSpPr>
        <p:spPr>
          <a:xfrm>
            <a:off x="15370694" y="9664998"/>
            <a:ext cx="1" cy="59682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13" name="Line"/>
          <p:cNvSpPr/>
          <p:nvPr/>
        </p:nvSpPr>
        <p:spPr>
          <a:xfrm>
            <a:off x="19663295" y="9639598"/>
            <a:ext cx="1" cy="59682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14" name="Rounded Rectangle"/>
          <p:cNvSpPr/>
          <p:nvPr/>
        </p:nvSpPr>
        <p:spPr>
          <a:xfrm>
            <a:off x="13421027" y="8021995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18" name="Group"/>
          <p:cNvGrpSpPr/>
          <p:nvPr/>
        </p:nvGrpSpPr>
        <p:grpSpPr>
          <a:xfrm>
            <a:off x="15256652" y="8559932"/>
            <a:ext cx="2048684" cy="656703"/>
            <a:chOff x="0" y="0"/>
            <a:chExt cx="2048682" cy="656700"/>
          </a:xfrm>
        </p:grpSpPr>
        <p:sp>
          <p:nvSpPr>
            <p:cNvPr id="2716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17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19" name="Rounded Rectangle"/>
          <p:cNvSpPr/>
          <p:nvPr/>
        </p:nvSpPr>
        <p:spPr>
          <a:xfrm>
            <a:off x="13421027" y="10214862"/>
            <a:ext cx="3907803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23" name="Group"/>
          <p:cNvGrpSpPr/>
          <p:nvPr/>
        </p:nvGrpSpPr>
        <p:grpSpPr>
          <a:xfrm>
            <a:off x="15256652" y="10752800"/>
            <a:ext cx="2048684" cy="656703"/>
            <a:chOff x="0" y="0"/>
            <a:chExt cx="2048682" cy="656700"/>
          </a:xfrm>
        </p:grpSpPr>
        <p:sp>
          <p:nvSpPr>
            <p:cNvPr id="2721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22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25" name="Rounded Rectangle"/>
          <p:cNvSpPr/>
          <p:nvPr/>
        </p:nvSpPr>
        <p:spPr>
          <a:xfrm>
            <a:off x="17713628" y="8021995"/>
            <a:ext cx="3907804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29" name="Group"/>
          <p:cNvGrpSpPr/>
          <p:nvPr/>
        </p:nvGrpSpPr>
        <p:grpSpPr>
          <a:xfrm>
            <a:off x="19549254" y="8559932"/>
            <a:ext cx="2048684" cy="656703"/>
            <a:chOff x="0" y="0"/>
            <a:chExt cx="2048682" cy="656700"/>
          </a:xfrm>
        </p:grpSpPr>
        <p:sp>
          <p:nvSpPr>
            <p:cNvPr id="2727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28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30" name="Rounded Rectangle"/>
          <p:cNvSpPr/>
          <p:nvPr/>
        </p:nvSpPr>
        <p:spPr>
          <a:xfrm>
            <a:off x="17713628" y="10214862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34" name="Group"/>
          <p:cNvGrpSpPr/>
          <p:nvPr/>
        </p:nvGrpSpPr>
        <p:grpSpPr>
          <a:xfrm>
            <a:off x="19549254" y="10752800"/>
            <a:ext cx="2048684" cy="656703"/>
            <a:chOff x="0" y="0"/>
            <a:chExt cx="2048682" cy="656700"/>
          </a:xfrm>
        </p:grpSpPr>
        <p:sp>
          <p:nvSpPr>
            <p:cNvPr id="273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3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344A2F-AF6D-D34A-BF6C-E704DDD0D11F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10344350" y="1879122"/>
            <a:ext cx="1487415" cy="1487417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DB097F2-D16A-184C-89EE-B8D48C8F5E64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5027529" y="5358448"/>
            <a:ext cx="1487415" cy="1487417"/>
          </a:xfrm>
        </p:spPr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E741C21-C1B4-954B-9BCE-816641F899C5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2878578" y="8144307"/>
            <a:ext cx="1487415" cy="1487417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C972C5BC-0237-8842-8CF2-2A5CDE1935B7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7162714" y="8143994"/>
            <a:ext cx="1487415" cy="1487417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2F2BA76-4E0C-E645-99FB-B623CA1DB31E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3542344" y="8143994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F1D59202-CC5F-1942-A293-C7835DD125C5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7830713" y="8143994"/>
            <a:ext cx="1487415" cy="1487417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D739F268-8DB8-B946-B9CB-2C07A1413EEE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>
          <a:xfrm>
            <a:off x="15697476" y="5360870"/>
            <a:ext cx="1487415" cy="1487417"/>
          </a:xfrm>
        </p:spPr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F356A744-0E11-6649-8128-E2B296661E3D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2878577" y="10340671"/>
            <a:ext cx="1487415" cy="1487417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ED0D1011-AAF2-C842-99F5-ADE352AC673C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7172238" y="10337175"/>
            <a:ext cx="1487415" cy="1487417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1F2BC1-83C2-C14C-ACD9-7B4968780412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3542344" y="10335237"/>
            <a:ext cx="1487415" cy="1487417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AFC591B8-0C6B-D84E-AFFF-6A93C5E8420B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7830713" y="10335237"/>
            <a:ext cx="1487415" cy="1487417"/>
          </a:xfrm>
        </p:spPr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8" name="Line"/>
          <p:cNvSpPr/>
          <p:nvPr/>
        </p:nvSpPr>
        <p:spPr>
          <a:xfrm rot="16200000" flipH="1">
            <a:off x="6739097" y="3823880"/>
            <a:ext cx="2900281" cy="2820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39" name="Line"/>
          <p:cNvSpPr/>
          <p:nvPr/>
        </p:nvSpPr>
        <p:spPr>
          <a:xfrm rot="16200000">
            <a:off x="6739097" y="7058147"/>
            <a:ext cx="2900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40" name="Line"/>
          <p:cNvSpPr/>
          <p:nvPr/>
        </p:nvSpPr>
        <p:spPr>
          <a:xfrm rot="16200000" flipH="1">
            <a:off x="14337930" y="1702980"/>
            <a:ext cx="995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41" name="Line"/>
          <p:cNvSpPr/>
          <p:nvPr/>
        </p:nvSpPr>
        <p:spPr>
          <a:xfrm rot="16200000">
            <a:off x="14337930" y="3040713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42" name="Rounded Rectangle"/>
          <p:cNvSpPr/>
          <p:nvPr/>
        </p:nvSpPr>
        <p:spPr>
          <a:xfrm>
            <a:off x="9537347" y="292266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44" name="Venn diagram"/>
          <p:cNvSpPr/>
          <p:nvPr/>
        </p:nvSpPr>
        <p:spPr>
          <a:xfrm>
            <a:off x="11372973" y="346060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745" name="Venn diagram"/>
          <p:cNvSpPr/>
          <p:nvPr/>
        </p:nvSpPr>
        <p:spPr>
          <a:xfrm>
            <a:off x="11377206" y="37992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748" name="Rounded Rectangle"/>
          <p:cNvSpPr/>
          <p:nvPr/>
        </p:nvSpPr>
        <p:spPr>
          <a:xfrm>
            <a:off x="16175215" y="1748195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52" name="Group"/>
          <p:cNvGrpSpPr/>
          <p:nvPr/>
        </p:nvGrpSpPr>
        <p:grpSpPr>
          <a:xfrm>
            <a:off x="18010841" y="2286133"/>
            <a:ext cx="2048685" cy="656704"/>
            <a:chOff x="0" y="0"/>
            <a:chExt cx="2048682" cy="656700"/>
          </a:xfrm>
        </p:grpSpPr>
        <p:sp>
          <p:nvSpPr>
            <p:cNvPr id="2750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51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54" name="Rounded Rectangle"/>
          <p:cNvSpPr/>
          <p:nvPr/>
        </p:nvSpPr>
        <p:spPr>
          <a:xfrm>
            <a:off x="16175215" y="4093462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58" name="Group"/>
          <p:cNvGrpSpPr/>
          <p:nvPr/>
        </p:nvGrpSpPr>
        <p:grpSpPr>
          <a:xfrm>
            <a:off x="18010841" y="4631400"/>
            <a:ext cx="2048685" cy="656704"/>
            <a:chOff x="0" y="0"/>
            <a:chExt cx="2048682" cy="656700"/>
          </a:xfrm>
        </p:grpSpPr>
        <p:sp>
          <p:nvSpPr>
            <p:cNvPr id="2756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57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62" name="Line"/>
          <p:cNvSpPr/>
          <p:nvPr/>
        </p:nvSpPr>
        <p:spPr>
          <a:xfrm rot="16200000" flipH="1">
            <a:off x="14337930" y="7824381"/>
            <a:ext cx="995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63" name="Line"/>
          <p:cNvSpPr/>
          <p:nvPr/>
        </p:nvSpPr>
        <p:spPr>
          <a:xfrm rot="16200000">
            <a:off x="14337930" y="9162114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64" name="Rounded Rectangle"/>
          <p:cNvSpPr/>
          <p:nvPr/>
        </p:nvSpPr>
        <p:spPr>
          <a:xfrm>
            <a:off x="9537347" y="9044070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66" name="Venn diagram"/>
          <p:cNvSpPr/>
          <p:nvPr/>
        </p:nvSpPr>
        <p:spPr>
          <a:xfrm>
            <a:off x="11372973" y="9582008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767" name="Venn diagram"/>
          <p:cNvSpPr/>
          <p:nvPr/>
        </p:nvSpPr>
        <p:spPr>
          <a:xfrm>
            <a:off x="11377206" y="9920676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770" name="Rounded Rectangle"/>
          <p:cNvSpPr/>
          <p:nvPr/>
        </p:nvSpPr>
        <p:spPr>
          <a:xfrm>
            <a:off x="16175215" y="7869596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74" name="Group"/>
          <p:cNvGrpSpPr/>
          <p:nvPr/>
        </p:nvGrpSpPr>
        <p:grpSpPr>
          <a:xfrm>
            <a:off x="18010841" y="8407534"/>
            <a:ext cx="2048685" cy="656704"/>
            <a:chOff x="0" y="0"/>
            <a:chExt cx="2048682" cy="656700"/>
          </a:xfrm>
        </p:grpSpPr>
        <p:sp>
          <p:nvSpPr>
            <p:cNvPr id="277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7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76" name="Rounded Rectangle"/>
          <p:cNvSpPr/>
          <p:nvPr/>
        </p:nvSpPr>
        <p:spPr>
          <a:xfrm>
            <a:off x="16175215" y="10214863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780" name="Group"/>
          <p:cNvGrpSpPr/>
          <p:nvPr/>
        </p:nvGrpSpPr>
        <p:grpSpPr>
          <a:xfrm>
            <a:off x="18010841" y="10752801"/>
            <a:ext cx="2048685" cy="656704"/>
            <a:chOff x="0" y="0"/>
            <a:chExt cx="2048682" cy="656700"/>
          </a:xfrm>
        </p:grpSpPr>
        <p:sp>
          <p:nvSpPr>
            <p:cNvPr id="2778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779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784" name="Rounded Rectangle"/>
          <p:cNvSpPr/>
          <p:nvPr/>
        </p:nvSpPr>
        <p:spPr>
          <a:xfrm>
            <a:off x="2899481" y="5991979"/>
            <a:ext cx="3907803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86" name="Venn diagram"/>
          <p:cNvSpPr/>
          <p:nvPr/>
        </p:nvSpPr>
        <p:spPr>
          <a:xfrm>
            <a:off x="4735106" y="652991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787" name="Venn diagram"/>
          <p:cNvSpPr/>
          <p:nvPr/>
        </p:nvSpPr>
        <p:spPr>
          <a:xfrm>
            <a:off x="4739339" y="686858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04B5FB-F7C0-3042-9E01-81993626C9E8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9651857" y="3040479"/>
            <a:ext cx="1487415" cy="1487417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DABB871-A0A2-E341-95B1-75DA5BBF6533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6298191" y="7995405"/>
            <a:ext cx="1487415" cy="1487417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6D665BF-057D-DF43-B932-189BC30AE0C8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6298191" y="10340672"/>
            <a:ext cx="1487415" cy="1487417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CECBCDE-2DFE-E34D-8046-C5DEDE1DC984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3012086" y="6114291"/>
            <a:ext cx="1487415" cy="1487417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CCEBE6B-E7BF-4F46-BE0D-0DABA6589943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9667356" y="9166383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0CDEE29-8551-9B43-B1B8-01C6B5D5ADC4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6298192" y="1869838"/>
            <a:ext cx="1487415" cy="1487417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CCD894A-C492-FA4B-9A3D-47A76EF5A992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6298192" y="4220593"/>
            <a:ext cx="1487415" cy="1487417"/>
          </a:xfrm>
        </p:spPr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2" name="Line"/>
          <p:cNvSpPr/>
          <p:nvPr/>
        </p:nvSpPr>
        <p:spPr>
          <a:xfrm>
            <a:off x="5266868" y="6848458"/>
            <a:ext cx="2007563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93" name="Line"/>
          <p:cNvSpPr/>
          <p:nvPr/>
        </p:nvSpPr>
        <p:spPr>
          <a:xfrm rot="16200000" flipH="1">
            <a:off x="4838331" y="3823880"/>
            <a:ext cx="2900281" cy="2820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94" name="Line"/>
          <p:cNvSpPr/>
          <p:nvPr/>
        </p:nvSpPr>
        <p:spPr>
          <a:xfrm rot="16200000">
            <a:off x="4838331" y="7058146"/>
            <a:ext cx="2900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95" name="Rounded Rectangle"/>
          <p:cNvSpPr/>
          <p:nvPr/>
        </p:nvSpPr>
        <p:spPr>
          <a:xfrm>
            <a:off x="1379714" y="599197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97" name="Venn diagram"/>
          <p:cNvSpPr/>
          <p:nvPr/>
        </p:nvSpPr>
        <p:spPr>
          <a:xfrm>
            <a:off x="3215340" y="652991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798" name="Venn diagram"/>
          <p:cNvSpPr/>
          <p:nvPr/>
        </p:nvSpPr>
        <p:spPr>
          <a:xfrm>
            <a:off x="3219573" y="686858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01" name="Line"/>
          <p:cNvSpPr/>
          <p:nvPr/>
        </p:nvSpPr>
        <p:spPr>
          <a:xfrm rot="16200000" flipH="1">
            <a:off x="14778197" y="1986613"/>
            <a:ext cx="995281" cy="838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17641"/>
                </a:lnTo>
                <a:cubicBezTo>
                  <a:pt x="21568" y="17726"/>
                  <a:pt x="21330" y="17809"/>
                  <a:pt x="20874" y="17874"/>
                </a:cubicBezTo>
                <a:cubicBezTo>
                  <a:pt x="20317" y="17953"/>
                  <a:pt x="19490" y="17999"/>
                  <a:pt x="18620" y="17998"/>
                </a:cubicBezTo>
                <a:lnTo>
                  <a:pt x="3545" y="17998"/>
                </a:lnTo>
                <a:cubicBezTo>
                  <a:pt x="2631" y="17991"/>
                  <a:pt x="1732" y="18030"/>
                  <a:pt x="1062" y="18104"/>
                </a:cubicBezTo>
                <a:cubicBezTo>
                  <a:pt x="355" y="18182"/>
                  <a:pt x="-32" y="18294"/>
                  <a:pt x="2" y="18409"/>
                </a:cubicBezTo>
                <a:lnTo>
                  <a:pt x="2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02" name="Line"/>
          <p:cNvSpPr/>
          <p:nvPr/>
        </p:nvSpPr>
        <p:spPr>
          <a:xfrm rot="16200000">
            <a:off x="14778197" y="3324346"/>
            <a:ext cx="995281" cy="838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17641"/>
                </a:lnTo>
                <a:cubicBezTo>
                  <a:pt x="21568" y="17726"/>
                  <a:pt x="21330" y="17809"/>
                  <a:pt x="20874" y="17874"/>
                </a:cubicBezTo>
                <a:cubicBezTo>
                  <a:pt x="20317" y="17953"/>
                  <a:pt x="19490" y="17999"/>
                  <a:pt x="18620" y="17998"/>
                </a:cubicBezTo>
                <a:lnTo>
                  <a:pt x="3545" y="17998"/>
                </a:lnTo>
                <a:cubicBezTo>
                  <a:pt x="2631" y="17991"/>
                  <a:pt x="1732" y="18030"/>
                  <a:pt x="1062" y="18104"/>
                </a:cubicBezTo>
                <a:cubicBezTo>
                  <a:pt x="355" y="18182"/>
                  <a:pt x="-32" y="18294"/>
                  <a:pt x="2" y="18409"/>
                </a:cubicBezTo>
                <a:lnTo>
                  <a:pt x="2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03" name="Rounded Rectangle"/>
          <p:cNvSpPr/>
          <p:nvPr/>
        </p:nvSpPr>
        <p:spPr>
          <a:xfrm>
            <a:off x="7247113" y="5987603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05" name="Venn diagram"/>
          <p:cNvSpPr/>
          <p:nvPr/>
        </p:nvSpPr>
        <p:spPr>
          <a:xfrm>
            <a:off x="9082739" y="6525541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06" name="Venn diagram"/>
          <p:cNvSpPr/>
          <p:nvPr/>
        </p:nvSpPr>
        <p:spPr>
          <a:xfrm>
            <a:off x="9086972" y="6864209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09" name="Rounded Rectangle"/>
          <p:cNvSpPr/>
          <p:nvPr/>
        </p:nvSpPr>
        <p:spPr>
          <a:xfrm>
            <a:off x="19015780" y="4813128"/>
            <a:ext cx="3907805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11" name="Venn diagram"/>
          <p:cNvSpPr/>
          <p:nvPr/>
        </p:nvSpPr>
        <p:spPr>
          <a:xfrm>
            <a:off x="20851406" y="5351065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12" name="Venn diagram"/>
          <p:cNvSpPr/>
          <p:nvPr/>
        </p:nvSpPr>
        <p:spPr>
          <a:xfrm>
            <a:off x="20855639" y="5689733"/>
            <a:ext cx="2029989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15" name="Rounded Rectangle"/>
          <p:cNvSpPr/>
          <p:nvPr/>
        </p:nvSpPr>
        <p:spPr>
          <a:xfrm>
            <a:off x="19015780" y="7158395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17" name="Venn diagram"/>
          <p:cNvSpPr/>
          <p:nvPr/>
        </p:nvSpPr>
        <p:spPr>
          <a:xfrm>
            <a:off x="20851406" y="7696333"/>
            <a:ext cx="2048685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18" name="Venn diagram"/>
          <p:cNvSpPr/>
          <p:nvPr/>
        </p:nvSpPr>
        <p:spPr>
          <a:xfrm>
            <a:off x="20855639" y="8035001"/>
            <a:ext cx="2029989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22" name="Line"/>
          <p:cNvSpPr/>
          <p:nvPr/>
        </p:nvSpPr>
        <p:spPr>
          <a:xfrm rot="16200000" flipH="1">
            <a:off x="11666696" y="1698746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23" name="Line"/>
          <p:cNvSpPr/>
          <p:nvPr/>
        </p:nvSpPr>
        <p:spPr>
          <a:xfrm rot="16200000">
            <a:off x="11666696" y="3036480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24" name="Rounded Rectangle"/>
          <p:cNvSpPr/>
          <p:nvPr/>
        </p:nvSpPr>
        <p:spPr>
          <a:xfrm>
            <a:off x="7247113" y="2918436"/>
            <a:ext cx="3907804" cy="1732045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26" name="Venn diagram"/>
          <p:cNvSpPr/>
          <p:nvPr/>
        </p:nvSpPr>
        <p:spPr>
          <a:xfrm>
            <a:off x="9082739" y="3456374"/>
            <a:ext cx="2048684" cy="41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27" name="Venn diagram"/>
          <p:cNvSpPr/>
          <p:nvPr/>
        </p:nvSpPr>
        <p:spPr>
          <a:xfrm>
            <a:off x="9086972" y="3795042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30" name="Rounded Rectangle"/>
          <p:cNvSpPr/>
          <p:nvPr/>
        </p:nvSpPr>
        <p:spPr>
          <a:xfrm>
            <a:off x="13122980" y="1743961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34" name="Group"/>
          <p:cNvGrpSpPr/>
          <p:nvPr/>
        </p:nvGrpSpPr>
        <p:grpSpPr>
          <a:xfrm>
            <a:off x="14958606" y="2281899"/>
            <a:ext cx="2048685" cy="656704"/>
            <a:chOff x="0" y="0"/>
            <a:chExt cx="2048682" cy="656700"/>
          </a:xfrm>
        </p:grpSpPr>
        <p:sp>
          <p:nvSpPr>
            <p:cNvPr id="283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3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36" name="Rounded Rectangle"/>
          <p:cNvSpPr/>
          <p:nvPr/>
        </p:nvSpPr>
        <p:spPr>
          <a:xfrm>
            <a:off x="13122980" y="4089229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40" name="Group"/>
          <p:cNvGrpSpPr/>
          <p:nvPr/>
        </p:nvGrpSpPr>
        <p:grpSpPr>
          <a:xfrm>
            <a:off x="14958606" y="4627167"/>
            <a:ext cx="2048685" cy="656704"/>
            <a:chOff x="0" y="0"/>
            <a:chExt cx="2048682" cy="656700"/>
          </a:xfrm>
        </p:grpSpPr>
        <p:sp>
          <p:nvSpPr>
            <p:cNvPr id="2838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39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44" name="Line"/>
          <p:cNvSpPr/>
          <p:nvPr/>
        </p:nvSpPr>
        <p:spPr>
          <a:xfrm rot="16200000" flipH="1">
            <a:off x="11666696" y="7837079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45" name="Line"/>
          <p:cNvSpPr/>
          <p:nvPr/>
        </p:nvSpPr>
        <p:spPr>
          <a:xfrm rot="16200000">
            <a:off x="11666696" y="9174813"/>
            <a:ext cx="995281" cy="282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21542" y="0"/>
                </a:moveTo>
                <a:lnTo>
                  <a:pt x="21542" y="9835"/>
                </a:lnTo>
                <a:cubicBezTo>
                  <a:pt x="21568" y="10086"/>
                  <a:pt x="21330" y="10332"/>
                  <a:pt x="20874" y="10526"/>
                </a:cubicBezTo>
                <a:cubicBezTo>
                  <a:pt x="20317" y="10762"/>
                  <a:pt x="19490" y="10898"/>
                  <a:pt x="18620" y="10896"/>
                </a:cubicBezTo>
                <a:lnTo>
                  <a:pt x="3545" y="10896"/>
                </a:lnTo>
                <a:cubicBezTo>
                  <a:pt x="2631" y="10875"/>
                  <a:pt x="1732" y="10989"/>
                  <a:pt x="1062" y="11210"/>
                </a:cubicBezTo>
                <a:cubicBezTo>
                  <a:pt x="355" y="11443"/>
                  <a:pt x="-32" y="11773"/>
                  <a:pt x="2" y="12115"/>
                </a:cubicBezTo>
                <a:lnTo>
                  <a:pt x="2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46" name="Rounded Rectangle"/>
          <p:cNvSpPr/>
          <p:nvPr/>
        </p:nvSpPr>
        <p:spPr>
          <a:xfrm>
            <a:off x="7247113" y="9056769"/>
            <a:ext cx="3907804" cy="1732045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48" name="Venn diagram"/>
          <p:cNvSpPr/>
          <p:nvPr/>
        </p:nvSpPr>
        <p:spPr>
          <a:xfrm>
            <a:off x="9082739" y="9594707"/>
            <a:ext cx="2048684" cy="41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49" name="Venn diagram"/>
          <p:cNvSpPr/>
          <p:nvPr/>
        </p:nvSpPr>
        <p:spPr>
          <a:xfrm>
            <a:off x="9086972" y="99333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52" name="Rounded Rectangle"/>
          <p:cNvSpPr/>
          <p:nvPr/>
        </p:nvSpPr>
        <p:spPr>
          <a:xfrm>
            <a:off x="13122980" y="7882294"/>
            <a:ext cx="3907805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56" name="Group"/>
          <p:cNvGrpSpPr/>
          <p:nvPr/>
        </p:nvGrpSpPr>
        <p:grpSpPr>
          <a:xfrm>
            <a:off x="14958606" y="8420232"/>
            <a:ext cx="2048685" cy="656704"/>
            <a:chOff x="0" y="0"/>
            <a:chExt cx="2048682" cy="656700"/>
          </a:xfrm>
        </p:grpSpPr>
        <p:sp>
          <p:nvSpPr>
            <p:cNvPr id="2854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55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58" name="Rounded Rectangle"/>
          <p:cNvSpPr/>
          <p:nvPr/>
        </p:nvSpPr>
        <p:spPr>
          <a:xfrm>
            <a:off x="13122980" y="10227562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62" name="Group"/>
          <p:cNvGrpSpPr/>
          <p:nvPr/>
        </p:nvGrpSpPr>
        <p:grpSpPr>
          <a:xfrm>
            <a:off x="14958606" y="10765500"/>
            <a:ext cx="2048685" cy="656704"/>
            <a:chOff x="0" y="0"/>
            <a:chExt cx="2048682" cy="656700"/>
          </a:xfrm>
        </p:grpSpPr>
        <p:sp>
          <p:nvSpPr>
            <p:cNvPr id="2860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61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01A3D43-BD31-CA48-A436-45526D8EE072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7355000" y="3040750"/>
            <a:ext cx="1487415" cy="1487417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BC81476-F55D-E541-A9D2-8973A6272034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13230866" y="1867997"/>
            <a:ext cx="1487415" cy="1487417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DDF83F8-054C-0146-960E-5797F6300A7E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13241856" y="4205026"/>
            <a:ext cx="1487415" cy="1487417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1856757-E879-CC4C-9F27-01AC75F8C039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3230866" y="8005358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9C5978E-0784-ED48-BFE0-96358F17F47F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9140657" y="4935440"/>
            <a:ext cx="1487415" cy="1487417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41C9507B-E168-5D4B-A6FB-3897C197427B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491692" y="6111188"/>
            <a:ext cx="1487415" cy="1487417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786E1563-3504-4E4F-BEA5-3287DEC5B445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>
          <a:xfrm>
            <a:off x="7371885" y="6111187"/>
            <a:ext cx="1487415" cy="1487417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1435C01-BC33-4B44-BF26-CFD57C5E2FB4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7371884" y="9181665"/>
            <a:ext cx="1487415" cy="1487417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F9096D4E-4D78-4D47-B7C0-F126C85B0842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3230867" y="10350489"/>
            <a:ext cx="1487415" cy="1487417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8D03BA70-9D93-B34D-B424-226D61F422C4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9136424" y="7281322"/>
            <a:ext cx="1487415" cy="1487417"/>
          </a:xfrm>
        </p:spPr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" name="Line"/>
          <p:cNvSpPr/>
          <p:nvPr/>
        </p:nvSpPr>
        <p:spPr>
          <a:xfrm rot="16200000">
            <a:off x="-626948" y="6575502"/>
            <a:ext cx="7667377" cy="1398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63" extrusionOk="0">
                <a:moveTo>
                  <a:pt x="21596" y="5"/>
                </a:moveTo>
                <a:lnTo>
                  <a:pt x="461" y="5"/>
                </a:lnTo>
                <a:cubicBezTo>
                  <a:pt x="342" y="-37"/>
                  <a:pt x="226" y="192"/>
                  <a:pt x="138" y="637"/>
                </a:cubicBezTo>
                <a:cubicBezTo>
                  <a:pt x="46" y="1107"/>
                  <a:pt x="-4" y="1772"/>
                  <a:pt x="0" y="2460"/>
                </a:cubicBezTo>
                <a:lnTo>
                  <a:pt x="0" y="21563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68" name="Line"/>
          <p:cNvSpPr/>
          <p:nvPr/>
        </p:nvSpPr>
        <p:spPr>
          <a:xfrm>
            <a:off x="2501900" y="8338646"/>
            <a:ext cx="14179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69" name="Line"/>
          <p:cNvSpPr/>
          <p:nvPr/>
        </p:nvSpPr>
        <p:spPr>
          <a:xfrm>
            <a:off x="2510366" y="5553113"/>
            <a:ext cx="1417939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70" name="Rounded Rectangle"/>
          <p:cNvSpPr/>
          <p:nvPr/>
        </p:nvSpPr>
        <p:spPr>
          <a:xfrm>
            <a:off x="1646414" y="1730860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74" name="Group"/>
          <p:cNvGrpSpPr/>
          <p:nvPr/>
        </p:nvGrpSpPr>
        <p:grpSpPr>
          <a:xfrm>
            <a:off x="3482040" y="2268798"/>
            <a:ext cx="2048684" cy="656704"/>
            <a:chOff x="0" y="0"/>
            <a:chExt cx="2048682" cy="656700"/>
          </a:xfrm>
        </p:grpSpPr>
        <p:sp>
          <p:nvSpPr>
            <p:cNvPr id="2872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73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76" name="Line"/>
          <p:cNvSpPr/>
          <p:nvPr/>
        </p:nvSpPr>
        <p:spPr>
          <a:xfrm>
            <a:off x="7721599" y="5548322"/>
            <a:ext cx="144983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77" name="Rounded Rectangle"/>
          <p:cNvSpPr/>
          <p:nvPr/>
        </p:nvSpPr>
        <p:spPr>
          <a:xfrm>
            <a:off x="3864680" y="4682301"/>
            <a:ext cx="3907803" cy="1732045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879" name="Venn diagram"/>
          <p:cNvSpPr/>
          <p:nvPr/>
        </p:nvSpPr>
        <p:spPr>
          <a:xfrm>
            <a:off x="5700305" y="5220239"/>
            <a:ext cx="2048684" cy="41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880" name="Venn diagram"/>
          <p:cNvSpPr/>
          <p:nvPr/>
        </p:nvSpPr>
        <p:spPr>
          <a:xfrm>
            <a:off x="5704538" y="5558907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883" name="Rounded Rectangle"/>
          <p:cNvSpPr/>
          <p:nvPr/>
        </p:nvSpPr>
        <p:spPr>
          <a:xfrm>
            <a:off x="9503480" y="4682301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87" name="Group"/>
          <p:cNvGrpSpPr/>
          <p:nvPr/>
        </p:nvGrpSpPr>
        <p:grpSpPr>
          <a:xfrm>
            <a:off x="11339106" y="5220239"/>
            <a:ext cx="2048685" cy="656704"/>
            <a:chOff x="0" y="0"/>
            <a:chExt cx="2048682" cy="656700"/>
          </a:xfrm>
        </p:grpSpPr>
        <p:sp>
          <p:nvSpPr>
            <p:cNvPr id="2885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86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89" name="Rounded Rectangle"/>
          <p:cNvSpPr/>
          <p:nvPr/>
        </p:nvSpPr>
        <p:spPr>
          <a:xfrm>
            <a:off x="13660613" y="4682301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93" name="Group"/>
          <p:cNvGrpSpPr/>
          <p:nvPr/>
        </p:nvGrpSpPr>
        <p:grpSpPr>
          <a:xfrm>
            <a:off x="15496239" y="5220239"/>
            <a:ext cx="2048685" cy="656704"/>
            <a:chOff x="0" y="0"/>
            <a:chExt cx="2048682" cy="656700"/>
          </a:xfrm>
        </p:grpSpPr>
        <p:sp>
          <p:nvSpPr>
            <p:cNvPr id="2891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92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95" name="Rounded Rectangle"/>
          <p:cNvSpPr/>
          <p:nvPr/>
        </p:nvSpPr>
        <p:spPr>
          <a:xfrm>
            <a:off x="17817747" y="4682301"/>
            <a:ext cx="3907805" cy="1732045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99" name="Group"/>
          <p:cNvGrpSpPr/>
          <p:nvPr/>
        </p:nvGrpSpPr>
        <p:grpSpPr>
          <a:xfrm>
            <a:off x="19653373" y="5220239"/>
            <a:ext cx="2048685" cy="656704"/>
            <a:chOff x="0" y="0"/>
            <a:chExt cx="2048682" cy="656700"/>
          </a:xfrm>
        </p:grpSpPr>
        <p:sp>
          <p:nvSpPr>
            <p:cNvPr id="2897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898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01" name="Rounded Rectangle"/>
          <p:cNvSpPr/>
          <p:nvPr/>
        </p:nvSpPr>
        <p:spPr>
          <a:xfrm>
            <a:off x="9151826" y="4324202"/>
            <a:ext cx="12923067" cy="2444405"/>
          </a:xfrm>
          <a:prstGeom prst="roundRect">
            <a:avLst>
              <a:gd name="adj" fmla="val 4858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02" name="Venn diagram"/>
          <p:cNvSpPr txBox="1"/>
          <p:nvPr/>
        </p:nvSpPr>
        <p:spPr>
          <a:xfrm>
            <a:off x="9206906" y="3988874"/>
            <a:ext cx="1264956" cy="317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Team 1</a:t>
            </a:r>
          </a:p>
        </p:txBody>
      </p:sp>
      <p:sp>
        <p:nvSpPr>
          <p:cNvPr id="2905" name="Line"/>
          <p:cNvSpPr/>
          <p:nvPr/>
        </p:nvSpPr>
        <p:spPr>
          <a:xfrm>
            <a:off x="7721599" y="8330179"/>
            <a:ext cx="144983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06" name="Rounded Rectangle"/>
          <p:cNvSpPr/>
          <p:nvPr/>
        </p:nvSpPr>
        <p:spPr>
          <a:xfrm>
            <a:off x="3864680" y="7464158"/>
            <a:ext cx="3907803" cy="1732045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08" name="Venn diagram"/>
          <p:cNvSpPr/>
          <p:nvPr/>
        </p:nvSpPr>
        <p:spPr>
          <a:xfrm>
            <a:off x="5700305" y="8002096"/>
            <a:ext cx="2048684" cy="41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09" name="Venn diagram"/>
          <p:cNvSpPr/>
          <p:nvPr/>
        </p:nvSpPr>
        <p:spPr>
          <a:xfrm>
            <a:off x="5704538" y="8340764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12" name="Rounded Rectangle"/>
          <p:cNvSpPr/>
          <p:nvPr/>
        </p:nvSpPr>
        <p:spPr>
          <a:xfrm>
            <a:off x="9503480" y="7464159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16" name="Group"/>
          <p:cNvGrpSpPr/>
          <p:nvPr/>
        </p:nvGrpSpPr>
        <p:grpSpPr>
          <a:xfrm>
            <a:off x="11339106" y="8002097"/>
            <a:ext cx="2048685" cy="656705"/>
            <a:chOff x="0" y="0"/>
            <a:chExt cx="2048682" cy="656700"/>
          </a:xfrm>
        </p:grpSpPr>
        <p:sp>
          <p:nvSpPr>
            <p:cNvPr id="2914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15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18" name="Rounded Rectangle"/>
          <p:cNvSpPr/>
          <p:nvPr/>
        </p:nvSpPr>
        <p:spPr>
          <a:xfrm>
            <a:off x="13660613" y="7464159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22" name="Group"/>
          <p:cNvGrpSpPr/>
          <p:nvPr/>
        </p:nvGrpSpPr>
        <p:grpSpPr>
          <a:xfrm>
            <a:off x="15496239" y="8002097"/>
            <a:ext cx="2048685" cy="656705"/>
            <a:chOff x="0" y="0"/>
            <a:chExt cx="2048682" cy="656700"/>
          </a:xfrm>
        </p:grpSpPr>
        <p:sp>
          <p:nvSpPr>
            <p:cNvPr id="2920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21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24" name="Rounded Rectangle"/>
          <p:cNvSpPr/>
          <p:nvPr/>
        </p:nvSpPr>
        <p:spPr>
          <a:xfrm>
            <a:off x="17817747" y="7464159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28" name="Group"/>
          <p:cNvGrpSpPr/>
          <p:nvPr/>
        </p:nvGrpSpPr>
        <p:grpSpPr>
          <a:xfrm>
            <a:off x="19653373" y="8002097"/>
            <a:ext cx="2048685" cy="656705"/>
            <a:chOff x="0" y="0"/>
            <a:chExt cx="2048682" cy="656700"/>
          </a:xfrm>
        </p:grpSpPr>
        <p:sp>
          <p:nvSpPr>
            <p:cNvPr id="2926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27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30" name="Rounded Rectangle"/>
          <p:cNvSpPr/>
          <p:nvPr/>
        </p:nvSpPr>
        <p:spPr>
          <a:xfrm>
            <a:off x="9151826" y="7106059"/>
            <a:ext cx="12923067" cy="2444406"/>
          </a:xfrm>
          <a:prstGeom prst="roundRect">
            <a:avLst>
              <a:gd name="adj" fmla="val 4858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31" name="Venn diagram"/>
          <p:cNvSpPr txBox="1"/>
          <p:nvPr/>
        </p:nvSpPr>
        <p:spPr>
          <a:xfrm>
            <a:off x="9206906" y="6770731"/>
            <a:ext cx="1264956" cy="317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Team 2</a:t>
            </a:r>
          </a:p>
        </p:txBody>
      </p:sp>
      <p:sp>
        <p:nvSpPr>
          <p:cNvPr id="2934" name="Line"/>
          <p:cNvSpPr/>
          <p:nvPr/>
        </p:nvSpPr>
        <p:spPr>
          <a:xfrm>
            <a:off x="7721598" y="11112037"/>
            <a:ext cx="144983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35" name="Rounded Rectangle"/>
          <p:cNvSpPr/>
          <p:nvPr/>
        </p:nvSpPr>
        <p:spPr>
          <a:xfrm>
            <a:off x="3864680" y="10246016"/>
            <a:ext cx="3907803" cy="1732045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37" name="Venn diagram"/>
          <p:cNvSpPr/>
          <p:nvPr/>
        </p:nvSpPr>
        <p:spPr>
          <a:xfrm>
            <a:off x="5700305" y="10783954"/>
            <a:ext cx="2048684" cy="41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38" name="Venn diagram"/>
          <p:cNvSpPr/>
          <p:nvPr/>
        </p:nvSpPr>
        <p:spPr>
          <a:xfrm>
            <a:off x="5704538" y="11122622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41" name="Rounded Rectangle"/>
          <p:cNvSpPr/>
          <p:nvPr/>
        </p:nvSpPr>
        <p:spPr>
          <a:xfrm>
            <a:off x="9503480" y="10246017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45" name="Group"/>
          <p:cNvGrpSpPr/>
          <p:nvPr/>
        </p:nvGrpSpPr>
        <p:grpSpPr>
          <a:xfrm>
            <a:off x="11339106" y="10783955"/>
            <a:ext cx="2048685" cy="656705"/>
            <a:chOff x="0" y="0"/>
            <a:chExt cx="2048682" cy="656700"/>
          </a:xfrm>
        </p:grpSpPr>
        <p:sp>
          <p:nvSpPr>
            <p:cNvPr id="2943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44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47" name="Rounded Rectangle"/>
          <p:cNvSpPr/>
          <p:nvPr/>
        </p:nvSpPr>
        <p:spPr>
          <a:xfrm>
            <a:off x="13660613" y="10246017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51" name="Group"/>
          <p:cNvGrpSpPr/>
          <p:nvPr/>
        </p:nvGrpSpPr>
        <p:grpSpPr>
          <a:xfrm>
            <a:off x="15496239" y="10783955"/>
            <a:ext cx="2048685" cy="656705"/>
            <a:chOff x="0" y="0"/>
            <a:chExt cx="2048682" cy="656700"/>
          </a:xfrm>
        </p:grpSpPr>
        <p:sp>
          <p:nvSpPr>
            <p:cNvPr id="2949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50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53" name="Rounded Rectangle"/>
          <p:cNvSpPr/>
          <p:nvPr/>
        </p:nvSpPr>
        <p:spPr>
          <a:xfrm>
            <a:off x="17817747" y="10246017"/>
            <a:ext cx="3907805" cy="1732046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57" name="Group"/>
          <p:cNvGrpSpPr/>
          <p:nvPr/>
        </p:nvGrpSpPr>
        <p:grpSpPr>
          <a:xfrm>
            <a:off x="19653373" y="10783955"/>
            <a:ext cx="2048685" cy="656705"/>
            <a:chOff x="0" y="0"/>
            <a:chExt cx="2048682" cy="656700"/>
          </a:xfrm>
        </p:grpSpPr>
        <p:sp>
          <p:nvSpPr>
            <p:cNvPr id="2955" name="Venn diagram"/>
            <p:cNvSpPr/>
            <p:nvPr/>
          </p:nvSpPr>
          <p:spPr>
            <a:xfrm>
              <a:off x="0" y="0"/>
              <a:ext cx="2048682" cy="410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2956" name="Venn diagram"/>
            <p:cNvSpPr/>
            <p:nvPr/>
          </p:nvSpPr>
          <p:spPr>
            <a:xfrm>
              <a:off x="4233" y="338666"/>
              <a:ext cx="2029986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59" name="Rounded Rectangle"/>
          <p:cNvSpPr/>
          <p:nvPr/>
        </p:nvSpPr>
        <p:spPr>
          <a:xfrm>
            <a:off x="9151826" y="9887917"/>
            <a:ext cx="12923067" cy="2444406"/>
          </a:xfrm>
          <a:prstGeom prst="roundRect">
            <a:avLst>
              <a:gd name="adj" fmla="val 4858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0" name="Venn diagram"/>
          <p:cNvSpPr txBox="1"/>
          <p:nvPr/>
        </p:nvSpPr>
        <p:spPr>
          <a:xfrm>
            <a:off x="9206906" y="9552589"/>
            <a:ext cx="1264956" cy="317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Team 3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C7B3E0B-CDB0-CE4C-B8C5-5CDDBCFEF04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775445" y="1853174"/>
            <a:ext cx="1487415" cy="1487417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F4F925C-81AC-0B47-85C5-5D16BE8238A4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9605611" y="4808486"/>
            <a:ext cx="1487415" cy="1487417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7ED364B-82E6-854A-AE91-E2B646192636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3971177" y="4809404"/>
            <a:ext cx="1487415" cy="1487417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06C3720-4890-E246-AF03-B16647157C32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13770754" y="4802695"/>
            <a:ext cx="1487415" cy="1487417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571987-05DA-FD49-94DB-36444F69821A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7935754" y="4809396"/>
            <a:ext cx="1487415" cy="1487417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E369DA-2CC3-4846-9A9F-C5FEC9306080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9614578" y="7594937"/>
            <a:ext cx="1487415" cy="1487417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52F6224-5BF8-BF4A-B42D-4A65E8A2020A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3971176" y="7584553"/>
            <a:ext cx="1487415" cy="1487417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6FE66B-D6D2-E142-AA07-AF121808B230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13779132" y="7582150"/>
            <a:ext cx="1487415" cy="1487417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4DC176F-86FF-8B4C-A081-92B556E6D8F4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7939114" y="7584552"/>
            <a:ext cx="1487415" cy="1487417"/>
          </a:xfrm>
        </p:spPr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0BC9C3F-204E-044E-ABA5-59F22CE10FDC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9614578" y="10378913"/>
            <a:ext cx="1487415" cy="1487417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5DC3DE5-8000-7E4D-B1EA-DCA4ECFF90CC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3978266" y="10364594"/>
            <a:ext cx="1487415" cy="1487417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A2DA08E-5CD4-F642-809D-F78BD8581BEE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3765858" y="10364594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96A4532-B40E-C545-BFC2-1861ABAB3CB5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7935754" y="10358792"/>
            <a:ext cx="1487415" cy="1487417"/>
          </a:xfrm>
        </p:spPr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4" name="Line"/>
          <p:cNvSpPr/>
          <p:nvPr/>
        </p:nvSpPr>
        <p:spPr>
          <a:xfrm rot="16200000" flipH="1">
            <a:off x="14092397" y="3823880"/>
            <a:ext cx="2900281" cy="2820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5" name="Line"/>
          <p:cNvSpPr/>
          <p:nvPr/>
        </p:nvSpPr>
        <p:spPr>
          <a:xfrm rot="16200000">
            <a:off x="14092397" y="7058146"/>
            <a:ext cx="2900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6" name="Line"/>
          <p:cNvSpPr/>
          <p:nvPr/>
        </p:nvSpPr>
        <p:spPr>
          <a:xfrm flipV="1">
            <a:off x="14144476" y="6854680"/>
            <a:ext cx="4793445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7" name="Line"/>
          <p:cNvSpPr/>
          <p:nvPr/>
        </p:nvSpPr>
        <p:spPr>
          <a:xfrm flipV="1">
            <a:off x="5516942" y="6852478"/>
            <a:ext cx="4793446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8" name="Line"/>
          <p:cNvSpPr/>
          <p:nvPr/>
        </p:nvSpPr>
        <p:spPr>
          <a:xfrm rot="16200000">
            <a:off x="7446064" y="3830315"/>
            <a:ext cx="2900281" cy="2820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69" name="Line"/>
          <p:cNvSpPr/>
          <p:nvPr/>
        </p:nvSpPr>
        <p:spPr>
          <a:xfrm rot="16200000" flipH="1">
            <a:off x="7446064" y="7058146"/>
            <a:ext cx="2900281" cy="2820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21580" y="0"/>
                </a:moveTo>
                <a:lnTo>
                  <a:pt x="21580" y="9835"/>
                </a:lnTo>
                <a:cubicBezTo>
                  <a:pt x="21589" y="10086"/>
                  <a:pt x="21507" y="10332"/>
                  <a:pt x="21351" y="10526"/>
                </a:cubicBezTo>
                <a:cubicBezTo>
                  <a:pt x="21159" y="10762"/>
                  <a:pt x="20875" y="10898"/>
                  <a:pt x="20575" y="10896"/>
                </a:cubicBezTo>
                <a:lnTo>
                  <a:pt x="1219" y="10896"/>
                </a:lnTo>
                <a:cubicBezTo>
                  <a:pt x="904" y="10875"/>
                  <a:pt x="595" y="10989"/>
                  <a:pt x="365" y="11210"/>
                </a:cubicBezTo>
                <a:cubicBezTo>
                  <a:pt x="122" y="11443"/>
                  <a:pt x="-11" y="11773"/>
                  <a:pt x="1" y="12115"/>
                </a:cubicBezTo>
                <a:lnTo>
                  <a:pt x="1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70" name="Line"/>
          <p:cNvSpPr/>
          <p:nvPr/>
        </p:nvSpPr>
        <p:spPr>
          <a:xfrm>
            <a:off x="12209549" y="3366053"/>
            <a:ext cx="0" cy="263321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71" name="Line"/>
          <p:cNvSpPr/>
          <p:nvPr/>
        </p:nvSpPr>
        <p:spPr>
          <a:xfrm>
            <a:off x="12201082" y="7692520"/>
            <a:ext cx="0" cy="263160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72" name="Rounded Rectangle"/>
          <p:cNvSpPr/>
          <p:nvPr/>
        </p:nvSpPr>
        <p:spPr>
          <a:xfrm>
            <a:off x="16890646" y="292266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74" name="Venn diagram"/>
          <p:cNvSpPr/>
          <p:nvPr/>
        </p:nvSpPr>
        <p:spPr>
          <a:xfrm>
            <a:off x="18726272" y="346060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75" name="Venn diagram"/>
          <p:cNvSpPr/>
          <p:nvPr/>
        </p:nvSpPr>
        <p:spPr>
          <a:xfrm>
            <a:off x="18730505" y="37992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78" name="Rounded Rectangle"/>
          <p:cNvSpPr/>
          <p:nvPr/>
        </p:nvSpPr>
        <p:spPr>
          <a:xfrm>
            <a:off x="16890646" y="904406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80" name="Venn diagram"/>
          <p:cNvSpPr/>
          <p:nvPr/>
        </p:nvSpPr>
        <p:spPr>
          <a:xfrm>
            <a:off x="18726272" y="958200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81" name="Venn diagram"/>
          <p:cNvSpPr/>
          <p:nvPr/>
        </p:nvSpPr>
        <p:spPr>
          <a:xfrm>
            <a:off x="18730505" y="99206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84" name="Rounded Rectangle"/>
          <p:cNvSpPr/>
          <p:nvPr/>
        </p:nvSpPr>
        <p:spPr>
          <a:xfrm>
            <a:off x="10245440" y="5986846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86" name="Venn diagram"/>
          <p:cNvSpPr/>
          <p:nvPr/>
        </p:nvSpPr>
        <p:spPr>
          <a:xfrm>
            <a:off x="12081066" y="6524784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87" name="Venn diagram"/>
          <p:cNvSpPr/>
          <p:nvPr/>
        </p:nvSpPr>
        <p:spPr>
          <a:xfrm>
            <a:off x="12085299" y="6863452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90" name="Rounded Rectangle"/>
          <p:cNvSpPr/>
          <p:nvPr/>
        </p:nvSpPr>
        <p:spPr>
          <a:xfrm>
            <a:off x="18837980" y="598562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92" name="Venn diagram"/>
          <p:cNvSpPr/>
          <p:nvPr/>
        </p:nvSpPr>
        <p:spPr>
          <a:xfrm>
            <a:off x="20673606" y="652356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93" name="Venn diagram"/>
          <p:cNvSpPr/>
          <p:nvPr/>
        </p:nvSpPr>
        <p:spPr>
          <a:xfrm>
            <a:off x="20677839" y="686223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996" name="Rounded Rectangle"/>
          <p:cNvSpPr/>
          <p:nvPr/>
        </p:nvSpPr>
        <p:spPr>
          <a:xfrm>
            <a:off x="3606446" y="292266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98" name="Venn diagram"/>
          <p:cNvSpPr/>
          <p:nvPr/>
        </p:nvSpPr>
        <p:spPr>
          <a:xfrm>
            <a:off x="5442072" y="346060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2999" name="Venn diagram"/>
          <p:cNvSpPr/>
          <p:nvPr/>
        </p:nvSpPr>
        <p:spPr>
          <a:xfrm>
            <a:off x="5446305" y="37992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002" name="Rounded Rectangle"/>
          <p:cNvSpPr/>
          <p:nvPr/>
        </p:nvSpPr>
        <p:spPr>
          <a:xfrm>
            <a:off x="3606446" y="9044069"/>
            <a:ext cx="3907804" cy="1732044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004" name="Venn diagram"/>
          <p:cNvSpPr/>
          <p:nvPr/>
        </p:nvSpPr>
        <p:spPr>
          <a:xfrm>
            <a:off x="5442072" y="9582007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005" name="Venn diagram"/>
          <p:cNvSpPr/>
          <p:nvPr/>
        </p:nvSpPr>
        <p:spPr>
          <a:xfrm>
            <a:off x="5446305" y="9920675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008" name="Rounded Rectangle"/>
          <p:cNvSpPr/>
          <p:nvPr/>
        </p:nvSpPr>
        <p:spPr>
          <a:xfrm>
            <a:off x="1676047" y="5985442"/>
            <a:ext cx="3907803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010" name="Venn diagram"/>
          <p:cNvSpPr/>
          <p:nvPr/>
        </p:nvSpPr>
        <p:spPr>
          <a:xfrm>
            <a:off x="3511672" y="6523379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011" name="Venn diagram"/>
          <p:cNvSpPr/>
          <p:nvPr/>
        </p:nvSpPr>
        <p:spPr>
          <a:xfrm>
            <a:off x="3515905" y="6862047"/>
            <a:ext cx="2029988" cy="318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014" name="Rounded Rectangle"/>
          <p:cNvSpPr/>
          <p:nvPr/>
        </p:nvSpPr>
        <p:spPr>
          <a:xfrm>
            <a:off x="10245440" y="10224413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016" name="Venn diagram"/>
          <p:cNvSpPr/>
          <p:nvPr/>
        </p:nvSpPr>
        <p:spPr>
          <a:xfrm>
            <a:off x="12081066" y="10762351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017" name="Venn diagram"/>
          <p:cNvSpPr/>
          <p:nvPr/>
        </p:nvSpPr>
        <p:spPr>
          <a:xfrm>
            <a:off x="12085299" y="11101019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020" name="Rounded Rectangle"/>
          <p:cNvSpPr/>
          <p:nvPr/>
        </p:nvSpPr>
        <p:spPr>
          <a:xfrm>
            <a:off x="10245440" y="1749280"/>
            <a:ext cx="3907804" cy="1732044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022" name="Venn diagram"/>
          <p:cNvSpPr/>
          <p:nvPr/>
        </p:nvSpPr>
        <p:spPr>
          <a:xfrm>
            <a:off x="12081066" y="2287218"/>
            <a:ext cx="204868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023" name="Venn diagram"/>
          <p:cNvSpPr/>
          <p:nvPr/>
        </p:nvSpPr>
        <p:spPr>
          <a:xfrm>
            <a:off x="12085299" y="2625886"/>
            <a:ext cx="2029988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BECD2F-A8AD-974E-B2DD-3EBA45060CF8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3728026" y="3046915"/>
            <a:ext cx="1487415" cy="1487417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E3E55-6677-CE4F-8C0B-3EEBE24BF37F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10355347" y="1871593"/>
            <a:ext cx="1487415" cy="1487417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CB289FC-F69E-0A4E-8D97-17D522CE3CDA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6999542" y="9166382"/>
            <a:ext cx="1487415" cy="1487417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DD23531-A60D-1C47-BDCC-E479B264BB0B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6999542" y="3046915"/>
            <a:ext cx="1487415" cy="1487417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98DFD65-AAA7-5844-A704-F6EB54679001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789959" y="6107754"/>
            <a:ext cx="1487415" cy="1487417"/>
          </a:xfrm>
        </p:spPr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805EA691-B026-AF44-9F0B-44BDA4259337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10355348" y="6114291"/>
            <a:ext cx="1487415" cy="1487417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D2DAAC8B-BCA0-B14C-A402-7173FD028CA5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3720586" y="9175028"/>
            <a:ext cx="1487415" cy="1487417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C7DA3DDA-1EAB-CF49-AEBA-89E93B3076A1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0355347" y="10346727"/>
            <a:ext cx="1487415" cy="1487417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3B5DDD1-616D-FE4C-8C5F-81D3EEA1E97B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8952647" y="6095984"/>
            <a:ext cx="1487415" cy="1487417"/>
          </a:xfrm>
        </p:spPr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ine"/>
          <p:cNvSpPr/>
          <p:nvPr/>
        </p:nvSpPr>
        <p:spPr>
          <a:xfrm>
            <a:off x="7772074" y="7305106"/>
            <a:ext cx="0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8" name="Line"/>
          <p:cNvSpPr/>
          <p:nvPr/>
        </p:nvSpPr>
        <p:spPr>
          <a:xfrm>
            <a:off x="12196383" y="7347440"/>
            <a:ext cx="0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" name="Line"/>
          <p:cNvSpPr/>
          <p:nvPr/>
        </p:nvSpPr>
        <p:spPr>
          <a:xfrm>
            <a:off x="16573650" y="7406706"/>
            <a:ext cx="0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0" name="Line"/>
          <p:cNvSpPr/>
          <p:nvPr/>
        </p:nvSpPr>
        <p:spPr>
          <a:xfrm>
            <a:off x="21001716" y="7296640"/>
            <a:ext cx="0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1" name="Line"/>
          <p:cNvSpPr/>
          <p:nvPr/>
        </p:nvSpPr>
        <p:spPr>
          <a:xfrm>
            <a:off x="3365649" y="7322040"/>
            <a:ext cx="0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2" name="Line"/>
          <p:cNvSpPr/>
          <p:nvPr/>
        </p:nvSpPr>
        <p:spPr>
          <a:xfrm>
            <a:off x="3369733" y="5297839"/>
            <a:ext cx="176194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1" y="1693"/>
                </a:cubicBezTo>
                <a:cubicBezTo>
                  <a:pt x="2" y="1441"/>
                  <a:pt x="5" y="1247"/>
                  <a:pt x="9" y="1092"/>
                </a:cubicBezTo>
                <a:cubicBezTo>
                  <a:pt x="15" y="868"/>
                  <a:pt x="25" y="670"/>
                  <a:pt x="37" y="504"/>
                </a:cubicBezTo>
                <a:cubicBezTo>
                  <a:pt x="49" y="338"/>
                  <a:pt x="63" y="211"/>
                  <a:pt x="80" y="129"/>
                </a:cubicBezTo>
                <a:cubicBezTo>
                  <a:pt x="91" y="65"/>
                  <a:pt x="105" y="32"/>
                  <a:pt x="123" y="16"/>
                </a:cubicBezTo>
                <a:cubicBezTo>
                  <a:pt x="142" y="0"/>
                  <a:pt x="164" y="0"/>
                  <a:pt x="193" y="0"/>
                </a:cubicBezTo>
                <a:lnTo>
                  <a:pt x="21407" y="0"/>
                </a:lnTo>
                <a:cubicBezTo>
                  <a:pt x="21436" y="0"/>
                  <a:pt x="21458" y="0"/>
                  <a:pt x="21477" y="16"/>
                </a:cubicBezTo>
                <a:cubicBezTo>
                  <a:pt x="21495" y="32"/>
                  <a:pt x="21509" y="65"/>
                  <a:pt x="21520" y="129"/>
                </a:cubicBezTo>
                <a:cubicBezTo>
                  <a:pt x="21537" y="211"/>
                  <a:pt x="21551" y="338"/>
                  <a:pt x="21563" y="504"/>
                </a:cubicBezTo>
                <a:cubicBezTo>
                  <a:pt x="21575" y="670"/>
                  <a:pt x="21585" y="868"/>
                  <a:pt x="21591" y="1092"/>
                </a:cubicBezTo>
                <a:cubicBezTo>
                  <a:pt x="21595" y="1247"/>
                  <a:pt x="21598" y="1441"/>
                  <a:pt x="21599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3" name="Line"/>
          <p:cNvSpPr/>
          <p:nvPr/>
        </p:nvSpPr>
        <p:spPr>
          <a:xfrm>
            <a:off x="12192000" y="4085548"/>
            <a:ext cx="0" cy="2453937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4" name="Line"/>
          <p:cNvSpPr/>
          <p:nvPr/>
        </p:nvSpPr>
        <p:spPr>
          <a:xfrm>
            <a:off x="16572720" y="5299143"/>
            <a:ext cx="0" cy="1265653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5" name="Line"/>
          <p:cNvSpPr/>
          <p:nvPr/>
        </p:nvSpPr>
        <p:spPr>
          <a:xfrm>
            <a:off x="7775853" y="5298506"/>
            <a:ext cx="0" cy="126629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6" name="Rounded Rectangle"/>
          <p:cNvSpPr/>
          <p:nvPr/>
        </p:nvSpPr>
        <p:spPr>
          <a:xfrm>
            <a:off x="1641811" y="65197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8" name="Venn diagram"/>
          <p:cNvSpPr txBox="1"/>
          <p:nvPr/>
        </p:nvSpPr>
        <p:spPr>
          <a:xfrm>
            <a:off x="2627902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89" name="Venn diagram"/>
          <p:cNvSpPr txBox="1"/>
          <p:nvPr/>
        </p:nvSpPr>
        <p:spPr>
          <a:xfrm>
            <a:off x="2644835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2" name="Rounded Rectangle"/>
          <p:cNvSpPr/>
          <p:nvPr/>
        </p:nvSpPr>
        <p:spPr>
          <a:xfrm>
            <a:off x="6048747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4" name="Venn diagram"/>
          <p:cNvSpPr txBox="1"/>
          <p:nvPr/>
        </p:nvSpPr>
        <p:spPr>
          <a:xfrm>
            <a:off x="7034839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95" name="Venn diagram"/>
          <p:cNvSpPr txBox="1"/>
          <p:nvPr/>
        </p:nvSpPr>
        <p:spPr>
          <a:xfrm>
            <a:off x="7051772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98" name="Rounded Rectangle"/>
          <p:cNvSpPr/>
          <p:nvPr/>
        </p:nvSpPr>
        <p:spPr>
          <a:xfrm>
            <a:off x="10452782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00" name="Venn diagram"/>
          <p:cNvSpPr txBox="1"/>
          <p:nvPr/>
        </p:nvSpPr>
        <p:spPr>
          <a:xfrm>
            <a:off x="11438874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101" name="Venn diagram"/>
          <p:cNvSpPr txBox="1"/>
          <p:nvPr/>
        </p:nvSpPr>
        <p:spPr>
          <a:xfrm>
            <a:off x="11455807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04" name="Rounded Rectangle"/>
          <p:cNvSpPr/>
          <p:nvPr/>
        </p:nvSpPr>
        <p:spPr>
          <a:xfrm>
            <a:off x="14862621" y="65197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06" name="Venn diagram"/>
          <p:cNvSpPr txBox="1"/>
          <p:nvPr/>
        </p:nvSpPr>
        <p:spPr>
          <a:xfrm>
            <a:off x="15848712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107" name="Venn diagram"/>
          <p:cNvSpPr txBox="1"/>
          <p:nvPr/>
        </p:nvSpPr>
        <p:spPr>
          <a:xfrm>
            <a:off x="15865645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10" name="Rounded Rectangle"/>
          <p:cNvSpPr/>
          <p:nvPr/>
        </p:nvSpPr>
        <p:spPr>
          <a:xfrm>
            <a:off x="19266217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12" name="Venn diagram"/>
          <p:cNvSpPr txBox="1"/>
          <p:nvPr/>
        </p:nvSpPr>
        <p:spPr>
          <a:xfrm>
            <a:off x="20252309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Moore</a:t>
            </a:r>
          </a:p>
        </p:txBody>
      </p:sp>
      <p:sp>
        <p:nvSpPr>
          <p:cNvPr id="113" name="Venn diagram"/>
          <p:cNvSpPr txBox="1"/>
          <p:nvPr/>
        </p:nvSpPr>
        <p:spPr>
          <a:xfrm>
            <a:off x="20269242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16" name="Rounded Rectangle"/>
          <p:cNvSpPr/>
          <p:nvPr/>
        </p:nvSpPr>
        <p:spPr>
          <a:xfrm>
            <a:off x="10460508" y="318388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18" name="Venn diagram"/>
          <p:cNvSpPr txBox="1"/>
          <p:nvPr/>
        </p:nvSpPr>
        <p:spPr>
          <a:xfrm>
            <a:off x="11446600" y="33016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119" name="Venn diagram"/>
          <p:cNvSpPr txBox="1"/>
          <p:nvPr/>
        </p:nvSpPr>
        <p:spPr>
          <a:xfrm>
            <a:off x="11463533" y="36149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22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123" name="Rounded Rectangle"/>
          <p:cNvSpPr/>
          <p:nvPr/>
        </p:nvSpPr>
        <p:spPr>
          <a:xfrm>
            <a:off x="1641811" y="82215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25" name="Venn diagram"/>
          <p:cNvSpPr txBox="1"/>
          <p:nvPr/>
        </p:nvSpPr>
        <p:spPr>
          <a:xfrm>
            <a:off x="2627903" y="8339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Joshua Hernandez</a:t>
            </a:r>
          </a:p>
        </p:txBody>
      </p:sp>
      <p:sp>
        <p:nvSpPr>
          <p:cNvPr id="126" name="Venn diagram"/>
          <p:cNvSpPr txBox="1"/>
          <p:nvPr/>
        </p:nvSpPr>
        <p:spPr>
          <a:xfrm>
            <a:off x="2644836" y="8652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29" name="Rounded Rectangle"/>
          <p:cNvSpPr/>
          <p:nvPr/>
        </p:nvSpPr>
        <p:spPr>
          <a:xfrm>
            <a:off x="1641811" y="93676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31" name="Venn diagram"/>
          <p:cNvSpPr txBox="1"/>
          <p:nvPr/>
        </p:nvSpPr>
        <p:spPr>
          <a:xfrm>
            <a:off x="2627903" y="948540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Taylor</a:t>
            </a:r>
          </a:p>
        </p:txBody>
      </p:sp>
      <p:sp>
        <p:nvSpPr>
          <p:cNvPr id="132" name="Venn diagram"/>
          <p:cNvSpPr txBox="1"/>
          <p:nvPr/>
        </p:nvSpPr>
        <p:spPr>
          <a:xfrm>
            <a:off x="2644836" y="979866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35" name="Rounded Rectangle"/>
          <p:cNvSpPr/>
          <p:nvPr/>
        </p:nvSpPr>
        <p:spPr>
          <a:xfrm>
            <a:off x="1641811" y="105136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37" name="Venn diagram"/>
          <p:cNvSpPr txBox="1"/>
          <p:nvPr/>
        </p:nvSpPr>
        <p:spPr>
          <a:xfrm>
            <a:off x="2627903" y="1063146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Steven Clark</a:t>
            </a:r>
          </a:p>
        </p:txBody>
      </p:sp>
      <p:sp>
        <p:nvSpPr>
          <p:cNvPr id="138" name="Venn diagram"/>
          <p:cNvSpPr txBox="1"/>
          <p:nvPr/>
        </p:nvSpPr>
        <p:spPr>
          <a:xfrm>
            <a:off x="2644836" y="1094473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2" name="Rounded Rectangle"/>
          <p:cNvSpPr/>
          <p:nvPr/>
        </p:nvSpPr>
        <p:spPr>
          <a:xfrm>
            <a:off x="6049186" y="82215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44" name="Venn diagram"/>
          <p:cNvSpPr txBox="1"/>
          <p:nvPr/>
        </p:nvSpPr>
        <p:spPr>
          <a:xfrm>
            <a:off x="7035278" y="8339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Perez</a:t>
            </a:r>
          </a:p>
        </p:txBody>
      </p:sp>
      <p:sp>
        <p:nvSpPr>
          <p:cNvPr id="145" name="Venn diagram"/>
          <p:cNvSpPr txBox="1"/>
          <p:nvPr/>
        </p:nvSpPr>
        <p:spPr>
          <a:xfrm>
            <a:off x="7052211" y="8652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48" name="Rounded Rectangle"/>
          <p:cNvSpPr/>
          <p:nvPr/>
        </p:nvSpPr>
        <p:spPr>
          <a:xfrm>
            <a:off x="6049186" y="93676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50" name="Venn diagram"/>
          <p:cNvSpPr txBox="1"/>
          <p:nvPr/>
        </p:nvSpPr>
        <p:spPr>
          <a:xfrm>
            <a:off x="7035278" y="948540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William Lee</a:t>
            </a:r>
          </a:p>
        </p:txBody>
      </p:sp>
      <p:sp>
        <p:nvSpPr>
          <p:cNvPr id="151" name="Venn diagram"/>
          <p:cNvSpPr txBox="1"/>
          <p:nvPr/>
        </p:nvSpPr>
        <p:spPr>
          <a:xfrm>
            <a:off x="7052211" y="979866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54" name="Rounded Rectangle"/>
          <p:cNvSpPr/>
          <p:nvPr/>
        </p:nvSpPr>
        <p:spPr>
          <a:xfrm>
            <a:off x="6049186" y="105136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56" name="Venn diagram"/>
          <p:cNvSpPr txBox="1"/>
          <p:nvPr/>
        </p:nvSpPr>
        <p:spPr>
          <a:xfrm>
            <a:off x="7035278" y="1063146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Robert Lewis</a:t>
            </a:r>
          </a:p>
        </p:txBody>
      </p:sp>
      <p:sp>
        <p:nvSpPr>
          <p:cNvPr id="157" name="Venn diagram"/>
          <p:cNvSpPr txBox="1"/>
          <p:nvPr/>
        </p:nvSpPr>
        <p:spPr>
          <a:xfrm>
            <a:off x="7052211" y="1094473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61" name="Rounded Rectangle"/>
          <p:cNvSpPr/>
          <p:nvPr/>
        </p:nvSpPr>
        <p:spPr>
          <a:xfrm>
            <a:off x="10452782" y="8221550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63" name="Venn diagram"/>
          <p:cNvSpPr txBox="1"/>
          <p:nvPr/>
        </p:nvSpPr>
        <p:spPr>
          <a:xfrm>
            <a:off x="11438874" y="833934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Daniel Garcia</a:t>
            </a:r>
          </a:p>
        </p:txBody>
      </p:sp>
      <p:sp>
        <p:nvSpPr>
          <p:cNvPr id="164" name="Venn diagram"/>
          <p:cNvSpPr txBox="1"/>
          <p:nvPr/>
        </p:nvSpPr>
        <p:spPr>
          <a:xfrm>
            <a:off x="11455807" y="865260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67" name="Rounded Rectangle"/>
          <p:cNvSpPr/>
          <p:nvPr/>
        </p:nvSpPr>
        <p:spPr>
          <a:xfrm>
            <a:off x="10452782" y="9367612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69" name="Venn diagram"/>
          <p:cNvSpPr txBox="1"/>
          <p:nvPr/>
        </p:nvSpPr>
        <p:spPr>
          <a:xfrm>
            <a:off x="11438874" y="9485402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Karen Brown</a:t>
            </a:r>
          </a:p>
        </p:txBody>
      </p:sp>
      <p:sp>
        <p:nvSpPr>
          <p:cNvPr id="170" name="Venn diagram"/>
          <p:cNvSpPr txBox="1"/>
          <p:nvPr/>
        </p:nvSpPr>
        <p:spPr>
          <a:xfrm>
            <a:off x="11455807" y="9798669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73" name="Rounded Rectangle"/>
          <p:cNvSpPr/>
          <p:nvPr/>
        </p:nvSpPr>
        <p:spPr>
          <a:xfrm>
            <a:off x="10452782" y="10513676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75" name="Venn diagram"/>
          <p:cNvSpPr txBox="1"/>
          <p:nvPr/>
        </p:nvSpPr>
        <p:spPr>
          <a:xfrm>
            <a:off x="11438874" y="10631466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Betty Ramirez</a:t>
            </a:r>
          </a:p>
        </p:txBody>
      </p:sp>
      <p:sp>
        <p:nvSpPr>
          <p:cNvPr id="176" name="Venn diagram"/>
          <p:cNvSpPr txBox="1"/>
          <p:nvPr/>
        </p:nvSpPr>
        <p:spPr>
          <a:xfrm>
            <a:off x="11455807" y="10944733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0" name="Rounded Rectangle"/>
          <p:cNvSpPr/>
          <p:nvPr/>
        </p:nvSpPr>
        <p:spPr>
          <a:xfrm>
            <a:off x="14862621" y="82215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82" name="Venn diagram"/>
          <p:cNvSpPr txBox="1"/>
          <p:nvPr/>
        </p:nvSpPr>
        <p:spPr>
          <a:xfrm>
            <a:off x="15848713" y="8339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Elizabeth Perez</a:t>
            </a:r>
          </a:p>
        </p:txBody>
      </p:sp>
      <p:sp>
        <p:nvSpPr>
          <p:cNvPr id="183" name="Venn diagram"/>
          <p:cNvSpPr txBox="1"/>
          <p:nvPr/>
        </p:nvSpPr>
        <p:spPr>
          <a:xfrm>
            <a:off x="15865646" y="8652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86" name="Rounded Rectangle"/>
          <p:cNvSpPr/>
          <p:nvPr/>
        </p:nvSpPr>
        <p:spPr>
          <a:xfrm>
            <a:off x="14862621" y="93676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88" name="Venn diagram"/>
          <p:cNvSpPr txBox="1"/>
          <p:nvPr/>
        </p:nvSpPr>
        <p:spPr>
          <a:xfrm>
            <a:off x="15848713" y="9485402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Lisa Lee</a:t>
            </a:r>
          </a:p>
        </p:txBody>
      </p:sp>
      <p:sp>
        <p:nvSpPr>
          <p:cNvPr id="189" name="Venn diagram"/>
          <p:cNvSpPr txBox="1"/>
          <p:nvPr/>
        </p:nvSpPr>
        <p:spPr>
          <a:xfrm>
            <a:off x="15865646" y="9798669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92" name="Rounded Rectangle"/>
          <p:cNvSpPr/>
          <p:nvPr/>
        </p:nvSpPr>
        <p:spPr>
          <a:xfrm>
            <a:off x="14862621" y="105136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94" name="Venn diagram"/>
          <p:cNvSpPr txBox="1"/>
          <p:nvPr/>
        </p:nvSpPr>
        <p:spPr>
          <a:xfrm>
            <a:off x="15848713" y="1063146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Nancy Lewis</a:t>
            </a:r>
          </a:p>
        </p:txBody>
      </p:sp>
      <p:sp>
        <p:nvSpPr>
          <p:cNvPr id="195" name="Venn diagram"/>
          <p:cNvSpPr txBox="1"/>
          <p:nvPr/>
        </p:nvSpPr>
        <p:spPr>
          <a:xfrm>
            <a:off x="15865646" y="1094473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99" name="Rounded Rectangle"/>
          <p:cNvSpPr/>
          <p:nvPr/>
        </p:nvSpPr>
        <p:spPr>
          <a:xfrm>
            <a:off x="19266217" y="8221550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01" name="Venn diagram"/>
          <p:cNvSpPr txBox="1"/>
          <p:nvPr/>
        </p:nvSpPr>
        <p:spPr>
          <a:xfrm>
            <a:off x="20252309" y="833934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James Garcia</a:t>
            </a:r>
          </a:p>
        </p:txBody>
      </p:sp>
      <p:sp>
        <p:nvSpPr>
          <p:cNvPr id="202" name="Venn diagram"/>
          <p:cNvSpPr txBox="1"/>
          <p:nvPr/>
        </p:nvSpPr>
        <p:spPr>
          <a:xfrm>
            <a:off x="20269242" y="865260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05" name="Rounded Rectangle"/>
          <p:cNvSpPr/>
          <p:nvPr/>
        </p:nvSpPr>
        <p:spPr>
          <a:xfrm>
            <a:off x="19266217" y="9367612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07" name="Venn diagram"/>
          <p:cNvSpPr txBox="1"/>
          <p:nvPr/>
        </p:nvSpPr>
        <p:spPr>
          <a:xfrm>
            <a:off x="20252309" y="9485402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Karen Brown</a:t>
            </a:r>
          </a:p>
        </p:txBody>
      </p:sp>
      <p:sp>
        <p:nvSpPr>
          <p:cNvPr id="208" name="Venn diagram"/>
          <p:cNvSpPr txBox="1"/>
          <p:nvPr/>
        </p:nvSpPr>
        <p:spPr>
          <a:xfrm>
            <a:off x="20269242" y="9798669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11" name="Rounded Rectangle"/>
          <p:cNvSpPr/>
          <p:nvPr/>
        </p:nvSpPr>
        <p:spPr>
          <a:xfrm>
            <a:off x="19266217" y="10513676"/>
            <a:ext cx="345333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13" name="Venn diagram"/>
          <p:cNvSpPr txBox="1"/>
          <p:nvPr/>
        </p:nvSpPr>
        <p:spPr>
          <a:xfrm>
            <a:off x="20252309" y="10631466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Lisa Ramirez</a:t>
            </a:r>
          </a:p>
        </p:txBody>
      </p:sp>
      <p:sp>
        <p:nvSpPr>
          <p:cNvPr id="214" name="Venn diagram"/>
          <p:cNvSpPr txBox="1"/>
          <p:nvPr/>
        </p:nvSpPr>
        <p:spPr>
          <a:xfrm>
            <a:off x="20269242" y="10944733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279E08-3E07-6C4F-8769-B25A757C076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738363" y="6611892"/>
            <a:ext cx="724067" cy="724068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ED8366E-BC40-B34B-8951-E17244289E3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42983" y="6611892"/>
            <a:ext cx="724067" cy="724068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0679FD8-A1FD-9540-A506-66AEC010D67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542740" y="6611892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4520B19-2465-564B-8E51-A8AE77E5AB4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4960615" y="6618636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FAD255A-CDA1-BC4C-AF7F-7C3A8F4EFA6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370572" y="6618636"/>
            <a:ext cx="724067" cy="724068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4D8C14D-6F6C-B740-A4AC-D7E464D8286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738363" y="8318255"/>
            <a:ext cx="724067" cy="724068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1CB544A-3512-EF4D-82B6-FD00CDF0F62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42983" y="8314656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11842AA-66A4-0D45-88E7-08B0F7227B9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0550769" y="8314656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7BCA411A-D3F8-FB4C-B6B8-FDE5009F01D0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4954851" y="8314656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895A68A-F69C-A04A-BC9B-1408C2D0519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9366338" y="8319308"/>
            <a:ext cx="724067" cy="724068"/>
          </a:xfrm>
        </p:spPr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A32EACAB-6582-934A-9809-8868C4634552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1738363" y="9462036"/>
            <a:ext cx="724067" cy="724068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E66550FD-BF7F-4B4C-A244-87E32A3C0A25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6142983" y="9462036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BB13B21B-C073-A743-B7BA-4C2E236C7631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0550769" y="9462036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D53B1D23-0981-F04F-9C76-2B40D9D69276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4954851" y="9462036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AAA087BA-E0E0-D846-A6F2-6D22C3DDDDFD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9366338" y="9462036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DE23ED51-AC7E-CB4C-A631-48B68E4FB175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52884" y="3277043"/>
            <a:ext cx="724067" cy="724068"/>
          </a:xfrm>
        </p:spPr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FE037E94-31A9-9846-A52F-BF0D0E680035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738363" y="10608100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7D58C781-52FE-0F4B-BAC5-CB3F99663205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6142983" y="10608100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393F5816-2E8F-3D49-B111-5F4FBB627730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0550769" y="10608100"/>
            <a:ext cx="724067" cy="724068"/>
          </a:xfrm>
        </p:spPr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F7281700-5B3C-0446-8DBB-5A13A7329EF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4954851" y="10608100"/>
            <a:ext cx="724067" cy="724068"/>
          </a:xfrm>
        </p:spPr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A756962A-3A6B-CD45-8B40-E92E88D09F3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9366338" y="10608100"/>
            <a:ext cx="724067" cy="724068"/>
          </a:xfrm>
        </p:spPr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7" name="Venn diagram"/>
          <p:cNvSpPr txBox="1"/>
          <p:nvPr/>
        </p:nvSpPr>
        <p:spPr>
          <a:xfrm>
            <a:off x="11142259" y="3962768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28" name="Venn diagram"/>
          <p:cNvSpPr txBox="1"/>
          <p:nvPr/>
        </p:nvSpPr>
        <p:spPr>
          <a:xfrm>
            <a:off x="11151607" y="43014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30" name="Circle"/>
          <p:cNvSpPr/>
          <p:nvPr/>
        </p:nvSpPr>
        <p:spPr>
          <a:xfrm>
            <a:off x="11276550" y="2137465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32" name="Venn diagram"/>
          <p:cNvSpPr txBox="1"/>
          <p:nvPr/>
        </p:nvSpPr>
        <p:spPr>
          <a:xfrm>
            <a:off x="3387949" y="7429186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33" name="Venn diagram"/>
          <p:cNvSpPr txBox="1"/>
          <p:nvPr/>
        </p:nvSpPr>
        <p:spPr>
          <a:xfrm>
            <a:off x="3458131" y="77678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35" name="Circle"/>
          <p:cNvSpPr/>
          <p:nvPr/>
        </p:nvSpPr>
        <p:spPr>
          <a:xfrm>
            <a:off x="3707875" y="628464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37" name="Venn diagram"/>
          <p:cNvSpPr txBox="1"/>
          <p:nvPr/>
        </p:nvSpPr>
        <p:spPr>
          <a:xfrm>
            <a:off x="7343999" y="7429186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38" name="Venn diagram"/>
          <p:cNvSpPr txBox="1"/>
          <p:nvPr/>
        </p:nvSpPr>
        <p:spPr>
          <a:xfrm>
            <a:off x="7414181" y="77678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40" name="Circle"/>
          <p:cNvSpPr/>
          <p:nvPr/>
        </p:nvSpPr>
        <p:spPr>
          <a:xfrm>
            <a:off x="7663925" y="628464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42" name="Venn diagram"/>
          <p:cNvSpPr txBox="1"/>
          <p:nvPr/>
        </p:nvSpPr>
        <p:spPr>
          <a:xfrm>
            <a:off x="11300049" y="7429186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43" name="Venn diagram"/>
          <p:cNvSpPr txBox="1"/>
          <p:nvPr/>
        </p:nvSpPr>
        <p:spPr>
          <a:xfrm>
            <a:off x="11370231" y="77678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45" name="Circle"/>
          <p:cNvSpPr/>
          <p:nvPr/>
        </p:nvSpPr>
        <p:spPr>
          <a:xfrm>
            <a:off x="11619975" y="628464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47" name="Venn diagram"/>
          <p:cNvSpPr txBox="1"/>
          <p:nvPr/>
        </p:nvSpPr>
        <p:spPr>
          <a:xfrm>
            <a:off x="15256099" y="7429186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48" name="Venn diagram"/>
          <p:cNvSpPr txBox="1"/>
          <p:nvPr/>
        </p:nvSpPr>
        <p:spPr>
          <a:xfrm>
            <a:off x="15326281" y="77678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50" name="Circle"/>
          <p:cNvSpPr/>
          <p:nvPr/>
        </p:nvSpPr>
        <p:spPr>
          <a:xfrm>
            <a:off x="15576025" y="628464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52" name="Venn diagram"/>
          <p:cNvSpPr txBox="1"/>
          <p:nvPr/>
        </p:nvSpPr>
        <p:spPr>
          <a:xfrm>
            <a:off x="19212151" y="7429186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53" name="Venn diagram"/>
          <p:cNvSpPr txBox="1"/>
          <p:nvPr/>
        </p:nvSpPr>
        <p:spPr>
          <a:xfrm>
            <a:off x="19282333" y="77678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55" name="Circle"/>
          <p:cNvSpPr/>
          <p:nvPr/>
        </p:nvSpPr>
        <p:spPr>
          <a:xfrm>
            <a:off x="19532077" y="628464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58" name="Line"/>
          <p:cNvSpPr/>
          <p:nvPr/>
        </p:nvSpPr>
        <p:spPr>
          <a:xfrm>
            <a:off x="4254500" y="5600700"/>
            <a:ext cx="15848731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" y="6740"/>
                </a:cubicBezTo>
                <a:cubicBezTo>
                  <a:pt x="5" y="5736"/>
                  <a:pt x="10" y="4964"/>
                  <a:pt x="19" y="4347"/>
                </a:cubicBezTo>
                <a:cubicBezTo>
                  <a:pt x="32" y="3457"/>
                  <a:pt x="51" y="2661"/>
                  <a:pt x="76" y="2007"/>
                </a:cubicBezTo>
                <a:cubicBezTo>
                  <a:pt x="100" y="1352"/>
                  <a:pt x="130" y="840"/>
                  <a:pt x="164" y="516"/>
                </a:cubicBezTo>
                <a:cubicBezTo>
                  <a:pt x="187" y="258"/>
                  <a:pt x="216" y="129"/>
                  <a:pt x="254" y="64"/>
                </a:cubicBezTo>
                <a:cubicBezTo>
                  <a:pt x="292" y="0"/>
                  <a:pt x="339" y="0"/>
                  <a:pt x="397" y="0"/>
                </a:cubicBezTo>
                <a:lnTo>
                  <a:pt x="21203" y="0"/>
                </a:lnTo>
                <a:cubicBezTo>
                  <a:pt x="21261" y="0"/>
                  <a:pt x="21308" y="0"/>
                  <a:pt x="21346" y="64"/>
                </a:cubicBezTo>
                <a:cubicBezTo>
                  <a:pt x="21384" y="129"/>
                  <a:pt x="21413" y="258"/>
                  <a:pt x="21436" y="516"/>
                </a:cubicBezTo>
                <a:cubicBezTo>
                  <a:pt x="21470" y="840"/>
                  <a:pt x="21500" y="1352"/>
                  <a:pt x="21524" y="2007"/>
                </a:cubicBezTo>
                <a:cubicBezTo>
                  <a:pt x="21549" y="2661"/>
                  <a:pt x="21568" y="3457"/>
                  <a:pt x="21581" y="4347"/>
                </a:cubicBezTo>
                <a:cubicBezTo>
                  <a:pt x="21590" y="4964"/>
                  <a:pt x="21595" y="5736"/>
                  <a:pt x="21598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59" name="Line"/>
          <p:cNvSpPr/>
          <p:nvPr/>
        </p:nvSpPr>
        <p:spPr>
          <a:xfrm>
            <a:off x="12172577" y="4850879"/>
            <a:ext cx="0" cy="1331899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60" name="Line"/>
          <p:cNvSpPr/>
          <p:nvPr/>
        </p:nvSpPr>
        <p:spPr>
          <a:xfrm>
            <a:off x="8235577" y="5594652"/>
            <a:ext cx="0" cy="60164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61" name="Line"/>
          <p:cNvSpPr/>
          <p:nvPr/>
        </p:nvSpPr>
        <p:spPr>
          <a:xfrm>
            <a:off x="16122277" y="5592421"/>
            <a:ext cx="0" cy="60164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62" name="Venn diagram"/>
          <p:cNvSpPr txBox="1"/>
          <p:nvPr/>
        </p:nvSpPr>
        <p:spPr>
          <a:xfrm>
            <a:off x="2400256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63" name="Venn diagram"/>
          <p:cNvSpPr txBox="1"/>
          <p:nvPr/>
        </p:nvSpPr>
        <p:spPr>
          <a:xfrm>
            <a:off x="2470438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65" name="Circle"/>
          <p:cNvSpPr/>
          <p:nvPr/>
        </p:nvSpPr>
        <p:spPr>
          <a:xfrm>
            <a:off x="2720182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67" name="Venn diagram"/>
          <p:cNvSpPr txBox="1"/>
          <p:nvPr/>
        </p:nvSpPr>
        <p:spPr>
          <a:xfrm>
            <a:off x="4346427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68" name="Venn diagram"/>
          <p:cNvSpPr txBox="1"/>
          <p:nvPr/>
        </p:nvSpPr>
        <p:spPr>
          <a:xfrm>
            <a:off x="4416609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70" name="Circle"/>
          <p:cNvSpPr/>
          <p:nvPr/>
        </p:nvSpPr>
        <p:spPr>
          <a:xfrm>
            <a:off x="4666353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72" name="Line"/>
          <p:cNvSpPr/>
          <p:nvPr/>
        </p:nvSpPr>
        <p:spPr>
          <a:xfrm>
            <a:off x="3297765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73" name="Line"/>
          <p:cNvSpPr/>
          <p:nvPr/>
        </p:nvSpPr>
        <p:spPr>
          <a:xfrm>
            <a:off x="4264711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075" name="Venn diagram"/>
          <p:cNvSpPr txBox="1"/>
          <p:nvPr/>
        </p:nvSpPr>
        <p:spPr>
          <a:xfrm>
            <a:off x="6362302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76" name="Venn diagram"/>
          <p:cNvSpPr txBox="1"/>
          <p:nvPr/>
        </p:nvSpPr>
        <p:spPr>
          <a:xfrm>
            <a:off x="6432484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78" name="Circle"/>
          <p:cNvSpPr/>
          <p:nvPr/>
        </p:nvSpPr>
        <p:spPr>
          <a:xfrm>
            <a:off x="6682228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80" name="Venn diagram"/>
          <p:cNvSpPr txBox="1"/>
          <p:nvPr/>
        </p:nvSpPr>
        <p:spPr>
          <a:xfrm>
            <a:off x="8308473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81" name="Venn diagram"/>
          <p:cNvSpPr txBox="1"/>
          <p:nvPr/>
        </p:nvSpPr>
        <p:spPr>
          <a:xfrm>
            <a:off x="8378655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83" name="Circle"/>
          <p:cNvSpPr/>
          <p:nvPr/>
        </p:nvSpPr>
        <p:spPr>
          <a:xfrm>
            <a:off x="8628399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85" name="Line"/>
          <p:cNvSpPr/>
          <p:nvPr/>
        </p:nvSpPr>
        <p:spPr>
          <a:xfrm>
            <a:off x="7259811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86" name="Line"/>
          <p:cNvSpPr/>
          <p:nvPr/>
        </p:nvSpPr>
        <p:spPr>
          <a:xfrm>
            <a:off x="8226757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088" name="Venn diagram"/>
          <p:cNvSpPr txBox="1"/>
          <p:nvPr/>
        </p:nvSpPr>
        <p:spPr>
          <a:xfrm>
            <a:off x="10324348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89" name="Venn diagram"/>
          <p:cNvSpPr txBox="1"/>
          <p:nvPr/>
        </p:nvSpPr>
        <p:spPr>
          <a:xfrm>
            <a:off x="10394530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91" name="Circle"/>
          <p:cNvSpPr/>
          <p:nvPr/>
        </p:nvSpPr>
        <p:spPr>
          <a:xfrm>
            <a:off x="10644274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93" name="Venn diagram"/>
          <p:cNvSpPr txBox="1"/>
          <p:nvPr/>
        </p:nvSpPr>
        <p:spPr>
          <a:xfrm>
            <a:off x="12270519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094" name="Venn diagram"/>
          <p:cNvSpPr txBox="1"/>
          <p:nvPr/>
        </p:nvSpPr>
        <p:spPr>
          <a:xfrm>
            <a:off x="12340701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096" name="Circle"/>
          <p:cNvSpPr/>
          <p:nvPr/>
        </p:nvSpPr>
        <p:spPr>
          <a:xfrm>
            <a:off x="12590445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98" name="Line"/>
          <p:cNvSpPr/>
          <p:nvPr/>
        </p:nvSpPr>
        <p:spPr>
          <a:xfrm>
            <a:off x="11221857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99" name="Line"/>
          <p:cNvSpPr/>
          <p:nvPr/>
        </p:nvSpPr>
        <p:spPr>
          <a:xfrm>
            <a:off x="12188803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101" name="Venn diagram"/>
          <p:cNvSpPr txBox="1"/>
          <p:nvPr/>
        </p:nvSpPr>
        <p:spPr>
          <a:xfrm>
            <a:off x="14286392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02" name="Venn diagram"/>
          <p:cNvSpPr txBox="1"/>
          <p:nvPr/>
        </p:nvSpPr>
        <p:spPr>
          <a:xfrm>
            <a:off x="14356574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04" name="Circle"/>
          <p:cNvSpPr/>
          <p:nvPr/>
        </p:nvSpPr>
        <p:spPr>
          <a:xfrm>
            <a:off x="14606318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06" name="Venn diagram"/>
          <p:cNvSpPr txBox="1"/>
          <p:nvPr/>
        </p:nvSpPr>
        <p:spPr>
          <a:xfrm>
            <a:off x="16232564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07" name="Venn diagram"/>
          <p:cNvSpPr txBox="1"/>
          <p:nvPr/>
        </p:nvSpPr>
        <p:spPr>
          <a:xfrm>
            <a:off x="16302746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09" name="Circle"/>
          <p:cNvSpPr/>
          <p:nvPr/>
        </p:nvSpPr>
        <p:spPr>
          <a:xfrm>
            <a:off x="16552490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11" name="Line"/>
          <p:cNvSpPr/>
          <p:nvPr/>
        </p:nvSpPr>
        <p:spPr>
          <a:xfrm>
            <a:off x="15183902" y="8978899"/>
            <a:ext cx="1929534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12" name="Line"/>
          <p:cNvSpPr/>
          <p:nvPr/>
        </p:nvSpPr>
        <p:spPr>
          <a:xfrm>
            <a:off x="16150848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114" name="Venn diagram"/>
          <p:cNvSpPr txBox="1"/>
          <p:nvPr/>
        </p:nvSpPr>
        <p:spPr>
          <a:xfrm>
            <a:off x="18248439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15" name="Venn diagram"/>
          <p:cNvSpPr txBox="1"/>
          <p:nvPr/>
        </p:nvSpPr>
        <p:spPr>
          <a:xfrm>
            <a:off x="18318621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17" name="Circle"/>
          <p:cNvSpPr/>
          <p:nvPr/>
        </p:nvSpPr>
        <p:spPr>
          <a:xfrm>
            <a:off x="18568365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19" name="Venn diagram"/>
          <p:cNvSpPr txBox="1"/>
          <p:nvPr/>
        </p:nvSpPr>
        <p:spPr>
          <a:xfrm>
            <a:off x="20194610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20" name="Venn diagram"/>
          <p:cNvSpPr txBox="1"/>
          <p:nvPr/>
        </p:nvSpPr>
        <p:spPr>
          <a:xfrm>
            <a:off x="20264792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22" name="Circle"/>
          <p:cNvSpPr/>
          <p:nvPr/>
        </p:nvSpPr>
        <p:spPr>
          <a:xfrm>
            <a:off x="20514536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24" name="Line"/>
          <p:cNvSpPr/>
          <p:nvPr/>
        </p:nvSpPr>
        <p:spPr>
          <a:xfrm>
            <a:off x="19145948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25" name="Line"/>
          <p:cNvSpPr/>
          <p:nvPr/>
        </p:nvSpPr>
        <p:spPr>
          <a:xfrm>
            <a:off x="20112894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51F9C0-5581-9743-8E90-14C6548E1D50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1351200" y="2212115"/>
            <a:ext cx="1630800" cy="16308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50D73C7-7555-F14A-8BC8-8A504303FDCD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20586221" y="9743000"/>
            <a:ext cx="986400" cy="986400"/>
          </a:xfrm>
        </p:spPr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2A8DAE0-62FF-B84E-8FAE-7FE1F3E47CCD}"/>
              </a:ext>
            </a:extLst>
          </p:cNvPr>
          <p:cNvSpPr>
            <a:spLocks noGrp="1"/>
          </p:cNvSpPr>
          <p:nvPr>
            <p:ph type="pic" sz="quarter" idx="97"/>
          </p:nvPr>
        </p:nvSpPr>
        <p:spPr>
          <a:xfrm>
            <a:off x="3779560" y="6356333"/>
            <a:ext cx="986400" cy="986400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E613FA-E7C4-6F46-8CA2-5A617115B11B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7735610" y="6356333"/>
            <a:ext cx="986400" cy="986400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12D773D-EFC8-6D4F-8473-517268AD8078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1691660" y="6356333"/>
            <a:ext cx="986400" cy="986400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51E61CCC-FF6A-B449-861A-3D6BBA895792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5647710" y="6356333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06141166-43EC-2848-A423-7BB0512013FC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9603762" y="6356333"/>
            <a:ext cx="986400" cy="986400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B89050DE-AD5B-DC4F-A1D9-4DCD87757D2E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14678003" y="9743000"/>
            <a:ext cx="986400" cy="986400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4D46726F-FFAC-2049-A5D3-EAB3EC8FF8C8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2791867" y="9743000"/>
            <a:ext cx="986400" cy="9864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49949598-FE69-634E-A72E-8B2AFA8AC617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4738038" y="9743000"/>
            <a:ext cx="986400" cy="9864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3B74A7C1-8D73-1D46-97C4-DCF3BB42E2C9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16624175" y="9743000"/>
            <a:ext cx="986400" cy="9864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981C062C-149A-974D-AF39-D7F11E486AC9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6753913" y="9743000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031CDE9F-B2C2-0D4D-98EA-55C581E373E6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18640050" y="9743000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3E9976F3-D0FF-604C-B6BE-187EF7B19D17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8700084" y="9743000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282883C5-771C-1846-8B02-B8773AE1D2D9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0715959" y="9743000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0876F069-98A6-614E-85D0-94D25DCB4265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2662130" y="9743000"/>
            <a:ext cx="986400" cy="986400"/>
          </a:xfrm>
        </p:spPr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Venn diagram"/>
          <p:cNvSpPr txBox="1"/>
          <p:nvPr/>
        </p:nvSpPr>
        <p:spPr>
          <a:xfrm>
            <a:off x="11142259" y="3962768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29" name="Venn diagram"/>
          <p:cNvSpPr txBox="1"/>
          <p:nvPr/>
        </p:nvSpPr>
        <p:spPr>
          <a:xfrm>
            <a:off x="11151607" y="43014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31" name="Circle"/>
          <p:cNvSpPr/>
          <p:nvPr/>
        </p:nvSpPr>
        <p:spPr>
          <a:xfrm>
            <a:off x="11276550" y="2137465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33" name="Line"/>
          <p:cNvSpPr/>
          <p:nvPr/>
        </p:nvSpPr>
        <p:spPr>
          <a:xfrm>
            <a:off x="6235700" y="5600700"/>
            <a:ext cx="11873631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3" y="6740"/>
                </a:cubicBezTo>
                <a:cubicBezTo>
                  <a:pt x="6" y="5736"/>
                  <a:pt x="13" y="4964"/>
                  <a:pt x="26" y="4347"/>
                </a:cubicBezTo>
                <a:cubicBezTo>
                  <a:pt x="42" y="3457"/>
                  <a:pt x="68" y="2661"/>
                  <a:pt x="101" y="2007"/>
                </a:cubicBezTo>
                <a:cubicBezTo>
                  <a:pt x="134" y="1352"/>
                  <a:pt x="174" y="840"/>
                  <a:pt x="219" y="516"/>
                </a:cubicBezTo>
                <a:cubicBezTo>
                  <a:pt x="250" y="258"/>
                  <a:pt x="289" y="129"/>
                  <a:pt x="339" y="64"/>
                </a:cubicBezTo>
                <a:cubicBezTo>
                  <a:pt x="390" y="0"/>
                  <a:pt x="452" y="0"/>
                  <a:pt x="530" y="0"/>
                </a:cubicBezTo>
                <a:lnTo>
                  <a:pt x="21070" y="0"/>
                </a:lnTo>
                <a:cubicBezTo>
                  <a:pt x="21148" y="0"/>
                  <a:pt x="21210" y="0"/>
                  <a:pt x="21261" y="64"/>
                </a:cubicBezTo>
                <a:cubicBezTo>
                  <a:pt x="21311" y="129"/>
                  <a:pt x="21350" y="258"/>
                  <a:pt x="21381" y="516"/>
                </a:cubicBezTo>
                <a:cubicBezTo>
                  <a:pt x="21426" y="840"/>
                  <a:pt x="21466" y="1352"/>
                  <a:pt x="21499" y="2007"/>
                </a:cubicBezTo>
                <a:cubicBezTo>
                  <a:pt x="21532" y="2661"/>
                  <a:pt x="21558" y="3457"/>
                  <a:pt x="21574" y="4347"/>
                </a:cubicBezTo>
                <a:cubicBezTo>
                  <a:pt x="21587" y="4964"/>
                  <a:pt x="21594" y="5736"/>
                  <a:pt x="21597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34" name="Line"/>
          <p:cNvSpPr/>
          <p:nvPr/>
        </p:nvSpPr>
        <p:spPr>
          <a:xfrm>
            <a:off x="12172577" y="4850879"/>
            <a:ext cx="0" cy="74899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35" name="Line"/>
          <p:cNvSpPr/>
          <p:nvPr/>
        </p:nvSpPr>
        <p:spPr>
          <a:xfrm>
            <a:off x="10199844" y="5594652"/>
            <a:ext cx="0" cy="60164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36" name="Line"/>
          <p:cNvSpPr/>
          <p:nvPr/>
        </p:nvSpPr>
        <p:spPr>
          <a:xfrm>
            <a:off x="14141077" y="5592421"/>
            <a:ext cx="0" cy="60164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37" name="Venn diagram"/>
          <p:cNvSpPr txBox="1"/>
          <p:nvPr/>
        </p:nvSpPr>
        <p:spPr>
          <a:xfrm>
            <a:off x="5353329" y="7429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38" name="Venn diagram"/>
          <p:cNvSpPr txBox="1"/>
          <p:nvPr/>
        </p:nvSpPr>
        <p:spPr>
          <a:xfrm>
            <a:off x="5423511" y="7767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40" name="Circle"/>
          <p:cNvSpPr/>
          <p:nvPr/>
        </p:nvSpPr>
        <p:spPr>
          <a:xfrm>
            <a:off x="5673255" y="6284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42" name="Venn diagram"/>
          <p:cNvSpPr txBox="1"/>
          <p:nvPr/>
        </p:nvSpPr>
        <p:spPr>
          <a:xfrm>
            <a:off x="9309379" y="7429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43" name="Venn diagram"/>
          <p:cNvSpPr txBox="1"/>
          <p:nvPr/>
        </p:nvSpPr>
        <p:spPr>
          <a:xfrm>
            <a:off x="9379561" y="7767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45" name="Circle"/>
          <p:cNvSpPr/>
          <p:nvPr/>
        </p:nvSpPr>
        <p:spPr>
          <a:xfrm>
            <a:off x="9629305" y="6284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47" name="Venn diagram"/>
          <p:cNvSpPr txBox="1"/>
          <p:nvPr/>
        </p:nvSpPr>
        <p:spPr>
          <a:xfrm>
            <a:off x="13265429" y="7429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48" name="Venn diagram"/>
          <p:cNvSpPr txBox="1"/>
          <p:nvPr/>
        </p:nvSpPr>
        <p:spPr>
          <a:xfrm>
            <a:off x="13335611" y="7767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50" name="Circle"/>
          <p:cNvSpPr/>
          <p:nvPr/>
        </p:nvSpPr>
        <p:spPr>
          <a:xfrm>
            <a:off x="13585355" y="6284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52" name="Venn diagram"/>
          <p:cNvSpPr txBox="1"/>
          <p:nvPr/>
        </p:nvSpPr>
        <p:spPr>
          <a:xfrm>
            <a:off x="17221477" y="7429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53" name="Venn diagram"/>
          <p:cNvSpPr txBox="1"/>
          <p:nvPr/>
        </p:nvSpPr>
        <p:spPr>
          <a:xfrm>
            <a:off x="17291659" y="7767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55" name="Circle"/>
          <p:cNvSpPr/>
          <p:nvPr/>
        </p:nvSpPr>
        <p:spPr>
          <a:xfrm>
            <a:off x="17541403" y="6284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57" name="Venn diagram"/>
          <p:cNvSpPr txBox="1"/>
          <p:nvPr/>
        </p:nvSpPr>
        <p:spPr>
          <a:xfrm>
            <a:off x="4365636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58" name="Venn diagram"/>
          <p:cNvSpPr txBox="1"/>
          <p:nvPr/>
        </p:nvSpPr>
        <p:spPr>
          <a:xfrm>
            <a:off x="4435818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60" name="Circle"/>
          <p:cNvSpPr/>
          <p:nvPr/>
        </p:nvSpPr>
        <p:spPr>
          <a:xfrm>
            <a:off x="4685562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62" name="Venn diagram"/>
          <p:cNvSpPr txBox="1"/>
          <p:nvPr/>
        </p:nvSpPr>
        <p:spPr>
          <a:xfrm>
            <a:off x="6311807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63" name="Venn diagram"/>
          <p:cNvSpPr txBox="1"/>
          <p:nvPr/>
        </p:nvSpPr>
        <p:spPr>
          <a:xfrm>
            <a:off x="6381989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65" name="Circle"/>
          <p:cNvSpPr/>
          <p:nvPr/>
        </p:nvSpPr>
        <p:spPr>
          <a:xfrm>
            <a:off x="6631733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67" name="Line"/>
          <p:cNvSpPr/>
          <p:nvPr/>
        </p:nvSpPr>
        <p:spPr>
          <a:xfrm>
            <a:off x="5263145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68" name="Line"/>
          <p:cNvSpPr/>
          <p:nvPr/>
        </p:nvSpPr>
        <p:spPr>
          <a:xfrm>
            <a:off x="6230091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170" name="Venn diagram"/>
          <p:cNvSpPr txBox="1"/>
          <p:nvPr/>
        </p:nvSpPr>
        <p:spPr>
          <a:xfrm>
            <a:off x="8327682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71" name="Venn diagram"/>
          <p:cNvSpPr txBox="1"/>
          <p:nvPr/>
        </p:nvSpPr>
        <p:spPr>
          <a:xfrm>
            <a:off x="8397864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73" name="Circle"/>
          <p:cNvSpPr/>
          <p:nvPr/>
        </p:nvSpPr>
        <p:spPr>
          <a:xfrm>
            <a:off x="8647608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75" name="Venn diagram"/>
          <p:cNvSpPr txBox="1"/>
          <p:nvPr/>
        </p:nvSpPr>
        <p:spPr>
          <a:xfrm>
            <a:off x="10273853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76" name="Venn diagram"/>
          <p:cNvSpPr txBox="1"/>
          <p:nvPr/>
        </p:nvSpPr>
        <p:spPr>
          <a:xfrm>
            <a:off x="10344035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78" name="Circle"/>
          <p:cNvSpPr/>
          <p:nvPr/>
        </p:nvSpPr>
        <p:spPr>
          <a:xfrm>
            <a:off x="10593779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80" name="Line"/>
          <p:cNvSpPr/>
          <p:nvPr/>
        </p:nvSpPr>
        <p:spPr>
          <a:xfrm>
            <a:off x="9225191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81" name="Line"/>
          <p:cNvSpPr/>
          <p:nvPr/>
        </p:nvSpPr>
        <p:spPr>
          <a:xfrm>
            <a:off x="10192137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183" name="Venn diagram"/>
          <p:cNvSpPr txBox="1"/>
          <p:nvPr/>
        </p:nvSpPr>
        <p:spPr>
          <a:xfrm>
            <a:off x="12289728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84" name="Venn diagram"/>
          <p:cNvSpPr txBox="1"/>
          <p:nvPr/>
        </p:nvSpPr>
        <p:spPr>
          <a:xfrm>
            <a:off x="12359910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86" name="Circle"/>
          <p:cNvSpPr/>
          <p:nvPr/>
        </p:nvSpPr>
        <p:spPr>
          <a:xfrm>
            <a:off x="12609654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88" name="Venn diagram"/>
          <p:cNvSpPr txBox="1"/>
          <p:nvPr/>
        </p:nvSpPr>
        <p:spPr>
          <a:xfrm>
            <a:off x="14235899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89" name="Venn diagram"/>
          <p:cNvSpPr txBox="1"/>
          <p:nvPr/>
        </p:nvSpPr>
        <p:spPr>
          <a:xfrm>
            <a:off x="14306081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91" name="Circle"/>
          <p:cNvSpPr/>
          <p:nvPr/>
        </p:nvSpPr>
        <p:spPr>
          <a:xfrm>
            <a:off x="14555825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93" name="Line"/>
          <p:cNvSpPr/>
          <p:nvPr/>
        </p:nvSpPr>
        <p:spPr>
          <a:xfrm>
            <a:off x="13187237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94" name="Line"/>
          <p:cNvSpPr/>
          <p:nvPr/>
        </p:nvSpPr>
        <p:spPr>
          <a:xfrm>
            <a:off x="14154183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196" name="Venn diagram"/>
          <p:cNvSpPr txBox="1"/>
          <p:nvPr/>
        </p:nvSpPr>
        <p:spPr>
          <a:xfrm>
            <a:off x="16251772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197" name="Venn diagram"/>
          <p:cNvSpPr txBox="1"/>
          <p:nvPr/>
        </p:nvSpPr>
        <p:spPr>
          <a:xfrm>
            <a:off x="16321954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199" name="Circle"/>
          <p:cNvSpPr/>
          <p:nvPr/>
        </p:nvSpPr>
        <p:spPr>
          <a:xfrm>
            <a:off x="16571698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01" name="Venn diagram"/>
          <p:cNvSpPr txBox="1"/>
          <p:nvPr/>
        </p:nvSpPr>
        <p:spPr>
          <a:xfrm>
            <a:off x="18197943" y="10815853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02" name="Venn diagram"/>
          <p:cNvSpPr txBox="1"/>
          <p:nvPr/>
        </p:nvSpPr>
        <p:spPr>
          <a:xfrm>
            <a:off x="18268125" y="1115452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04" name="Circle"/>
          <p:cNvSpPr/>
          <p:nvPr/>
        </p:nvSpPr>
        <p:spPr>
          <a:xfrm>
            <a:off x="18517869" y="96713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06" name="Line"/>
          <p:cNvSpPr/>
          <p:nvPr/>
        </p:nvSpPr>
        <p:spPr>
          <a:xfrm>
            <a:off x="17149281" y="8978899"/>
            <a:ext cx="19295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20" y="6740"/>
                </a:cubicBezTo>
                <a:cubicBezTo>
                  <a:pt x="40" y="5736"/>
                  <a:pt x="80" y="4964"/>
                  <a:pt x="160" y="4347"/>
                </a:cubicBezTo>
                <a:cubicBezTo>
                  <a:pt x="260" y="3457"/>
                  <a:pt x="419" y="2661"/>
                  <a:pt x="622" y="2007"/>
                </a:cubicBezTo>
                <a:cubicBezTo>
                  <a:pt x="824" y="1352"/>
                  <a:pt x="1071" y="840"/>
                  <a:pt x="1347" y="516"/>
                </a:cubicBezTo>
                <a:cubicBezTo>
                  <a:pt x="1538" y="258"/>
                  <a:pt x="1777" y="129"/>
                  <a:pt x="2088" y="64"/>
                </a:cubicBezTo>
                <a:cubicBezTo>
                  <a:pt x="2399" y="0"/>
                  <a:pt x="2782" y="0"/>
                  <a:pt x="3260" y="0"/>
                </a:cubicBezTo>
                <a:lnTo>
                  <a:pt x="18340" y="0"/>
                </a:lnTo>
                <a:cubicBezTo>
                  <a:pt x="18818" y="0"/>
                  <a:pt x="19201" y="0"/>
                  <a:pt x="19512" y="64"/>
                </a:cubicBezTo>
                <a:cubicBezTo>
                  <a:pt x="19823" y="129"/>
                  <a:pt x="20062" y="258"/>
                  <a:pt x="20253" y="516"/>
                </a:cubicBezTo>
                <a:cubicBezTo>
                  <a:pt x="20529" y="840"/>
                  <a:pt x="20776" y="1352"/>
                  <a:pt x="20978" y="2007"/>
                </a:cubicBezTo>
                <a:cubicBezTo>
                  <a:pt x="21181" y="2661"/>
                  <a:pt x="21340" y="3457"/>
                  <a:pt x="21440" y="4347"/>
                </a:cubicBezTo>
                <a:cubicBezTo>
                  <a:pt x="21520" y="4964"/>
                  <a:pt x="21560" y="5736"/>
                  <a:pt x="21580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07" name="Line"/>
          <p:cNvSpPr/>
          <p:nvPr/>
        </p:nvSpPr>
        <p:spPr>
          <a:xfrm>
            <a:off x="18116227" y="8193919"/>
            <a:ext cx="0" cy="78393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369D4A-601E-BF4F-AB7B-FC642BEA61DD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1351200" y="2212115"/>
            <a:ext cx="1630800" cy="1630800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0750F4D-F5D0-6849-B94D-F08490DED52C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9700990" y="6356333"/>
            <a:ext cx="986400" cy="986400"/>
          </a:xfrm>
        </p:spPr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85F0C25-34CB-1C48-9FA4-5C19D3663EBF}"/>
              </a:ext>
            </a:extLst>
          </p:cNvPr>
          <p:cNvSpPr>
            <a:spLocks noGrp="1"/>
          </p:cNvSpPr>
          <p:nvPr>
            <p:ph type="pic" sz="quarter" idx="98"/>
          </p:nvPr>
        </p:nvSpPr>
        <p:spPr>
          <a:xfrm>
            <a:off x="5744940" y="6356333"/>
            <a:ext cx="986400" cy="986400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403D4AEA-3FEA-F14A-AD11-C11379AB9C68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0665464" y="9743000"/>
            <a:ext cx="986400" cy="986400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D92C0C44-6962-4544-80D8-B1782805DB7B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8589554" y="9743000"/>
            <a:ext cx="986400" cy="986400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CB89313A-74D0-A646-AF69-7313FE050C01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7613088" y="6356333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0D86E0C6-EBB7-E84A-9DFE-C7AC26FA791D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4627510" y="9743000"/>
            <a:ext cx="986400" cy="9864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7667BFD6-4688-B246-9701-CA31548CEDCB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4757247" y="9743000"/>
            <a:ext cx="986400" cy="9864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96326011-C99A-B54B-92BC-901909359074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6703418" y="9743000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0AF1D58-8741-144B-B877-5A8FA93DE87C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8719293" y="9743000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E458B55E-6877-A849-A52B-FC0392242B09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3657040" y="6356333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639020FF-B822-CB44-86D6-62E42FE586BF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2681339" y="9743000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008E5DB5-C340-0F4C-AA9F-EF878AF02AF0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6643383" y="9743000"/>
            <a:ext cx="986400" cy="986400"/>
          </a:xfrm>
        </p:spPr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0" name="Venn diagram"/>
          <p:cNvSpPr txBox="1"/>
          <p:nvPr/>
        </p:nvSpPr>
        <p:spPr>
          <a:xfrm>
            <a:off x="3141259" y="7471167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11" name="Venn diagram"/>
          <p:cNvSpPr txBox="1"/>
          <p:nvPr/>
        </p:nvSpPr>
        <p:spPr>
          <a:xfrm>
            <a:off x="3150607" y="78098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13" name="Circle"/>
          <p:cNvSpPr/>
          <p:nvPr/>
        </p:nvSpPr>
        <p:spPr>
          <a:xfrm>
            <a:off x="3275550" y="5645864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15" name="Line"/>
          <p:cNvSpPr/>
          <p:nvPr/>
        </p:nvSpPr>
        <p:spPr>
          <a:xfrm rot="16200000">
            <a:off x="3667876" y="6002440"/>
            <a:ext cx="7428634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16" name="Venn diagram"/>
          <p:cNvSpPr txBox="1"/>
          <p:nvPr/>
        </p:nvSpPr>
        <p:spPr>
          <a:xfrm>
            <a:off x="7829830" y="3406484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17" name="Venn diagram"/>
          <p:cNvSpPr txBox="1"/>
          <p:nvPr/>
        </p:nvSpPr>
        <p:spPr>
          <a:xfrm>
            <a:off x="7900012" y="374515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19" name="Circle"/>
          <p:cNvSpPr/>
          <p:nvPr/>
        </p:nvSpPr>
        <p:spPr>
          <a:xfrm>
            <a:off x="8149756" y="2261947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21" name="Line"/>
          <p:cNvSpPr/>
          <p:nvPr/>
        </p:nvSpPr>
        <p:spPr>
          <a:xfrm flipH="1">
            <a:off x="6829189" y="5320250"/>
            <a:ext cx="10958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222" name="Line"/>
          <p:cNvSpPr/>
          <p:nvPr/>
        </p:nvSpPr>
        <p:spPr>
          <a:xfrm flipH="1">
            <a:off x="6830875" y="7784052"/>
            <a:ext cx="1091906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223" name="Venn diagram"/>
          <p:cNvSpPr txBox="1"/>
          <p:nvPr/>
        </p:nvSpPr>
        <p:spPr>
          <a:xfrm>
            <a:off x="7829830" y="5882985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24" name="Venn diagram"/>
          <p:cNvSpPr txBox="1"/>
          <p:nvPr/>
        </p:nvSpPr>
        <p:spPr>
          <a:xfrm>
            <a:off x="7900012" y="62216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26" name="Circle"/>
          <p:cNvSpPr/>
          <p:nvPr/>
        </p:nvSpPr>
        <p:spPr>
          <a:xfrm>
            <a:off x="8149756" y="4738447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28" name="Venn diagram"/>
          <p:cNvSpPr txBox="1"/>
          <p:nvPr/>
        </p:nvSpPr>
        <p:spPr>
          <a:xfrm>
            <a:off x="7829830" y="83594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29" name="Venn diagram"/>
          <p:cNvSpPr txBox="1"/>
          <p:nvPr/>
        </p:nvSpPr>
        <p:spPr>
          <a:xfrm>
            <a:off x="7900012" y="86981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31" name="Circle"/>
          <p:cNvSpPr/>
          <p:nvPr/>
        </p:nvSpPr>
        <p:spPr>
          <a:xfrm>
            <a:off x="8149756" y="72149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33" name="Venn diagram"/>
          <p:cNvSpPr txBox="1"/>
          <p:nvPr/>
        </p:nvSpPr>
        <p:spPr>
          <a:xfrm>
            <a:off x="7829830" y="108359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34" name="Venn diagram"/>
          <p:cNvSpPr txBox="1"/>
          <p:nvPr/>
        </p:nvSpPr>
        <p:spPr>
          <a:xfrm>
            <a:off x="7900012" y="111746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36" name="Circle"/>
          <p:cNvSpPr/>
          <p:nvPr/>
        </p:nvSpPr>
        <p:spPr>
          <a:xfrm>
            <a:off x="8149756" y="96914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38" name="Line"/>
          <p:cNvSpPr/>
          <p:nvPr/>
        </p:nvSpPr>
        <p:spPr>
          <a:xfrm flipH="1">
            <a:off x="5427060" y="6539450"/>
            <a:ext cx="139082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3242" name="Group"/>
          <p:cNvGrpSpPr/>
          <p:nvPr/>
        </p:nvGrpSpPr>
        <p:grpSpPr>
          <a:xfrm>
            <a:off x="12591454" y="3636539"/>
            <a:ext cx="8948123" cy="5844023"/>
            <a:chOff x="0" y="0"/>
            <a:chExt cx="8948122" cy="5844020"/>
          </a:xfrm>
        </p:grpSpPr>
        <p:sp>
          <p:nvSpPr>
            <p:cNvPr id="324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1894223"/>
              <a:ext cx="8937371" cy="3949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 Vitae </a:t>
              </a:r>
              <a:r>
                <a:rPr dirty="0" err="1">
                  <a:solidFill>
                    <a:schemeClr val="tx2"/>
                  </a:solidFill>
                </a:rPr>
                <a:t>congue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consequat</a:t>
              </a:r>
              <a:r>
                <a:rPr dirty="0">
                  <a:solidFill>
                    <a:schemeClr val="tx2"/>
                  </a:solidFill>
                </a:rPr>
                <a:t> ac </a:t>
              </a:r>
              <a:r>
                <a:rPr dirty="0" err="1">
                  <a:solidFill>
                    <a:schemeClr val="tx2"/>
                  </a:solidFill>
                </a:rPr>
                <a:t>felis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donec</a:t>
              </a:r>
              <a:r>
                <a:rPr dirty="0">
                  <a:solidFill>
                    <a:schemeClr val="tx2"/>
                  </a:solidFill>
                </a:rPr>
                <a:t> et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pellentesque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241" name="Venn diagram"/>
            <p:cNvSpPr/>
            <p:nvPr/>
          </p:nvSpPr>
          <p:spPr>
            <a:xfrm>
              <a:off x="0" y="0"/>
              <a:ext cx="7203120" cy="151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48A8CA-CD43-484A-B0A3-E60C09BA94DA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3350200" y="5720514"/>
            <a:ext cx="1630800" cy="16308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46F325EF-113E-BC4D-A6A7-12CC1D432FE2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8221441" y="2333632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7FE98A58-8DEF-0145-9968-F2BF3356F2D1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8221441" y="9763134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71D59F7D-D4D5-BF40-A9AD-59ABECF5B7E7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8221441" y="4810132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4CC3AC78-106A-CF4E-AB99-EC2B880B0495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8221441" y="7286634"/>
            <a:ext cx="986400" cy="986400"/>
          </a:xfrm>
        </p:spPr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4" name="Venn diagram"/>
          <p:cNvSpPr txBox="1"/>
          <p:nvPr/>
        </p:nvSpPr>
        <p:spPr>
          <a:xfrm>
            <a:off x="3086162" y="7459207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45" name="Venn diagram"/>
          <p:cNvSpPr txBox="1"/>
          <p:nvPr/>
        </p:nvSpPr>
        <p:spPr>
          <a:xfrm>
            <a:off x="3095510" y="7797874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47" name="Circle"/>
          <p:cNvSpPr/>
          <p:nvPr/>
        </p:nvSpPr>
        <p:spPr>
          <a:xfrm>
            <a:off x="3220453" y="5633904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49" name="Line"/>
          <p:cNvSpPr/>
          <p:nvPr/>
        </p:nvSpPr>
        <p:spPr>
          <a:xfrm rot="16200000">
            <a:off x="3612781" y="5990480"/>
            <a:ext cx="7428632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50" name="Venn diagram"/>
          <p:cNvSpPr txBox="1"/>
          <p:nvPr/>
        </p:nvSpPr>
        <p:spPr>
          <a:xfrm>
            <a:off x="7774731" y="339452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51" name="Venn diagram"/>
          <p:cNvSpPr txBox="1"/>
          <p:nvPr/>
        </p:nvSpPr>
        <p:spPr>
          <a:xfrm>
            <a:off x="7844913" y="373319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53" name="Circle"/>
          <p:cNvSpPr/>
          <p:nvPr/>
        </p:nvSpPr>
        <p:spPr>
          <a:xfrm>
            <a:off x="8094657" y="224998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55" name="Line"/>
          <p:cNvSpPr/>
          <p:nvPr/>
        </p:nvSpPr>
        <p:spPr>
          <a:xfrm flipH="1">
            <a:off x="6774091" y="5308290"/>
            <a:ext cx="10958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256" name="Line"/>
          <p:cNvSpPr/>
          <p:nvPr/>
        </p:nvSpPr>
        <p:spPr>
          <a:xfrm flipH="1">
            <a:off x="6775777" y="7772092"/>
            <a:ext cx="1091906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257" name="Venn diagram"/>
          <p:cNvSpPr txBox="1"/>
          <p:nvPr/>
        </p:nvSpPr>
        <p:spPr>
          <a:xfrm>
            <a:off x="7774731" y="5871024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58" name="Venn diagram"/>
          <p:cNvSpPr txBox="1"/>
          <p:nvPr/>
        </p:nvSpPr>
        <p:spPr>
          <a:xfrm>
            <a:off x="7844913" y="620969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60" name="Circle"/>
          <p:cNvSpPr/>
          <p:nvPr/>
        </p:nvSpPr>
        <p:spPr>
          <a:xfrm>
            <a:off x="8094657" y="4726487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62" name="Venn diagram"/>
          <p:cNvSpPr txBox="1"/>
          <p:nvPr/>
        </p:nvSpPr>
        <p:spPr>
          <a:xfrm>
            <a:off x="7774731" y="834752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63" name="Venn diagram"/>
          <p:cNvSpPr txBox="1"/>
          <p:nvPr/>
        </p:nvSpPr>
        <p:spPr>
          <a:xfrm>
            <a:off x="7844913" y="868619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65" name="Circle"/>
          <p:cNvSpPr/>
          <p:nvPr/>
        </p:nvSpPr>
        <p:spPr>
          <a:xfrm>
            <a:off x="8094657" y="720298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67" name="Venn diagram"/>
          <p:cNvSpPr txBox="1"/>
          <p:nvPr/>
        </p:nvSpPr>
        <p:spPr>
          <a:xfrm>
            <a:off x="7774731" y="1082402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68" name="Venn diagram"/>
          <p:cNvSpPr txBox="1"/>
          <p:nvPr/>
        </p:nvSpPr>
        <p:spPr>
          <a:xfrm>
            <a:off x="7844913" y="1116269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70" name="Circle"/>
          <p:cNvSpPr/>
          <p:nvPr/>
        </p:nvSpPr>
        <p:spPr>
          <a:xfrm>
            <a:off x="8094657" y="967948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72" name="Line"/>
          <p:cNvSpPr/>
          <p:nvPr/>
        </p:nvSpPr>
        <p:spPr>
          <a:xfrm flipH="1">
            <a:off x="5371963" y="6527491"/>
            <a:ext cx="139082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273" name="Venn diagram"/>
          <p:cNvSpPr/>
          <p:nvPr/>
        </p:nvSpPr>
        <p:spPr>
          <a:xfrm>
            <a:off x="15001032" y="3394526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74" name="Venn diagram"/>
          <p:cNvSpPr/>
          <p:nvPr/>
        </p:nvSpPr>
        <p:spPr>
          <a:xfrm>
            <a:off x="15071214" y="373319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76" name="Circle"/>
          <p:cNvSpPr/>
          <p:nvPr/>
        </p:nvSpPr>
        <p:spPr>
          <a:xfrm>
            <a:off x="15320958" y="2249987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78" name="Venn diagram"/>
          <p:cNvSpPr/>
          <p:nvPr/>
        </p:nvSpPr>
        <p:spPr>
          <a:xfrm>
            <a:off x="12907648" y="3394526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79" name="Venn diagram"/>
          <p:cNvSpPr/>
          <p:nvPr/>
        </p:nvSpPr>
        <p:spPr>
          <a:xfrm>
            <a:off x="12977830" y="373319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81" name="Circle"/>
          <p:cNvSpPr/>
          <p:nvPr/>
        </p:nvSpPr>
        <p:spPr>
          <a:xfrm>
            <a:off x="13227574" y="2249987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83" name="Venn diagram"/>
          <p:cNvSpPr/>
          <p:nvPr/>
        </p:nvSpPr>
        <p:spPr>
          <a:xfrm>
            <a:off x="10814264" y="3394526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84" name="Venn diagram"/>
          <p:cNvSpPr/>
          <p:nvPr/>
        </p:nvSpPr>
        <p:spPr>
          <a:xfrm>
            <a:off x="10884446" y="3733194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86" name="Circle"/>
          <p:cNvSpPr/>
          <p:nvPr/>
        </p:nvSpPr>
        <p:spPr>
          <a:xfrm>
            <a:off x="11134190" y="224998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88" name="Venn diagram"/>
          <p:cNvSpPr/>
          <p:nvPr/>
        </p:nvSpPr>
        <p:spPr>
          <a:xfrm>
            <a:off x="19187800" y="3394526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89" name="Venn diagram"/>
          <p:cNvSpPr/>
          <p:nvPr/>
        </p:nvSpPr>
        <p:spPr>
          <a:xfrm>
            <a:off x="19257982" y="3733194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91" name="Circle"/>
          <p:cNvSpPr/>
          <p:nvPr/>
        </p:nvSpPr>
        <p:spPr>
          <a:xfrm>
            <a:off x="19507726" y="224998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93" name="Venn diagram"/>
          <p:cNvSpPr/>
          <p:nvPr/>
        </p:nvSpPr>
        <p:spPr>
          <a:xfrm>
            <a:off x="17094416" y="3394526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294" name="Venn diagram"/>
          <p:cNvSpPr/>
          <p:nvPr/>
        </p:nvSpPr>
        <p:spPr>
          <a:xfrm>
            <a:off x="17164598" y="3733194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296" name="Circle"/>
          <p:cNvSpPr/>
          <p:nvPr/>
        </p:nvSpPr>
        <p:spPr>
          <a:xfrm>
            <a:off x="17414342" y="2249988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98" name="Rounded Rectangle"/>
          <p:cNvSpPr/>
          <p:nvPr/>
        </p:nvSpPr>
        <p:spPr>
          <a:xfrm>
            <a:off x="10473846" y="1983655"/>
            <a:ext cx="10823995" cy="2343111"/>
          </a:xfrm>
          <a:prstGeom prst="roundRect">
            <a:avLst>
              <a:gd name="adj" fmla="val 9321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00" name="Line"/>
          <p:cNvSpPr/>
          <p:nvPr/>
        </p:nvSpPr>
        <p:spPr>
          <a:xfrm flipV="1">
            <a:off x="9493554" y="2832759"/>
            <a:ext cx="95762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302" name="Venn diagram"/>
          <p:cNvSpPr/>
          <p:nvPr/>
        </p:nvSpPr>
        <p:spPr>
          <a:xfrm>
            <a:off x="15001032" y="5863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03" name="Venn diagram"/>
          <p:cNvSpPr/>
          <p:nvPr/>
        </p:nvSpPr>
        <p:spPr>
          <a:xfrm>
            <a:off x="15071214" y="620171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05" name="Circle"/>
          <p:cNvSpPr/>
          <p:nvPr/>
        </p:nvSpPr>
        <p:spPr>
          <a:xfrm>
            <a:off x="15320958" y="4718513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07" name="Venn diagram"/>
          <p:cNvSpPr/>
          <p:nvPr/>
        </p:nvSpPr>
        <p:spPr>
          <a:xfrm>
            <a:off x="12907648" y="5863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08" name="Venn diagram"/>
          <p:cNvSpPr/>
          <p:nvPr/>
        </p:nvSpPr>
        <p:spPr>
          <a:xfrm>
            <a:off x="12977830" y="620171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10" name="Circle"/>
          <p:cNvSpPr/>
          <p:nvPr/>
        </p:nvSpPr>
        <p:spPr>
          <a:xfrm>
            <a:off x="13227574" y="4718513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12" name="Venn diagram"/>
          <p:cNvSpPr/>
          <p:nvPr/>
        </p:nvSpPr>
        <p:spPr>
          <a:xfrm>
            <a:off x="10814264" y="5863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13" name="Venn diagram"/>
          <p:cNvSpPr/>
          <p:nvPr/>
        </p:nvSpPr>
        <p:spPr>
          <a:xfrm>
            <a:off x="10884446" y="6201720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15" name="Circle"/>
          <p:cNvSpPr/>
          <p:nvPr/>
        </p:nvSpPr>
        <p:spPr>
          <a:xfrm>
            <a:off x="11134190" y="4718514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17" name="Venn diagram"/>
          <p:cNvSpPr/>
          <p:nvPr/>
        </p:nvSpPr>
        <p:spPr>
          <a:xfrm>
            <a:off x="19187800" y="5863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18" name="Venn diagram"/>
          <p:cNvSpPr/>
          <p:nvPr/>
        </p:nvSpPr>
        <p:spPr>
          <a:xfrm>
            <a:off x="19257982" y="6201720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20" name="Circle"/>
          <p:cNvSpPr/>
          <p:nvPr/>
        </p:nvSpPr>
        <p:spPr>
          <a:xfrm>
            <a:off x="19507726" y="4718514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22" name="Venn diagram"/>
          <p:cNvSpPr/>
          <p:nvPr/>
        </p:nvSpPr>
        <p:spPr>
          <a:xfrm>
            <a:off x="17094416" y="5863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23" name="Venn diagram"/>
          <p:cNvSpPr/>
          <p:nvPr/>
        </p:nvSpPr>
        <p:spPr>
          <a:xfrm>
            <a:off x="17164598" y="6201720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25" name="Circle"/>
          <p:cNvSpPr/>
          <p:nvPr/>
        </p:nvSpPr>
        <p:spPr>
          <a:xfrm>
            <a:off x="17414342" y="4718514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27" name="Rounded Rectangle"/>
          <p:cNvSpPr/>
          <p:nvPr/>
        </p:nvSpPr>
        <p:spPr>
          <a:xfrm>
            <a:off x="10473846" y="4452181"/>
            <a:ext cx="10823995" cy="2343112"/>
          </a:xfrm>
          <a:prstGeom prst="roundRect">
            <a:avLst>
              <a:gd name="adj" fmla="val 9321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29" name="Line"/>
          <p:cNvSpPr/>
          <p:nvPr/>
        </p:nvSpPr>
        <p:spPr>
          <a:xfrm flipV="1">
            <a:off x="9493554" y="5301286"/>
            <a:ext cx="95762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331" name="Venn diagram"/>
          <p:cNvSpPr/>
          <p:nvPr/>
        </p:nvSpPr>
        <p:spPr>
          <a:xfrm>
            <a:off x="15001032" y="8331580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32" name="Venn diagram"/>
          <p:cNvSpPr/>
          <p:nvPr/>
        </p:nvSpPr>
        <p:spPr>
          <a:xfrm>
            <a:off x="15071214" y="8670247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34" name="Circle"/>
          <p:cNvSpPr/>
          <p:nvPr/>
        </p:nvSpPr>
        <p:spPr>
          <a:xfrm>
            <a:off x="15320958" y="7187041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36" name="Venn diagram"/>
          <p:cNvSpPr/>
          <p:nvPr/>
        </p:nvSpPr>
        <p:spPr>
          <a:xfrm>
            <a:off x="12907648" y="8331580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37" name="Venn diagram"/>
          <p:cNvSpPr/>
          <p:nvPr/>
        </p:nvSpPr>
        <p:spPr>
          <a:xfrm>
            <a:off x="12977830" y="8670247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39" name="Circle"/>
          <p:cNvSpPr/>
          <p:nvPr/>
        </p:nvSpPr>
        <p:spPr>
          <a:xfrm>
            <a:off x="13227574" y="7187041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41" name="Venn diagram"/>
          <p:cNvSpPr/>
          <p:nvPr/>
        </p:nvSpPr>
        <p:spPr>
          <a:xfrm>
            <a:off x="10814264" y="8331580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42" name="Venn diagram"/>
          <p:cNvSpPr/>
          <p:nvPr/>
        </p:nvSpPr>
        <p:spPr>
          <a:xfrm>
            <a:off x="10884446" y="8670248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44" name="Circle"/>
          <p:cNvSpPr/>
          <p:nvPr/>
        </p:nvSpPr>
        <p:spPr>
          <a:xfrm>
            <a:off x="11134190" y="7187042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46" name="Venn diagram"/>
          <p:cNvSpPr/>
          <p:nvPr/>
        </p:nvSpPr>
        <p:spPr>
          <a:xfrm>
            <a:off x="19187800" y="8331580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47" name="Venn diagram"/>
          <p:cNvSpPr/>
          <p:nvPr/>
        </p:nvSpPr>
        <p:spPr>
          <a:xfrm>
            <a:off x="19257982" y="8670248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49" name="Circle"/>
          <p:cNvSpPr/>
          <p:nvPr/>
        </p:nvSpPr>
        <p:spPr>
          <a:xfrm>
            <a:off x="19507726" y="7187042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51" name="Venn diagram"/>
          <p:cNvSpPr/>
          <p:nvPr/>
        </p:nvSpPr>
        <p:spPr>
          <a:xfrm>
            <a:off x="17094416" y="8331580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52" name="Venn diagram"/>
          <p:cNvSpPr/>
          <p:nvPr/>
        </p:nvSpPr>
        <p:spPr>
          <a:xfrm>
            <a:off x="17164598" y="8670248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54" name="Circle"/>
          <p:cNvSpPr/>
          <p:nvPr/>
        </p:nvSpPr>
        <p:spPr>
          <a:xfrm>
            <a:off x="17414342" y="7187042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56" name="Rounded Rectangle"/>
          <p:cNvSpPr/>
          <p:nvPr/>
        </p:nvSpPr>
        <p:spPr>
          <a:xfrm>
            <a:off x="10473846" y="6920709"/>
            <a:ext cx="10823995" cy="2343112"/>
          </a:xfrm>
          <a:prstGeom prst="roundRect">
            <a:avLst>
              <a:gd name="adj" fmla="val 9321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58" name="Line"/>
          <p:cNvSpPr/>
          <p:nvPr/>
        </p:nvSpPr>
        <p:spPr>
          <a:xfrm flipV="1">
            <a:off x="9493554" y="7769814"/>
            <a:ext cx="95762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360" name="Venn diagram"/>
          <p:cNvSpPr/>
          <p:nvPr/>
        </p:nvSpPr>
        <p:spPr>
          <a:xfrm>
            <a:off x="15001032" y="1080010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61" name="Venn diagram"/>
          <p:cNvSpPr/>
          <p:nvPr/>
        </p:nvSpPr>
        <p:spPr>
          <a:xfrm>
            <a:off x="15071214" y="11138775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63" name="Circle"/>
          <p:cNvSpPr/>
          <p:nvPr/>
        </p:nvSpPr>
        <p:spPr>
          <a:xfrm>
            <a:off x="15320958" y="9655569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65" name="Venn diagram"/>
          <p:cNvSpPr/>
          <p:nvPr/>
        </p:nvSpPr>
        <p:spPr>
          <a:xfrm>
            <a:off x="12907648" y="1080010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66" name="Venn diagram"/>
          <p:cNvSpPr/>
          <p:nvPr/>
        </p:nvSpPr>
        <p:spPr>
          <a:xfrm>
            <a:off x="12977830" y="11138775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68" name="Circle"/>
          <p:cNvSpPr/>
          <p:nvPr/>
        </p:nvSpPr>
        <p:spPr>
          <a:xfrm>
            <a:off x="13227574" y="9655569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70" name="Venn diagram"/>
          <p:cNvSpPr/>
          <p:nvPr/>
        </p:nvSpPr>
        <p:spPr>
          <a:xfrm>
            <a:off x="10814264" y="1080010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71" name="Venn diagram"/>
          <p:cNvSpPr/>
          <p:nvPr/>
        </p:nvSpPr>
        <p:spPr>
          <a:xfrm>
            <a:off x="10884446" y="11138776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73" name="Circle"/>
          <p:cNvSpPr/>
          <p:nvPr/>
        </p:nvSpPr>
        <p:spPr>
          <a:xfrm>
            <a:off x="11134190" y="9655570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75" name="Venn diagram"/>
          <p:cNvSpPr/>
          <p:nvPr/>
        </p:nvSpPr>
        <p:spPr>
          <a:xfrm>
            <a:off x="19187800" y="1080010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76" name="Venn diagram"/>
          <p:cNvSpPr/>
          <p:nvPr/>
        </p:nvSpPr>
        <p:spPr>
          <a:xfrm>
            <a:off x="19257982" y="11138776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78" name="Circle"/>
          <p:cNvSpPr/>
          <p:nvPr/>
        </p:nvSpPr>
        <p:spPr>
          <a:xfrm>
            <a:off x="19507726" y="9655570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80" name="Venn diagram"/>
          <p:cNvSpPr/>
          <p:nvPr/>
        </p:nvSpPr>
        <p:spPr>
          <a:xfrm>
            <a:off x="17094416" y="1080010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81" name="Venn diagram"/>
          <p:cNvSpPr/>
          <p:nvPr/>
        </p:nvSpPr>
        <p:spPr>
          <a:xfrm>
            <a:off x="17164598" y="11138776"/>
            <a:ext cx="1629258" cy="287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83" name="Circle"/>
          <p:cNvSpPr/>
          <p:nvPr/>
        </p:nvSpPr>
        <p:spPr>
          <a:xfrm>
            <a:off x="17414342" y="9655570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85" name="Rounded Rectangle"/>
          <p:cNvSpPr/>
          <p:nvPr/>
        </p:nvSpPr>
        <p:spPr>
          <a:xfrm>
            <a:off x="10473846" y="9389237"/>
            <a:ext cx="10823995" cy="2343112"/>
          </a:xfrm>
          <a:prstGeom prst="roundRect">
            <a:avLst>
              <a:gd name="adj" fmla="val 9321"/>
            </a:avLst>
          </a:prstGeom>
          <a:noFill/>
          <a:ln w="25400" cap="flat">
            <a:solidFill>
              <a:srgbClr val="A7A7A7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87" name="Line"/>
          <p:cNvSpPr/>
          <p:nvPr/>
        </p:nvSpPr>
        <p:spPr>
          <a:xfrm flipV="1">
            <a:off x="9493554" y="10238342"/>
            <a:ext cx="95762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9FA24C0-ED32-9445-AF28-7BAADA409531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3295103" y="5708554"/>
            <a:ext cx="1630800" cy="1630800"/>
          </a:xfrm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BAC6E20-AF5E-0048-AAF1-0F6C030EB948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11205875" y="2321673"/>
            <a:ext cx="986400" cy="986400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D5430BC-33AE-B244-8D33-6F1EF4813176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13299259" y="2321673"/>
            <a:ext cx="986400" cy="986400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FEFAF7-B110-474D-82D2-630A5B29C827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5392643" y="2321673"/>
            <a:ext cx="986400" cy="9864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80B3FD4-2D62-3647-8F79-AC496A526509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7486027" y="2321673"/>
            <a:ext cx="986400" cy="986400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F1A759A-71BD-604E-B6FE-7E33B53B50C7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8166342" y="2321673"/>
            <a:ext cx="986400" cy="986400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367A6EF-3B43-3442-BD5D-B623183DDE26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1205875" y="4790199"/>
            <a:ext cx="986400" cy="986400"/>
          </a:xfrm>
        </p:spPr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908E5E-7A06-124C-B71A-AD5490450063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5392643" y="4790199"/>
            <a:ext cx="986400" cy="986400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85A9AC8-600E-F646-85FE-D45F7C8B7A45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9579411" y="4790199"/>
            <a:ext cx="986400" cy="986400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7FA01B2-8F8A-564E-96E2-3ED417024646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8166342" y="4798172"/>
            <a:ext cx="986400" cy="986400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C8CCEF9-3EE8-2641-9872-9B00219C0CB1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13299259" y="7258727"/>
            <a:ext cx="986400" cy="986400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4CCB2331-8E23-A742-A7A1-3291E839B403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7486027" y="7258727"/>
            <a:ext cx="986400" cy="986400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4B23EA-03BF-694E-881C-90564D867DC7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7486027" y="4790199"/>
            <a:ext cx="986400" cy="986400"/>
          </a:xfrm>
        </p:spPr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E110D94-7FCD-224A-BAFE-5AAD082FDAE4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11205875" y="7258727"/>
            <a:ext cx="986400" cy="986400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6FD8217-D4F3-214B-9DDB-5474E272BA69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13299259" y="4790199"/>
            <a:ext cx="986400" cy="986400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5C48DEEE-2845-0847-B293-877BB3E062E6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7486027" y="9727255"/>
            <a:ext cx="986400" cy="986400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FFD54956-1DC3-784B-840E-082406770BA0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9579411" y="7258727"/>
            <a:ext cx="986400" cy="986400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9B79D292-C0AB-8743-BC41-DE6CE16B01FF}"/>
              </a:ext>
            </a:extLst>
          </p:cNvPr>
          <p:cNvSpPr>
            <a:spLocks noGrp="1"/>
          </p:cNvSpPr>
          <p:nvPr>
            <p:ph type="pic" sz="quarter" idx="118"/>
          </p:nvPr>
        </p:nvSpPr>
        <p:spPr>
          <a:xfrm>
            <a:off x="8166342" y="7274673"/>
            <a:ext cx="986400" cy="986400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83A475B3-A6EA-8D4E-A4E4-460D7797B9DD}"/>
              </a:ext>
            </a:extLst>
          </p:cNvPr>
          <p:cNvSpPr>
            <a:spLocks noGrp="1"/>
          </p:cNvSpPr>
          <p:nvPr>
            <p:ph type="pic" sz="quarter" idx="119"/>
          </p:nvPr>
        </p:nvSpPr>
        <p:spPr>
          <a:xfrm>
            <a:off x="15392643" y="7258727"/>
            <a:ext cx="986400" cy="986400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8D5C48AC-CE42-374A-B728-81D7C4A76E8D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5392643" y="9727255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AC3BA3E-A5CB-BD4C-86B7-274B0DAF0E2D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9579411" y="9727255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DD94F53-7919-6D4F-87CE-E91DA992DF88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8166342" y="9751173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7450F826-9D5B-674F-9CE6-5B34E0F482EB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1205875" y="9727255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8F85BDD8-E214-234F-8BE7-B018065792C5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3299259" y="9727255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D05DEEEC-8352-7247-9919-F1F3D3983603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9579411" y="2321673"/>
            <a:ext cx="986400" cy="986400"/>
          </a:xfrm>
        </p:spPr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1" name="Venn diagram"/>
          <p:cNvSpPr txBox="1"/>
          <p:nvPr/>
        </p:nvSpPr>
        <p:spPr>
          <a:xfrm>
            <a:off x="16732890" y="3319301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92" name="Venn diagram"/>
          <p:cNvSpPr txBox="1"/>
          <p:nvPr/>
        </p:nvSpPr>
        <p:spPr>
          <a:xfrm>
            <a:off x="16742238" y="3657968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394" name="Circle"/>
          <p:cNvSpPr/>
          <p:nvPr/>
        </p:nvSpPr>
        <p:spPr>
          <a:xfrm>
            <a:off x="16867181" y="1493998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96" name="Line"/>
          <p:cNvSpPr/>
          <p:nvPr/>
        </p:nvSpPr>
        <p:spPr>
          <a:xfrm>
            <a:off x="15166430" y="4690533"/>
            <a:ext cx="5193432" cy="470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3361"/>
                </a:lnTo>
                <a:cubicBezTo>
                  <a:pt x="0" y="11400"/>
                  <a:pt x="0" y="9832"/>
                  <a:pt x="7" y="8558"/>
                </a:cubicBezTo>
                <a:cubicBezTo>
                  <a:pt x="15" y="7284"/>
                  <a:pt x="30" y="6304"/>
                  <a:pt x="59" y="5519"/>
                </a:cubicBezTo>
                <a:cubicBezTo>
                  <a:pt x="97" y="4389"/>
                  <a:pt x="156" y="3379"/>
                  <a:pt x="231" y="2548"/>
                </a:cubicBezTo>
                <a:cubicBezTo>
                  <a:pt x="306" y="1717"/>
                  <a:pt x="398" y="1066"/>
                  <a:pt x="500" y="655"/>
                </a:cubicBezTo>
                <a:cubicBezTo>
                  <a:pt x="571" y="327"/>
                  <a:pt x="660" y="164"/>
                  <a:pt x="776" y="82"/>
                </a:cubicBezTo>
                <a:cubicBezTo>
                  <a:pt x="891" y="0"/>
                  <a:pt x="1033" y="0"/>
                  <a:pt x="1211" y="0"/>
                </a:cubicBezTo>
                <a:lnTo>
                  <a:pt x="20389" y="0"/>
                </a:lnTo>
                <a:cubicBezTo>
                  <a:pt x="20567" y="0"/>
                  <a:pt x="20709" y="0"/>
                  <a:pt x="20824" y="82"/>
                </a:cubicBezTo>
                <a:cubicBezTo>
                  <a:pt x="20940" y="164"/>
                  <a:pt x="21029" y="327"/>
                  <a:pt x="21100" y="655"/>
                </a:cubicBezTo>
                <a:cubicBezTo>
                  <a:pt x="21202" y="1066"/>
                  <a:pt x="21294" y="1717"/>
                  <a:pt x="21369" y="2548"/>
                </a:cubicBezTo>
                <a:cubicBezTo>
                  <a:pt x="21444" y="3379"/>
                  <a:pt x="21503" y="4389"/>
                  <a:pt x="21541" y="5519"/>
                </a:cubicBezTo>
                <a:cubicBezTo>
                  <a:pt x="21570" y="6304"/>
                  <a:pt x="21585" y="7284"/>
                  <a:pt x="21593" y="8558"/>
                </a:cubicBezTo>
                <a:cubicBezTo>
                  <a:pt x="21600" y="9832"/>
                  <a:pt x="21600" y="11400"/>
                  <a:pt x="21600" y="13361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97" name="Line"/>
          <p:cNvSpPr/>
          <p:nvPr/>
        </p:nvSpPr>
        <p:spPr>
          <a:xfrm>
            <a:off x="17763208" y="4079220"/>
            <a:ext cx="0" cy="61049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398" name="Venn diagram"/>
          <p:cNvSpPr txBox="1"/>
          <p:nvPr/>
        </p:nvSpPr>
        <p:spPr>
          <a:xfrm>
            <a:off x="14265011" y="63920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399" name="Venn diagram"/>
          <p:cNvSpPr txBox="1"/>
          <p:nvPr/>
        </p:nvSpPr>
        <p:spPr>
          <a:xfrm>
            <a:off x="14335193" y="67306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01" name="Circle"/>
          <p:cNvSpPr/>
          <p:nvPr/>
        </p:nvSpPr>
        <p:spPr>
          <a:xfrm>
            <a:off x="14584937" y="52474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03" name="Venn diagram"/>
          <p:cNvSpPr txBox="1"/>
          <p:nvPr/>
        </p:nvSpPr>
        <p:spPr>
          <a:xfrm>
            <a:off x="19491059" y="63920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04" name="Venn diagram"/>
          <p:cNvSpPr txBox="1"/>
          <p:nvPr/>
        </p:nvSpPr>
        <p:spPr>
          <a:xfrm>
            <a:off x="19561241" y="67306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06" name="Circle"/>
          <p:cNvSpPr/>
          <p:nvPr/>
        </p:nvSpPr>
        <p:spPr>
          <a:xfrm>
            <a:off x="19810985" y="52474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08" name="Venn diagram"/>
          <p:cNvSpPr txBox="1"/>
          <p:nvPr/>
        </p:nvSpPr>
        <p:spPr>
          <a:xfrm>
            <a:off x="18388359" y="9588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09" name="Venn diagram"/>
          <p:cNvSpPr txBox="1"/>
          <p:nvPr/>
        </p:nvSpPr>
        <p:spPr>
          <a:xfrm>
            <a:off x="18458541" y="9926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11" name="Circle"/>
          <p:cNvSpPr/>
          <p:nvPr/>
        </p:nvSpPr>
        <p:spPr>
          <a:xfrm>
            <a:off x="18708285" y="8443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13" name="Venn diagram"/>
          <p:cNvSpPr txBox="1"/>
          <p:nvPr/>
        </p:nvSpPr>
        <p:spPr>
          <a:xfrm>
            <a:off x="20588529" y="95881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14" name="Venn diagram"/>
          <p:cNvSpPr txBox="1"/>
          <p:nvPr/>
        </p:nvSpPr>
        <p:spPr>
          <a:xfrm>
            <a:off x="20658711" y="99268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16" name="Circle"/>
          <p:cNvSpPr/>
          <p:nvPr/>
        </p:nvSpPr>
        <p:spPr>
          <a:xfrm>
            <a:off x="20908455" y="84436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18" name="Line"/>
          <p:cNvSpPr/>
          <p:nvPr/>
        </p:nvSpPr>
        <p:spPr>
          <a:xfrm>
            <a:off x="19285869" y="7827433"/>
            <a:ext cx="2183531" cy="50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361"/>
                </a:lnTo>
                <a:cubicBezTo>
                  <a:pt x="0" y="10547"/>
                  <a:pt x="0" y="9096"/>
                  <a:pt x="18" y="7917"/>
                </a:cubicBezTo>
                <a:cubicBezTo>
                  <a:pt x="35" y="6738"/>
                  <a:pt x="71" y="5832"/>
                  <a:pt x="141" y="5106"/>
                </a:cubicBezTo>
                <a:cubicBezTo>
                  <a:pt x="230" y="4060"/>
                  <a:pt x="370" y="3126"/>
                  <a:pt x="549" y="2357"/>
                </a:cubicBezTo>
                <a:cubicBezTo>
                  <a:pt x="728" y="1589"/>
                  <a:pt x="946" y="986"/>
                  <a:pt x="1190" y="606"/>
                </a:cubicBezTo>
                <a:cubicBezTo>
                  <a:pt x="1359" y="303"/>
                  <a:pt x="1570" y="151"/>
                  <a:pt x="1845" y="7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6"/>
                </a:cubicBezTo>
                <a:cubicBezTo>
                  <a:pt x="20030" y="151"/>
                  <a:pt x="20241" y="303"/>
                  <a:pt x="20410" y="606"/>
                </a:cubicBezTo>
                <a:cubicBezTo>
                  <a:pt x="20654" y="986"/>
                  <a:pt x="20872" y="1589"/>
                  <a:pt x="21051" y="2357"/>
                </a:cubicBezTo>
                <a:cubicBezTo>
                  <a:pt x="21230" y="3126"/>
                  <a:pt x="21370" y="4060"/>
                  <a:pt x="21459" y="5106"/>
                </a:cubicBezTo>
                <a:cubicBezTo>
                  <a:pt x="21529" y="5832"/>
                  <a:pt x="21565" y="6738"/>
                  <a:pt x="21582" y="7917"/>
                </a:cubicBezTo>
                <a:cubicBezTo>
                  <a:pt x="21600" y="9096"/>
                  <a:pt x="21600" y="10547"/>
                  <a:pt x="21600" y="12361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19" name="Line"/>
          <p:cNvSpPr/>
          <p:nvPr/>
        </p:nvSpPr>
        <p:spPr>
          <a:xfrm>
            <a:off x="20379813" y="7169452"/>
            <a:ext cx="0" cy="311960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20" name="Venn diagram"/>
          <p:cNvSpPr txBox="1"/>
          <p:nvPr/>
        </p:nvSpPr>
        <p:spPr>
          <a:xfrm>
            <a:off x="13156313" y="9588187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21" name="Venn diagram"/>
          <p:cNvSpPr txBox="1"/>
          <p:nvPr/>
        </p:nvSpPr>
        <p:spPr>
          <a:xfrm>
            <a:off x="13226495" y="992685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23" name="Circle"/>
          <p:cNvSpPr/>
          <p:nvPr/>
        </p:nvSpPr>
        <p:spPr>
          <a:xfrm>
            <a:off x="13476239" y="8443649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25" name="Venn diagram"/>
          <p:cNvSpPr txBox="1"/>
          <p:nvPr/>
        </p:nvSpPr>
        <p:spPr>
          <a:xfrm>
            <a:off x="15356485" y="9588187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26" name="Venn diagram"/>
          <p:cNvSpPr txBox="1"/>
          <p:nvPr/>
        </p:nvSpPr>
        <p:spPr>
          <a:xfrm>
            <a:off x="15426667" y="992685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28" name="Circle"/>
          <p:cNvSpPr/>
          <p:nvPr/>
        </p:nvSpPr>
        <p:spPr>
          <a:xfrm>
            <a:off x="15676411" y="8443649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30" name="Line"/>
          <p:cNvSpPr/>
          <p:nvPr/>
        </p:nvSpPr>
        <p:spPr>
          <a:xfrm>
            <a:off x="14053822" y="7827432"/>
            <a:ext cx="2183532" cy="50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361"/>
                </a:lnTo>
                <a:cubicBezTo>
                  <a:pt x="0" y="10547"/>
                  <a:pt x="0" y="9096"/>
                  <a:pt x="18" y="7917"/>
                </a:cubicBezTo>
                <a:cubicBezTo>
                  <a:pt x="35" y="6738"/>
                  <a:pt x="71" y="5832"/>
                  <a:pt x="141" y="5106"/>
                </a:cubicBezTo>
                <a:cubicBezTo>
                  <a:pt x="230" y="4060"/>
                  <a:pt x="370" y="3126"/>
                  <a:pt x="549" y="2357"/>
                </a:cubicBezTo>
                <a:cubicBezTo>
                  <a:pt x="728" y="1589"/>
                  <a:pt x="946" y="986"/>
                  <a:pt x="1190" y="606"/>
                </a:cubicBezTo>
                <a:cubicBezTo>
                  <a:pt x="1359" y="303"/>
                  <a:pt x="1570" y="151"/>
                  <a:pt x="1845" y="7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6"/>
                </a:cubicBezTo>
                <a:cubicBezTo>
                  <a:pt x="20030" y="151"/>
                  <a:pt x="20241" y="303"/>
                  <a:pt x="20410" y="606"/>
                </a:cubicBezTo>
                <a:cubicBezTo>
                  <a:pt x="20654" y="986"/>
                  <a:pt x="20872" y="1589"/>
                  <a:pt x="21051" y="2357"/>
                </a:cubicBezTo>
                <a:cubicBezTo>
                  <a:pt x="21230" y="3126"/>
                  <a:pt x="21370" y="4060"/>
                  <a:pt x="21459" y="5106"/>
                </a:cubicBezTo>
                <a:cubicBezTo>
                  <a:pt x="21529" y="5832"/>
                  <a:pt x="21565" y="6738"/>
                  <a:pt x="21582" y="7917"/>
                </a:cubicBezTo>
                <a:cubicBezTo>
                  <a:pt x="21600" y="9096"/>
                  <a:pt x="21600" y="10547"/>
                  <a:pt x="21600" y="12361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31" name="Line"/>
          <p:cNvSpPr/>
          <p:nvPr/>
        </p:nvSpPr>
        <p:spPr>
          <a:xfrm>
            <a:off x="15147769" y="7169452"/>
            <a:ext cx="0" cy="3119609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432" name="Venn diagram"/>
          <p:cNvSpPr txBox="1"/>
          <p:nvPr/>
        </p:nvSpPr>
        <p:spPr>
          <a:xfrm>
            <a:off x="14265011" y="11567564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33" name="Venn diagram"/>
          <p:cNvSpPr txBox="1"/>
          <p:nvPr/>
        </p:nvSpPr>
        <p:spPr>
          <a:xfrm>
            <a:off x="14335193" y="1190623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35" name="Circle"/>
          <p:cNvSpPr/>
          <p:nvPr/>
        </p:nvSpPr>
        <p:spPr>
          <a:xfrm>
            <a:off x="14584937" y="10423027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38" name="Venn diagram"/>
          <p:cNvSpPr txBox="1"/>
          <p:nvPr/>
        </p:nvSpPr>
        <p:spPr>
          <a:xfrm>
            <a:off x="19491059" y="11567563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39" name="Venn diagram"/>
          <p:cNvSpPr txBox="1"/>
          <p:nvPr/>
        </p:nvSpPr>
        <p:spPr>
          <a:xfrm>
            <a:off x="19561241" y="11906231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41" name="Circle"/>
          <p:cNvSpPr/>
          <p:nvPr/>
        </p:nvSpPr>
        <p:spPr>
          <a:xfrm>
            <a:off x="19810985" y="10423026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grpSp>
        <p:nvGrpSpPr>
          <p:cNvPr id="3445" name="Group"/>
          <p:cNvGrpSpPr/>
          <p:nvPr/>
        </p:nvGrpSpPr>
        <p:grpSpPr>
          <a:xfrm>
            <a:off x="2755856" y="3822806"/>
            <a:ext cx="8948123" cy="5844023"/>
            <a:chOff x="0" y="0"/>
            <a:chExt cx="8948122" cy="5844020"/>
          </a:xfrm>
        </p:grpSpPr>
        <p:sp>
          <p:nvSpPr>
            <p:cNvPr id="344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1894223"/>
              <a:ext cx="8937371" cy="3949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 Vitae </a:t>
              </a:r>
              <a:r>
                <a:rPr dirty="0" err="1">
                  <a:solidFill>
                    <a:schemeClr val="tx2"/>
                  </a:solidFill>
                </a:rPr>
                <a:t>congue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consequat</a:t>
              </a:r>
              <a:r>
                <a:rPr dirty="0">
                  <a:solidFill>
                    <a:schemeClr val="tx2"/>
                  </a:solidFill>
                </a:rPr>
                <a:t> ac </a:t>
              </a:r>
              <a:r>
                <a:rPr dirty="0" err="1">
                  <a:solidFill>
                    <a:schemeClr val="tx2"/>
                  </a:solidFill>
                </a:rPr>
                <a:t>felis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donec</a:t>
              </a:r>
              <a:r>
                <a:rPr dirty="0">
                  <a:solidFill>
                    <a:schemeClr val="tx2"/>
                  </a:solidFill>
                </a:rPr>
                <a:t> et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pellentesque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444" name="Venn diagram"/>
            <p:cNvSpPr/>
            <p:nvPr/>
          </p:nvSpPr>
          <p:spPr>
            <a:xfrm>
              <a:off x="0" y="0"/>
              <a:ext cx="7203120" cy="151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A5066E-1A95-2144-80B1-D1495CFED9F4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6941831" y="1568648"/>
            <a:ext cx="1630800" cy="1630800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9A741FC-8EE1-0541-BAF6-73B7E4199FD9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9882670" y="5319167"/>
            <a:ext cx="986400" cy="986400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56E7EF37-87D5-5748-8934-6174DEF04224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8779970" y="8515333"/>
            <a:ext cx="986400" cy="986400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926A6D3E-3A71-2D4C-8FC1-4C6CFF1DD6CD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4656622" y="5319167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7C6341EF-CB0F-EA46-9B25-94709190ADD9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3547924" y="8515334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9B07061D-8EB1-DA4D-9C1B-B837013F182B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20980140" y="8515333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224847B1-62B9-F547-AAA4-8CC58237B05D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9882670" y="10494711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1A42C398-10F2-0141-9CC4-2085AF891D0F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5748096" y="8515334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00E27FF6-4686-1748-A631-B39346C2269A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4656622" y="10494712"/>
            <a:ext cx="986400" cy="986400"/>
          </a:xfrm>
        </p:spPr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7" name="Venn diagram"/>
          <p:cNvSpPr txBox="1"/>
          <p:nvPr/>
        </p:nvSpPr>
        <p:spPr>
          <a:xfrm>
            <a:off x="5895556" y="3179601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48" name="Venn diagram"/>
          <p:cNvSpPr txBox="1"/>
          <p:nvPr/>
        </p:nvSpPr>
        <p:spPr>
          <a:xfrm>
            <a:off x="5904904" y="3518268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50" name="Circle"/>
          <p:cNvSpPr/>
          <p:nvPr/>
        </p:nvSpPr>
        <p:spPr>
          <a:xfrm>
            <a:off x="6029847" y="1354298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52" name="Line"/>
          <p:cNvSpPr/>
          <p:nvPr/>
        </p:nvSpPr>
        <p:spPr>
          <a:xfrm>
            <a:off x="4329097" y="5020733"/>
            <a:ext cx="5193431" cy="419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4977"/>
                </a:lnTo>
                <a:cubicBezTo>
                  <a:pt x="0" y="12779"/>
                  <a:pt x="0" y="11021"/>
                  <a:pt x="7" y="9593"/>
                </a:cubicBezTo>
                <a:cubicBezTo>
                  <a:pt x="15" y="8165"/>
                  <a:pt x="30" y="7066"/>
                  <a:pt x="59" y="6187"/>
                </a:cubicBezTo>
                <a:cubicBezTo>
                  <a:pt x="97" y="4920"/>
                  <a:pt x="156" y="3787"/>
                  <a:pt x="231" y="2856"/>
                </a:cubicBezTo>
                <a:cubicBezTo>
                  <a:pt x="306" y="1925"/>
                  <a:pt x="398" y="1195"/>
                  <a:pt x="500" y="734"/>
                </a:cubicBezTo>
                <a:cubicBezTo>
                  <a:pt x="571" y="367"/>
                  <a:pt x="660" y="183"/>
                  <a:pt x="776" y="92"/>
                </a:cubicBezTo>
                <a:cubicBezTo>
                  <a:pt x="891" y="0"/>
                  <a:pt x="1033" y="0"/>
                  <a:pt x="1211" y="0"/>
                </a:cubicBezTo>
                <a:lnTo>
                  <a:pt x="20389" y="0"/>
                </a:lnTo>
                <a:cubicBezTo>
                  <a:pt x="20567" y="0"/>
                  <a:pt x="20709" y="0"/>
                  <a:pt x="20824" y="92"/>
                </a:cubicBezTo>
                <a:cubicBezTo>
                  <a:pt x="20940" y="183"/>
                  <a:pt x="21029" y="367"/>
                  <a:pt x="21100" y="734"/>
                </a:cubicBezTo>
                <a:cubicBezTo>
                  <a:pt x="21202" y="1195"/>
                  <a:pt x="21294" y="1925"/>
                  <a:pt x="21369" y="2856"/>
                </a:cubicBezTo>
                <a:cubicBezTo>
                  <a:pt x="21444" y="3787"/>
                  <a:pt x="21503" y="4920"/>
                  <a:pt x="21541" y="6187"/>
                </a:cubicBezTo>
                <a:cubicBezTo>
                  <a:pt x="21570" y="7066"/>
                  <a:pt x="21585" y="8165"/>
                  <a:pt x="21593" y="9593"/>
                </a:cubicBezTo>
                <a:cubicBezTo>
                  <a:pt x="21600" y="11021"/>
                  <a:pt x="21600" y="12779"/>
                  <a:pt x="21600" y="14977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53" name="Line"/>
          <p:cNvSpPr/>
          <p:nvPr/>
        </p:nvSpPr>
        <p:spPr>
          <a:xfrm>
            <a:off x="6925875" y="3939520"/>
            <a:ext cx="0" cy="208711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54" name="Venn diagram"/>
          <p:cNvSpPr txBox="1"/>
          <p:nvPr/>
        </p:nvSpPr>
        <p:spPr>
          <a:xfrm>
            <a:off x="3427677" y="6658719"/>
            <a:ext cx="1769623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55" name="Venn diagram"/>
          <p:cNvSpPr txBox="1"/>
          <p:nvPr/>
        </p:nvSpPr>
        <p:spPr>
          <a:xfrm>
            <a:off x="3497859" y="6997387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57" name="Circle"/>
          <p:cNvSpPr/>
          <p:nvPr/>
        </p:nvSpPr>
        <p:spPr>
          <a:xfrm>
            <a:off x="3747603" y="55141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59" name="Venn diagram"/>
          <p:cNvSpPr txBox="1"/>
          <p:nvPr/>
        </p:nvSpPr>
        <p:spPr>
          <a:xfrm>
            <a:off x="8653726" y="66587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60" name="Venn diagram"/>
          <p:cNvSpPr txBox="1"/>
          <p:nvPr/>
        </p:nvSpPr>
        <p:spPr>
          <a:xfrm>
            <a:off x="8723908" y="69973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62" name="Circle"/>
          <p:cNvSpPr/>
          <p:nvPr/>
        </p:nvSpPr>
        <p:spPr>
          <a:xfrm>
            <a:off x="8973652" y="55141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64" name="Venn diagram"/>
          <p:cNvSpPr txBox="1"/>
          <p:nvPr/>
        </p:nvSpPr>
        <p:spPr>
          <a:xfrm>
            <a:off x="2318979" y="9511985"/>
            <a:ext cx="1769623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65" name="Venn diagram"/>
          <p:cNvSpPr txBox="1"/>
          <p:nvPr/>
        </p:nvSpPr>
        <p:spPr>
          <a:xfrm>
            <a:off x="2389161" y="9850653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67" name="Circle"/>
          <p:cNvSpPr/>
          <p:nvPr/>
        </p:nvSpPr>
        <p:spPr>
          <a:xfrm>
            <a:off x="2638905" y="83674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69" name="Venn diagram"/>
          <p:cNvSpPr txBox="1"/>
          <p:nvPr/>
        </p:nvSpPr>
        <p:spPr>
          <a:xfrm>
            <a:off x="4519150" y="95119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70" name="Venn diagram"/>
          <p:cNvSpPr txBox="1"/>
          <p:nvPr/>
        </p:nvSpPr>
        <p:spPr>
          <a:xfrm>
            <a:off x="4589332" y="98506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72" name="Circle"/>
          <p:cNvSpPr/>
          <p:nvPr/>
        </p:nvSpPr>
        <p:spPr>
          <a:xfrm>
            <a:off x="4839076" y="83674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74" name="Line"/>
          <p:cNvSpPr/>
          <p:nvPr/>
        </p:nvSpPr>
        <p:spPr>
          <a:xfrm>
            <a:off x="3216489" y="7751233"/>
            <a:ext cx="2183531" cy="50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361"/>
                </a:lnTo>
                <a:cubicBezTo>
                  <a:pt x="0" y="10547"/>
                  <a:pt x="0" y="9096"/>
                  <a:pt x="18" y="7917"/>
                </a:cubicBezTo>
                <a:cubicBezTo>
                  <a:pt x="35" y="6738"/>
                  <a:pt x="71" y="5832"/>
                  <a:pt x="141" y="5106"/>
                </a:cubicBezTo>
                <a:cubicBezTo>
                  <a:pt x="230" y="4060"/>
                  <a:pt x="370" y="3126"/>
                  <a:pt x="549" y="2357"/>
                </a:cubicBezTo>
                <a:cubicBezTo>
                  <a:pt x="728" y="1589"/>
                  <a:pt x="946" y="986"/>
                  <a:pt x="1190" y="606"/>
                </a:cubicBezTo>
                <a:cubicBezTo>
                  <a:pt x="1359" y="303"/>
                  <a:pt x="1570" y="151"/>
                  <a:pt x="1845" y="7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6"/>
                </a:cubicBezTo>
                <a:cubicBezTo>
                  <a:pt x="20030" y="151"/>
                  <a:pt x="20241" y="303"/>
                  <a:pt x="20410" y="606"/>
                </a:cubicBezTo>
                <a:cubicBezTo>
                  <a:pt x="20654" y="986"/>
                  <a:pt x="20872" y="1589"/>
                  <a:pt x="21051" y="2357"/>
                </a:cubicBezTo>
                <a:cubicBezTo>
                  <a:pt x="21230" y="3126"/>
                  <a:pt x="21370" y="4060"/>
                  <a:pt x="21459" y="5106"/>
                </a:cubicBezTo>
                <a:cubicBezTo>
                  <a:pt x="21529" y="5832"/>
                  <a:pt x="21565" y="6738"/>
                  <a:pt x="21582" y="7917"/>
                </a:cubicBezTo>
                <a:cubicBezTo>
                  <a:pt x="21600" y="9096"/>
                  <a:pt x="21600" y="10547"/>
                  <a:pt x="21600" y="12361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75" name="Line"/>
          <p:cNvSpPr/>
          <p:nvPr/>
        </p:nvSpPr>
        <p:spPr>
          <a:xfrm>
            <a:off x="4310434" y="7410752"/>
            <a:ext cx="0" cy="280210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76" name="Venn diagram"/>
          <p:cNvSpPr txBox="1"/>
          <p:nvPr/>
        </p:nvSpPr>
        <p:spPr>
          <a:xfrm>
            <a:off x="7551026" y="95119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77" name="Venn diagram"/>
          <p:cNvSpPr txBox="1"/>
          <p:nvPr/>
        </p:nvSpPr>
        <p:spPr>
          <a:xfrm>
            <a:off x="7621208" y="98506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79" name="Circle"/>
          <p:cNvSpPr/>
          <p:nvPr/>
        </p:nvSpPr>
        <p:spPr>
          <a:xfrm>
            <a:off x="7870952" y="83674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81" name="Venn diagram"/>
          <p:cNvSpPr txBox="1"/>
          <p:nvPr/>
        </p:nvSpPr>
        <p:spPr>
          <a:xfrm>
            <a:off x="9751196" y="95119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82" name="Venn diagram"/>
          <p:cNvSpPr txBox="1"/>
          <p:nvPr/>
        </p:nvSpPr>
        <p:spPr>
          <a:xfrm>
            <a:off x="9821378" y="98506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84" name="Circle"/>
          <p:cNvSpPr/>
          <p:nvPr/>
        </p:nvSpPr>
        <p:spPr>
          <a:xfrm>
            <a:off x="10071122" y="83674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86" name="Line"/>
          <p:cNvSpPr/>
          <p:nvPr/>
        </p:nvSpPr>
        <p:spPr>
          <a:xfrm>
            <a:off x="8448536" y="7751233"/>
            <a:ext cx="2183531" cy="50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361"/>
                </a:lnTo>
                <a:cubicBezTo>
                  <a:pt x="0" y="10547"/>
                  <a:pt x="0" y="9096"/>
                  <a:pt x="18" y="7917"/>
                </a:cubicBezTo>
                <a:cubicBezTo>
                  <a:pt x="35" y="6738"/>
                  <a:pt x="71" y="5832"/>
                  <a:pt x="141" y="5106"/>
                </a:cubicBezTo>
                <a:cubicBezTo>
                  <a:pt x="230" y="4060"/>
                  <a:pt x="370" y="3126"/>
                  <a:pt x="549" y="2357"/>
                </a:cubicBezTo>
                <a:cubicBezTo>
                  <a:pt x="728" y="1589"/>
                  <a:pt x="946" y="986"/>
                  <a:pt x="1190" y="606"/>
                </a:cubicBezTo>
                <a:cubicBezTo>
                  <a:pt x="1359" y="303"/>
                  <a:pt x="1570" y="151"/>
                  <a:pt x="1845" y="7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6"/>
                </a:cubicBezTo>
                <a:cubicBezTo>
                  <a:pt x="20030" y="151"/>
                  <a:pt x="20241" y="303"/>
                  <a:pt x="20410" y="606"/>
                </a:cubicBezTo>
                <a:cubicBezTo>
                  <a:pt x="20654" y="986"/>
                  <a:pt x="20872" y="1589"/>
                  <a:pt x="21051" y="2357"/>
                </a:cubicBezTo>
                <a:cubicBezTo>
                  <a:pt x="21230" y="3126"/>
                  <a:pt x="21370" y="4060"/>
                  <a:pt x="21459" y="5106"/>
                </a:cubicBezTo>
                <a:cubicBezTo>
                  <a:pt x="21529" y="5832"/>
                  <a:pt x="21565" y="6738"/>
                  <a:pt x="21582" y="7917"/>
                </a:cubicBezTo>
                <a:cubicBezTo>
                  <a:pt x="21600" y="9096"/>
                  <a:pt x="21600" y="10547"/>
                  <a:pt x="21600" y="12361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87" name="Line"/>
          <p:cNvSpPr/>
          <p:nvPr/>
        </p:nvSpPr>
        <p:spPr>
          <a:xfrm>
            <a:off x="9542480" y="7410752"/>
            <a:ext cx="0" cy="280210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88" name="Venn diagram"/>
          <p:cNvSpPr txBox="1"/>
          <p:nvPr/>
        </p:nvSpPr>
        <p:spPr>
          <a:xfrm>
            <a:off x="3427677" y="11491363"/>
            <a:ext cx="1769623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89" name="Venn diagram"/>
          <p:cNvSpPr txBox="1"/>
          <p:nvPr/>
        </p:nvSpPr>
        <p:spPr>
          <a:xfrm>
            <a:off x="3497859" y="11830031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91" name="Circle"/>
          <p:cNvSpPr/>
          <p:nvPr/>
        </p:nvSpPr>
        <p:spPr>
          <a:xfrm>
            <a:off x="3747603" y="10346826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93" name="Venn diagram"/>
          <p:cNvSpPr txBox="1"/>
          <p:nvPr/>
        </p:nvSpPr>
        <p:spPr>
          <a:xfrm>
            <a:off x="8653726" y="11491363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94" name="Venn diagram"/>
          <p:cNvSpPr txBox="1"/>
          <p:nvPr/>
        </p:nvSpPr>
        <p:spPr>
          <a:xfrm>
            <a:off x="8723908" y="11830031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496" name="Circle"/>
          <p:cNvSpPr/>
          <p:nvPr/>
        </p:nvSpPr>
        <p:spPr>
          <a:xfrm>
            <a:off x="8973652" y="10346826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98" name="Venn diagram"/>
          <p:cNvSpPr txBox="1"/>
          <p:nvPr/>
        </p:nvSpPr>
        <p:spPr>
          <a:xfrm>
            <a:off x="6035087" y="727492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499" name="Venn diagram"/>
          <p:cNvSpPr txBox="1"/>
          <p:nvPr/>
        </p:nvSpPr>
        <p:spPr>
          <a:xfrm>
            <a:off x="6105269" y="761359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01" name="Circle"/>
          <p:cNvSpPr/>
          <p:nvPr/>
        </p:nvSpPr>
        <p:spPr>
          <a:xfrm>
            <a:off x="6355013" y="613038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03" name="Venn diagram"/>
          <p:cNvSpPr txBox="1"/>
          <p:nvPr/>
        </p:nvSpPr>
        <p:spPr>
          <a:xfrm>
            <a:off x="10463154" y="498228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04" name="Venn diagram"/>
          <p:cNvSpPr txBox="1"/>
          <p:nvPr/>
        </p:nvSpPr>
        <p:spPr>
          <a:xfrm>
            <a:off x="10533336" y="532094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06" name="Circle"/>
          <p:cNvSpPr/>
          <p:nvPr/>
        </p:nvSpPr>
        <p:spPr>
          <a:xfrm>
            <a:off x="10783080" y="383774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08" name="Line"/>
          <p:cNvSpPr/>
          <p:nvPr/>
        </p:nvSpPr>
        <p:spPr>
          <a:xfrm flipV="1">
            <a:off x="3094207" y="4421900"/>
            <a:ext cx="7677458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09" name="Venn diagram"/>
          <p:cNvSpPr txBox="1"/>
          <p:nvPr/>
        </p:nvSpPr>
        <p:spPr>
          <a:xfrm>
            <a:off x="1618851" y="498228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10" name="Venn diagram"/>
          <p:cNvSpPr txBox="1"/>
          <p:nvPr/>
        </p:nvSpPr>
        <p:spPr>
          <a:xfrm>
            <a:off x="1689033" y="532094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12" name="Circle"/>
          <p:cNvSpPr/>
          <p:nvPr/>
        </p:nvSpPr>
        <p:spPr>
          <a:xfrm>
            <a:off x="1938777" y="383774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grpSp>
        <p:nvGrpSpPr>
          <p:cNvPr id="3516" name="Group"/>
          <p:cNvGrpSpPr/>
          <p:nvPr/>
        </p:nvGrpSpPr>
        <p:grpSpPr>
          <a:xfrm>
            <a:off x="13672239" y="3822806"/>
            <a:ext cx="8948124" cy="5844023"/>
            <a:chOff x="0" y="0"/>
            <a:chExt cx="8948122" cy="5844020"/>
          </a:xfrm>
        </p:grpSpPr>
        <p:sp>
          <p:nvSpPr>
            <p:cNvPr id="351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1894223"/>
              <a:ext cx="8937371" cy="3949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 Vitae </a:t>
              </a:r>
              <a:r>
                <a:rPr dirty="0" err="1">
                  <a:solidFill>
                    <a:schemeClr val="tx2"/>
                  </a:solidFill>
                </a:rPr>
                <a:t>congue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consequat</a:t>
              </a:r>
              <a:r>
                <a:rPr dirty="0">
                  <a:solidFill>
                    <a:schemeClr val="tx2"/>
                  </a:solidFill>
                </a:rPr>
                <a:t> ac </a:t>
              </a:r>
              <a:r>
                <a:rPr dirty="0" err="1">
                  <a:solidFill>
                    <a:schemeClr val="tx2"/>
                  </a:solidFill>
                </a:rPr>
                <a:t>felis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donec</a:t>
              </a:r>
              <a:r>
                <a:rPr dirty="0">
                  <a:solidFill>
                    <a:schemeClr val="tx2"/>
                  </a:solidFill>
                </a:rPr>
                <a:t> et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pellentesque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515" name="Venn diagram"/>
            <p:cNvSpPr/>
            <p:nvPr/>
          </p:nvSpPr>
          <p:spPr>
            <a:xfrm>
              <a:off x="0" y="0"/>
              <a:ext cx="7203120" cy="151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6EA83A-EC9F-D546-B5FF-9B97E4BAB2B7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104497" y="1428948"/>
            <a:ext cx="1630800" cy="1630800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146ECAA-014D-0347-A28B-99CC447043BA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2010462" y="3909430"/>
            <a:ext cx="986400" cy="986400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AC2E7FD-CFD2-1C4C-8C3E-0F1BB57BD6D1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10854765" y="3909430"/>
            <a:ext cx="986400" cy="986400"/>
          </a:xfrm>
        </p:spPr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EF239E25-0E9D-5C47-B003-FCC886FAE1DD}"/>
              </a:ext>
            </a:extLst>
          </p:cNvPr>
          <p:cNvSpPr>
            <a:spLocks noGrp="1"/>
          </p:cNvSpPr>
          <p:nvPr>
            <p:ph type="pic" sz="quarter" idx="97"/>
          </p:nvPr>
        </p:nvSpPr>
        <p:spPr>
          <a:xfrm>
            <a:off x="3819288" y="5585867"/>
            <a:ext cx="986400" cy="986400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C107FCF-228F-C648-89F9-9193D2D87FFC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9045337" y="5585867"/>
            <a:ext cx="986400" cy="986400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0E0CB85-38B3-A24E-8C17-83E6D33245D3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>
          <a:xfrm>
            <a:off x="6426698" y="6202073"/>
            <a:ext cx="986400" cy="986400"/>
          </a:xfrm>
        </p:spPr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AF146E26-8EB8-4C47-AFCC-81D18529273A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10142807" y="8439133"/>
            <a:ext cx="986400" cy="986400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4CF3A8F8-91EA-0746-A8A8-99FC31642FF5}"/>
              </a:ext>
            </a:extLst>
          </p:cNvPr>
          <p:cNvSpPr>
            <a:spLocks noGrp="1"/>
          </p:cNvSpPr>
          <p:nvPr>
            <p:ph type="pic" sz="quarter" idx="114"/>
          </p:nvPr>
        </p:nvSpPr>
        <p:spPr>
          <a:xfrm>
            <a:off x="2710590" y="8439133"/>
            <a:ext cx="986400" cy="986400"/>
          </a:xfrm>
        </p:spPr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AEE0578A-91A8-7740-AA22-CF08A6E8A1F1}"/>
              </a:ext>
            </a:extLst>
          </p:cNvPr>
          <p:cNvSpPr>
            <a:spLocks noGrp="1"/>
          </p:cNvSpPr>
          <p:nvPr>
            <p:ph type="pic" sz="quarter" idx="116"/>
          </p:nvPr>
        </p:nvSpPr>
        <p:spPr>
          <a:xfrm>
            <a:off x="4910761" y="8439133"/>
            <a:ext cx="986400" cy="986400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0F9FAAFE-2306-6E49-8426-7FE2EE4F28D0}"/>
              </a:ext>
            </a:extLst>
          </p:cNvPr>
          <p:cNvSpPr>
            <a:spLocks noGrp="1"/>
          </p:cNvSpPr>
          <p:nvPr>
            <p:ph type="pic" sz="quarter" idx="118"/>
          </p:nvPr>
        </p:nvSpPr>
        <p:spPr>
          <a:xfrm>
            <a:off x="7942637" y="8439133"/>
            <a:ext cx="986400" cy="9864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ED158E47-BB9F-1C45-906F-E963088DAA8E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3819288" y="10418511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F7C2C00-032E-6148-A643-85B4DA0B7C81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9045337" y="10418511"/>
            <a:ext cx="986400" cy="986400"/>
          </a:xfrm>
        </p:spPr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8" name="Venn diagram"/>
          <p:cNvSpPr txBox="1"/>
          <p:nvPr/>
        </p:nvSpPr>
        <p:spPr>
          <a:xfrm>
            <a:off x="6104592" y="7578034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19" name="Venn diagram"/>
          <p:cNvSpPr txBox="1"/>
          <p:nvPr/>
        </p:nvSpPr>
        <p:spPr>
          <a:xfrm>
            <a:off x="6113940" y="7916701"/>
            <a:ext cx="2029987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21" name="Circle"/>
          <p:cNvSpPr/>
          <p:nvPr/>
        </p:nvSpPr>
        <p:spPr>
          <a:xfrm>
            <a:off x="6238883" y="5752731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23" name="Line"/>
          <p:cNvSpPr/>
          <p:nvPr/>
        </p:nvSpPr>
        <p:spPr>
          <a:xfrm rot="16200000">
            <a:off x="6487278" y="6109308"/>
            <a:ext cx="7428631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24" name="Venn diagram"/>
          <p:cNvSpPr txBox="1"/>
          <p:nvPr/>
        </p:nvSpPr>
        <p:spPr>
          <a:xfrm>
            <a:off x="10649229" y="35133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25" name="Venn diagram"/>
          <p:cNvSpPr txBox="1"/>
          <p:nvPr/>
        </p:nvSpPr>
        <p:spPr>
          <a:xfrm>
            <a:off x="10719411" y="38520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27" name="Circle"/>
          <p:cNvSpPr/>
          <p:nvPr/>
        </p:nvSpPr>
        <p:spPr>
          <a:xfrm>
            <a:off x="10969155" y="2368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29" name="Line"/>
          <p:cNvSpPr/>
          <p:nvPr/>
        </p:nvSpPr>
        <p:spPr>
          <a:xfrm flipH="1">
            <a:off x="9648588" y="5427117"/>
            <a:ext cx="1095861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30" name="Line"/>
          <p:cNvSpPr/>
          <p:nvPr/>
        </p:nvSpPr>
        <p:spPr>
          <a:xfrm flipH="1">
            <a:off x="9650275" y="7890918"/>
            <a:ext cx="1091905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31" name="Venn diagram"/>
          <p:cNvSpPr txBox="1"/>
          <p:nvPr/>
        </p:nvSpPr>
        <p:spPr>
          <a:xfrm>
            <a:off x="10649229" y="5989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32" name="Venn diagram"/>
          <p:cNvSpPr txBox="1"/>
          <p:nvPr/>
        </p:nvSpPr>
        <p:spPr>
          <a:xfrm>
            <a:off x="10719411" y="6328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34" name="Circle"/>
          <p:cNvSpPr/>
          <p:nvPr/>
        </p:nvSpPr>
        <p:spPr>
          <a:xfrm>
            <a:off x="10969155" y="4845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36" name="Venn diagram"/>
          <p:cNvSpPr txBox="1"/>
          <p:nvPr/>
        </p:nvSpPr>
        <p:spPr>
          <a:xfrm>
            <a:off x="10649229" y="84663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37" name="Venn diagram"/>
          <p:cNvSpPr txBox="1"/>
          <p:nvPr/>
        </p:nvSpPr>
        <p:spPr>
          <a:xfrm>
            <a:off x="10719411" y="88050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39" name="Circle"/>
          <p:cNvSpPr/>
          <p:nvPr/>
        </p:nvSpPr>
        <p:spPr>
          <a:xfrm>
            <a:off x="10969155" y="7321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41" name="Venn diagram"/>
          <p:cNvSpPr txBox="1"/>
          <p:nvPr/>
        </p:nvSpPr>
        <p:spPr>
          <a:xfrm>
            <a:off x="10649229" y="10942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42" name="Venn diagram"/>
          <p:cNvSpPr txBox="1"/>
          <p:nvPr/>
        </p:nvSpPr>
        <p:spPr>
          <a:xfrm>
            <a:off x="10719411" y="11281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44" name="Circle"/>
          <p:cNvSpPr/>
          <p:nvPr/>
        </p:nvSpPr>
        <p:spPr>
          <a:xfrm>
            <a:off x="10969155" y="9798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46" name="Line"/>
          <p:cNvSpPr/>
          <p:nvPr/>
        </p:nvSpPr>
        <p:spPr>
          <a:xfrm flipH="1">
            <a:off x="8246460" y="6646319"/>
            <a:ext cx="139082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47" name="Line"/>
          <p:cNvSpPr/>
          <p:nvPr/>
        </p:nvSpPr>
        <p:spPr>
          <a:xfrm flipH="1">
            <a:off x="4631195" y="6654785"/>
            <a:ext cx="1390819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48" name="Line"/>
          <p:cNvSpPr/>
          <p:nvPr/>
        </p:nvSpPr>
        <p:spPr>
          <a:xfrm rot="5400000" flipH="1">
            <a:off x="365877" y="6112038"/>
            <a:ext cx="7428632" cy="11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49" name="Line"/>
          <p:cNvSpPr/>
          <p:nvPr/>
        </p:nvSpPr>
        <p:spPr>
          <a:xfrm flipH="1">
            <a:off x="3544122" y="5430301"/>
            <a:ext cx="109586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50" name="Line"/>
          <p:cNvSpPr/>
          <p:nvPr/>
        </p:nvSpPr>
        <p:spPr>
          <a:xfrm flipH="1">
            <a:off x="3545808" y="7894102"/>
            <a:ext cx="1091906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51" name="Venn diagram"/>
          <p:cNvSpPr txBox="1"/>
          <p:nvPr/>
        </p:nvSpPr>
        <p:spPr>
          <a:xfrm>
            <a:off x="1877762" y="35165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52" name="Venn diagram"/>
          <p:cNvSpPr txBox="1"/>
          <p:nvPr/>
        </p:nvSpPr>
        <p:spPr>
          <a:xfrm>
            <a:off x="1947944" y="38552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54" name="Circle"/>
          <p:cNvSpPr/>
          <p:nvPr/>
        </p:nvSpPr>
        <p:spPr>
          <a:xfrm>
            <a:off x="2197688" y="23720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56" name="Venn diagram"/>
          <p:cNvSpPr txBox="1"/>
          <p:nvPr/>
        </p:nvSpPr>
        <p:spPr>
          <a:xfrm>
            <a:off x="1877762" y="5989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57" name="Venn diagram"/>
          <p:cNvSpPr txBox="1"/>
          <p:nvPr/>
        </p:nvSpPr>
        <p:spPr>
          <a:xfrm>
            <a:off x="1947944" y="6328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59" name="Circle"/>
          <p:cNvSpPr/>
          <p:nvPr/>
        </p:nvSpPr>
        <p:spPr>
          <a:xfrm>
            <a:off x="2197688" y="4845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61" name="Venn diagram"/>
          <p:cNvSpPr txBox="1"/>
          <p:nvPr/>
        </p:nvSpPr>
        <p:spPr>
          <a:xfrm>
            <a:off x="1877762" y="84695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62" name="Venn diagram"/>
          <p:cNvSpPr txBox="1"/>
          <p:nvPr/>
        </p:nvSpPr>
        <p:spPr>
          <a:xfrm>
            <a:off x="1947944" y="88082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64" name="Circle"/>
          <p:cNvSpPr/>
          <p:nvPr/>
        </p:nvSpPr>
        <p:spPr>
          <a:xfrm>
            <a:off x="2197688" y="73250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66" name="Venn diagram"/>
          <p:cNvSpPr txBox="1"/>
          <p:nvPr/>
        </p:nvSpPr>
        <p:spPr>
          <a:xfrm>
            <a:off x="1877762" y="109460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67" name="Venn diagram"/>
          <p:cNvSpPr txBox="1"/>
          <p:nvPr/>
        </p:nvSpPr>
        <p:spPr>
          <a:xfrm>
            <a:off x="1947944" y="112847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69" name="Circle"/>
          <p:cNvSpPr/>
          <p:nvPr/>
        </p:nvSpPr>
        <p:spPr>
          <a:xfrm>
            <a:off x="2197688" y="98015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grpSp>
        <p:nvGrpSpPr>
          <p:cNvPr id="3573" name="Group"/>
          <p:cNvGrpSpPr/>
          <p:nvPr/>
        </p:nvGrpSpPr>
        <p:grpSpPr>
          <a:xfrm>
            <a:off x="13996920" y="3797391"/>
            <a:ext cx="8948124" cy="5844023"/>
            <a:chOff x="0" y="0"/>
            <a:chExt cx="8948122" cy="5844020"/>
          </a:xfrm>
        </p:grpSpPr>
        <p:sp>
          <p:nvSpPr>
            <p:cNvPr id="357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1894223"/>
              <a:ext cx="8937371" cy="3949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dolor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, </a:t>
              </a:r>
              <a:r>
                <a:rPr dirty="0" err="1">
                  <a:solidFill>
                    <a:schemeClr val="tx2"/>
                  </a:solidFill>
                </a:rPr>
                <a:t>consectetur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adipiscing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elit</a:t>
              </a:r>
              <a:r>
                <a:rPr dirty="0">
                  <a:solidFill>
                    <a:schemeClr val="tx2"/>
                  </a:solidFill>
                </a:rPr>
                <a:t>, sed do </a:t>
              </a:r>
              <a:r>
                <a:rPr dirty="0" err="1">
                  <a:solidFill>
                    <a:schemeClr val="tx2"/>
                  </a:solidFill>
                </a:rPr>
                <a:t>eiusmod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incididunt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labore</a:t>
              </a:r>
              <a:r>
                <a:rPr dirty="0">
                  <a:solidFill>
                    <a:schemeClr val="tx2"/>
                  </a:solidFill>
                </a:rPr>
                <a:t> et dolore magna </a:t>
              </a:r>
              <a:r>
                <a:rPr dirty="0" err="1">
                  <a:solidFill>
                    <a:schemeClr val="tx2"/>
                  </a:solidFill>
                </a:rPr>
                <a:t>aliqua</a:t>
              </a:r>
              <a:r>
                <a:rPr dirty="0">
                  <a:solidFill>
                    <a:schemeClr val="tx2"/>
                  </a:solidFill>
                </a:rPr>
                <a:t>. Vitae </a:t>
              </a:r>
              <a:r>
                <a:rPr dirty="0" err="1">
                  <a:solidFill>
                    <a:schemeClr val="tx2"/>
                  </a:solidFill>
                </a:rPr>
                <a:t>elementum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curabitur</a:t>
              </a:r>
              <a:r>
                <a:rPr dirty="0">
                  <a:solidFill>
                    <a:schemeClr val="tx2"/>
                  </a:solidFill>
                </a:rPr>
                <a:t> vitae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velit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dignissim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sodales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dolor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non </a:t>
              </a:r>
              <a:r>
                <a:rPr dirty="0" err="1">
                  <a:solidFill>
                    <a:schemeClr val="tx2"/>
                  </a:solidFill>
                </a:rPr>
                <a:t>arcu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risus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varius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Enim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ut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sem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viverra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aliquet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eget</a:t>
              </a:r>
              <a:r>
                <a:rPr dirty="0">
                  <a:solidFill>
                    <a:schemeClr val="tx2"/>
                  </a:solidFill>
                </a:rPr>
                <a:t> sit. Eu </a:t>
              </a:r>
              <a:r>
                <a:rPr dirty="0" err="1">
                  <a:solidFill>
                    <a:schemeClr val="tx2"/>
                  </a:solidFill>
                </a:rPr>
                <a:t>nisl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nunc</a:t>
              </a:r>
              <a:r>
                <a:rPr dirty="0">
                  <a:solidFill>
                    <a:schemeClr val="tx2"/>
                  </a:solidFill>
                </a:rPr>
                <a:t> mi ipsum. Ante </a:t>
              </a:r>
              <a:r>
                <a:rPr dirty="0" err="1">
                  <a:solidFill>
                    <a:schemeClr val="tx2"/>
                  </a:solidFill>
                </a:rPr>
                <a:t>metus</a:t>
              </a:r>
              <a:r>
                <a:rPr dirty="0">
                  <a:solidFill>
                    <a:schemeClr val="tx2"/>
                  </a:solidFill>
                </a:rPr>
                <a:t> dictum at </a:t>
              </a:r>
              <a:r>
                <a:rPr dirty="0" err="1">
                  <a:solidFill>
                    <a:schemeClr val="tx2"/>
                  </a:solidFill>
                </a:rPr>
                <a:t>tempor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Erat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imperdiet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euismod</a:t>
              </a:r>
              <a:r>
                <a:rPr dirty="0">
                  <a:solidFill>
                    <a:schemeClr val="tx2"/>
                  </a:solidFill>
                </a:rPr>
                <a:t> nisi porta lorem </a:t>
              </a:r>
              <a:r>
                <a:rPr dirty="0" err="1">
                  <a:solidFill>
                    <a:schemeClr val="tx2"/>
                  </a:solidFill>
                </a:rPr>
                <a:t>mollis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Facilisis</a:t>
              </a:r>
              <a:r>
                <a:rPr dirty="0">
                  <a:solidFill>
                    <a:schemeClr val="tx2"/>
                  </a:solidFill>
                </a:rPr>
                <a:t> sed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morbi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commodo</a:t>
              </a:r>
              <a:r>
                <a:rPr dirty="0">
                  <a:solidFill>
                    <a:schemeClr val="tx2"/>
                  </a:solidFill>
                </a:rPr>
                <a:t>. </a:t>
              </a:r>
              <a:r>
                <a:rPr dirty="0" err="1">
                  <a:solidFill>
                    <a:schemeClr val="tx2"/>
                  </a:solidFill>
                </a:rPr>
                <a:t>Nibh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praesent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tristique</a:t>
              </a:r>
              <a:r>
                <a:rPr dirty="0">
                  <a:solidFill>
                    <a:schemeClr val="tx2"/>
                  </a:solidFill>
                </a:rPr>
                <a:t> magna sit </a:t>
              </a:r>
              <a:r>
                <a:rPr dirty="0" err="1">
                  <a:solidFill>
                    <a:schemeClr val="tx2"/>
                  </a:solidFill>
                </a:rPr>
                <a:t>amet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purus</a:t>
              </a:r>
              <a:r>
                <a:rPr dirty="0">
                  <a:solidFill>
                    <a:schemeClr val="tx2"/>
                  </a:solidFill>
                </a:rPr>
                <a:t>. Massa vitae </a:t>
              </a:r>
              <a:r>
                <a:rPr dirty="0" err="1">
                  <a:solidFill>
                    <a:schemeClr val="tx2"/>
                  </a:solidFill>
                </a:rPr>
                <a:t>tortor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condimentum</a:t>
              </a:r>
              <a:r>
                <a:rPr dirty="0">
                  <a:solidFill>
                    <a:schemeClr val="tx2"/>
                  </a:solidFill>
                </a:rPr>
                <a:t> lacinia </a:t>
              </a:r>
              <a:r>
                <a:rPr dirty="0" err="1">
                  <a:solidFill>
                    <a:schemeClr val="tx2"/>
                  </a:solidFill>
                </a:rPr>
                <a:t>quis</a:t>
              </a:r>
              <a:r>
                <a:rPr dirty="0">
                  <a:solidFill>
                    <a:schemeClr val="tx2"/>
                  </a:solidFill>
                </a:rPr>
                <a:t> vel eros. Vitae </a:t>
              </a:r>
              <a:r>
                <a:rPr dirty="0" err="1">
                  <a:solidFill>
                    <a:schemeClr val="tx2"/>
                  </a:solidFill>
                </a:rPr>
                <a:t>congue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eu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consequat</a:t>
              </a:r>
              <a:r>
                <a:rPr dirty="0">
                  <a:solidFill>
                    <a:schemeClr val="tx2"/>
                  </a:solidFill>
                </a:rPr>
                <a:t> ac </a:t>
              </a:r>
              <a:r>
                <a:rPr dirty="0" err="1">
                  <a:solidFill>
                    <a:schemeClr val="tx2"/>
                  </a:solidFill>
                </a:rPr>
                <a:t>felis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donec</a:t>
              </a:r>
              <a:r>
                <a:rPr dirty="0">
                  <a:solidFill>
                    <a:schemeClr val="tx2"/>
                  </a:solidFill>
                </a:rPr>
                <a:t> et </a:t>
              </a:r>
              <a:r>
                <a:rPr dirty="0" err="1">
                  <a:solidFill>
                    <a:schemeClr val="tx2"/>
                  </a:solidFill>
                </a:rPr>
                <a:t>odio</a:t>
              </a:r>
              <a:r>
                <a:rPr dirty="0">
                  <a:solidFill>
                    <a:schemeClr val="tx2"/>
                  </a:solidFill>
                </a:rPr>
                <a:t> </a:t>
              </a:r>
              <a:r>
                <a:rPr dirty="0" err="1">
                  <a:solidFill>
                    <a:schemeClr val="tx2"/>
                  </a:solidFill>
                </a:rPr>
                <a:t>pellentesque</a:t>
              </a:r>
              <a:r>
                <a:rPr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572" name="Venn diagram"/>
            <p:cNvSpPr/>
            <p:nvPr/>
          </p:nvSpPr>
          <p:spPr>
            <a:xfrm>
              <a:off x="0" y="0"/>
              <a:ext cx="7203120" cy="151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Company organizational chart with photos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00D28A-4A17-A840-81C4-A1D826E249EC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313534" y="5827381"/>
            <a:ext cx="1630800" cy="16308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6940290-FAF5-E34E-8789-C9B85961A60C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2269373" y="2443699"/>
            <a:ext cx="986400" cy="986400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2EE644E-3C2E-274C-AA47-110FF43AD5BC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1040840" y="2440500"/>
            <a:ext cx="986400" cy="986400"/>
          </a:xfrm>
        </p:spPr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3369F9D-1ADC-CA46-ACBA-7CB8378ECC3C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1040840" y="4917000"/>
            <a:ext cx="986400" cy="986400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6DE9D0A-8A33-7048-BBBF-BB84A6310D26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2269373" y="4917000"/>
            <a:ext cx="986400" cy="986400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7C792AA-F5D2-0F4E-BE0B-DDC19775E690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1040840" y="7393500"/>
            <a:ext cx="986400" cy="986400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5FD35FE3-F262-3742-8D33-D0A694CED7ED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2269373" y="7396699"/>
            <a:ext cx="986400" cy="986400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8A312D8-B9D1-054C-82E4-F1AF9CA5BE42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2269373" y="9873199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5267F933-45BF-3D44-80C9-BFA6BCC4A3FC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1040840" y="9870000"/>
            <a:ext cx="986400" cy="986400"/>
          </a:xfrm>
        </p:spPr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5" name="Line"/>
          <p:cNvSpPr/>
          <p:nvPr/>
        </p:nvSpPr>
        <p:spPr>
          <a:xfrm rot="16200000">
            <a:off x="14259677" y="5995008"/>
            <a:ext cx="7428633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76" name="Venn diagram"/>
          <p:cNvSpPr/>
          <p:nvPr/>
        </p:nvSpPr>
        <p:spPr>
          <a:xfrm>
            <a:off x="18421629" y="33990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77" name="Venn diagram"/>
          <p:cNvSpPr/>
          <p:nvPr/>
        </p:nvSpPr>
        <p:spPr>
          <a:xfrm>
            <a:off x="18491811" y="373771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79" name="Circle"/>
          <p:cNvSpPr/>
          <p:nvPr/>
        </p:nvSpPr>
        <p:spPr>
          <a:xfrm>
            <a:off x="18741555" y="22545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81" name="Line"/>
          <p:cNvSpPr/>
          <p:nvPr/>
        </p:nvSpPr>
        <p:spPr>
          <a:xfrm flipH="1">
            <a:off x="17420988" y="5312818"/>
            <a:ext cx="109586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582" name="Line"/>
          <p:cNvSpPr/>
          <p:nvPr/>
        </p:nvSpPr>
        <p:spPr>
          <a:xfrm flipH="1">
            <a:off x="17422675" y="7776619"/>
            <a:ext cx="1091906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583" name="Venn diagram"/>
          <p:cNvSpPr/>
          <p:nvPr/>
        </p:nvSpPr>
        <p:spPr>
          <a:xfrm>
            <a:off x="18421629" y="5875553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84" name="Venn diagram"/>
          <p:cNvSpPr/>
          <p:nvPr/>
        </p:nvSpPr>
        <p:spPr>
          <a:xfrm>
            <a:off x="18491811" y="6214220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86" name="Circle"/>
          <p:cNvSpPr/>
          <p:nvPr/>
        </p:nvSpPr>
        <p:spPr>
          <a:xfrm>
            <a:off x="18741555" y="47310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88" name="Venn diagram"/>
          <p:cNvSpPr/>
          <p:nvPr/>
        </p:nvSpPr>
        <p:spPr>
          <a:xfrm>
            <a:off x="18421629" y="8352053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89" name="Venn diagram"/>
          <p:cNvSpPr/>
          <p:nvPr/>
        </p:nvSpPr>
        <p:spPr>
          <a:xfrm>
            <a:off x="18491811" y="8690720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91" name="Circle"/>
          <p:cNvSpPr/>
          <p:nvPr/>
        </p:nvSpPr>
        <p:spPr>
          <a:xfrm>
            <a:off x="18741555" y="7207516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93" name="Venn diagram"/>
          <p:cNvSpPr/>
          <p:nvPr/>
        </p:nvSpPr>
        <p:spPr>
          <a:xfrm>
            <a:off x="18421629" y="10828554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594" name="Venn diagram"/>
          <p:cNvSpPr/>
          <p:nvPr/>
        </p:nvSpPr>
        <p:spPr>
          <a:xfrm>
            <a:off x="18491811" y="11167221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596" name="Circle"/>
          <p:cNvSpPr/>
          <p:nvPr/>
        </p:nvSpPr>
        <p:spPr>
          <a:xfrm>
            <a:off x="18741555" y="9684017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598" name="Line"/>
          <p:cNvSpPr/>
          <p:nvPr/>
        </p:nvSpPr>
        <p:spPr>
          <a:xfrm flipH="1">
            <a:off x="14795295" y="6532019"/>
            <a:ext cx="261438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600" name="Line"/>
          <p:cNvSpPr/>
          <p:nvPr/>
        </p:nvSpPr>
        <p:spPr>
          <a:xfrm flipH="1">
            <a:off x="6957388" y="6540485"/>
            <a:ext cx="2660112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601" name="Line"/>
          <p:cNvSpPr/>
          <p:nvPr/>
        </p:nvSpPr>
        <p:spPr>
          <a:xfrm rot="5400000" flipH="1">
            <a:off x="2692070" y="5997739"/>
            <a:ext cx="7428633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02" name="Line"/>
          <p:cNvSpPr/>
          <p:nvPr/>
        </p:nvSpPr>
        <p:spPr>
          <a:xfrm flipH="1">
            <a:off x="5870315" y="5316002"/>
            <a:ext cx="10958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603" name="Line"/>
          <p:cNvSpPr/>
          <p:nvPr/>
        </p:nvSpPr>
        <p:spPr>
          <a:xfrm flipH="1">
            <a:off x="5872002" y="7779803"/>
            <a:ext cx="109190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604" name="Venn diagram"/>
          <p:cNvSpPr/>
          <p:nvPr/>
        </p:nvSpPr>
        <p:spPr>
          <a:xfrm>
            <a:off x="4203955" y="3402251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05" name="Venn diagram"/>
          <p:cNvSpPr/>
          <p:nvPr/>
        </p:nvSpPr>
        <p:spPr>
          <a:xfrm>
            <a:off x="4274137" y="3740918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07" name="Circle"/>
          <p:cNvSpPr/>
          <p:nvPr/>
        </p:nvSpPr>
        <p:spPr>
          <a:xfrm>
            <a:off x="4523881" y="22577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09" name="Venn diagram"/>
          <p:cNvSpPr/>
          <p:nvPr/>
        </p:nvSpPr>
        <p:spPr>
          <a:xfrm>
            <a:off x="4203955" y="5875553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10" name="Venn diagram"/>
          <p:cNvSpPr/>
          <p:nvPr/>
        </p:nvSpPr>
        <p:spPr>
          <a:xfrm>
            <a:off x="4274137" y="6214220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12" name="Circle"/>
          <p:cNvSpPr/>
          <p:nvPr/>
        </p:nvSpPr>
        <p:spPr>
          <a:xfrm>
            <a:off x="4523881" y="4731015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14" name="Venn diagram"/>
          <p:cNvSpPr/>
          <p:nvPr/>
        </p:nvSpPr>
        <p:spPr>
          <a:xfrm>
            <a:off x="4203955" y="835525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15" name="Venn diagram"/>
          <p:cNvSpPr/>
          <p:nvPr/>
        </p:nvSpPr>
        <p:spPr>
          <a:xfrm>
            <a:off x="4274137" y="869391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17" name="Circle"/>
          <p:cNvSpPr/>
          <p:nvPr/>
        </p:nvSpPr>
        <p:spPr>
          <a:xfrm>
            <a:off x="4523881" y="72107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19" name="Venn diagram"/>
          <p:cNvSpPr/>
          <p:nvPr/>
        </p:nvSpPr>
        <p:spPr>
          <a:xfrm>
            <a:off x="4203955" y="10831753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20" name="Venn diagram"/>
          <p:cNvSpPr/>
          <p:nvPr/>
        </p:nvSpPr>
        <p:spPr>
          <a:xfrm>
            <a:off x="4274137" y="11170420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22" name="Circle"/>
          <p:cNvSpPr/>
          <p:nvPr/>
        </p:nvSpPr>
        <p:spPr>
          <a:xfrm>
            <a:off x="4523881" y="9687216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25" name="Venn diagram"/>
          <p:cNvSpPr txBox="1"/>
          <p:nvPr/>
        </p:nvSpPr>
        <p:spPr>
          <a:xfrm>
            <a:off x="9609793" y="7463734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26" name="Venn diagram"/>
          <p:cNvSpPr txBox="1"/>
          <p:nvPr/>
        </p:nvSpPr>
        <p:spPr>
          <a:xfrm>
            <a:off x="9619141" y="7802402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28" name="Circle"/>
          <p:cNvSpPr/>
          <p:nvPr/>
        </p:nvSpPr>
        <p:spPr>
          <a:xfrm>
            <a:off x="9744084" y="5638431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30" name="Venn diagram"/>
          <p:cNvSpPr txBox="1"/>
          <p:nvPr/>
        </p:nvSpPr>
        <p:spPr>
          <a:xfrm>
            <a:off x="12708594" y="7463734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31" name="Venn diagram"/>
          <p:cNvSpPr txBox="1"/>
          <p:nvPr/>
        </p:nvSpPr>
        <p:spPr>
          <a:xfrm>
            <a:off x="12717942" y="7802402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33" name="Circle"/>
          <p:cNvSpPr/>
          <p:nvPr/>
        </p:nvSpPr>
        <p:spPr>
          <a:xfrm>
            <a:off x="12842885" y="5638431"/>
            <a:ext cx="1780101" cy="1780101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35" name="Line"/>
          <p:cNvSpPr/>
          <p:nvPr/>
        </p:nvSpPr>
        <p:spPr>
          <a:xfrm flipH="1">
            <a:off x="11633128" y="6536251"/>
            <a:ext cx="110081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637" name="Rounded Rectangle"/>
          <p:cNvSpPr/>
          <p:nvPr/>
        </p:nvSpPr>
        <p:spPr>
          <a:xfrm>
            <a:off x="8342738" y="4425074"/>
            <a:ext cx="7681591" cy="4908184"/>
          </a:xfrm>
          <a:prstGeom prst="roundRect">
            <a:avLst>
              <a:gd name="adj" fmla="val 3881"/>
            </a:avLst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284081" y="10231618"/>
            <a:ext cx="7798907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elit, sed do eiusmod tempor incididunt ut labore et dolore magna aliqua. Vitae elementum curabitur vitae nunc sed velit dignissim sodales.</a:t>
            </a:r>
          </a:p>
        </p:txBody>
      </p:sp>
      <p:sp>
        <p:nvSpPr>
          <p:cNvPr id="363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712321" y="9707381"/>
            <a:ext cx="4942427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36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292548" y="2916418"/>
            <a:ext cx="7798907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elit, sed do eiusmod tempor incididunt ut labore et dolore magna aliqua. Vitae elementum curabitur vitae nunc sed velit dignissim sodales.</a:t>
            </a:r>
          </a:p>
        </p:txBody>
      </p:sp>
      <p:sp>
        <p:nvSpPr>
          <p:cNvPr id="36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720788" y="2392181"/>
            <a:ext cx="4942427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7BAA0B-6082-7348-B184-BEC4F1D6E2CB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9818734" y="5713081"/>
            <a:ext cx="1630800" cy="16308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20D1EE7-F956-ED43-B4BD-D83AE77AA9D6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2917535" y="5713081"/>
            <a:ext cx="1630800" cy="1630800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55905D-4D07-9B4A-BBEC-42BB411E0B3D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4595566" y="2329399"/>
            <a:ext cx="986400" cy="9864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62F0485-F38B-1447-AF75-510EF048FD7D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8813240" y="4802700"/>
            <a:ext cx="986400" cy="986400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448DF8-D67B-084D-AD55-EF2450435420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4595566" y="4802700"/>
            <a:ext cx="986400" cy="986400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7432CE7-1726-9044-B32A-79826D912B33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8813240" y="7279201"/>
            <a:ext cx="986400" cy="986400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5C4CF94-1D8E-684A-B0F1-4CDB2A888070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4595566" y="7282400"/>
            <a:ext cx="986400" cy="986400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EB53481-3C5D-824C-8541-74012172486D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4595566" y="9758901"/>
            <a:ext cx="986400" cy="986400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615A7A9E-5366-744F-B2FB-D92130F7CA06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18813240" y="2326200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836BBE41-F8D7-D94F-8EAA-A68CDDD1D1E9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8813240" y="9755702"/>
            <a:ext cx="986400" cy="986400"/>
          </a:xfrm>
        </p:spPr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" name="Venn diagram"/>
          <p:cNvSpPr txBox="1"/>
          <p:nvPr/>
        </p:nvSpPr>
        <p:spPr>
          <a:xfrm>
            <a:off x="11148286" y="7578034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46" name="Venn diagram"/>
          <p:cNvSpPr txBox="1"/>
          <p:nvPr/>
        </p:nvSpPr>
        <p:spPr>
          <a:xfrm>
            <a:off x="11157634" y="7916701"/>
            <a:ext cx="2029987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48" name="Circle"/>
          <p:cNvSpPr/>
          <p:nvPr/>
        </p:nvSpPr>
        <p:spPr>
          <a:xfrm>
            <a:off x="11282577" y="5752731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50" name="Line"/>
          <p:cNvSpPr/>
          <p:nvPr/>
        </p:nvSpPr>
        <p:spPr>
          <a:xfrm rot="16200000">
            <a:off x="11530972" y="6109308"/>
            <a:ext cx="7428631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51" name="Venn diagram"/>
          <p:cNvSpPr txBox="1"/>
          <p:nvPr/>
        </p:nvSpPr>
        <p:spPr>
          <a:xfrm>
            <a:off x="15692922" y="35133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52" name="Venn diagram"/>
          <p:cNvSpPr txBox="1"/>
          <p:nvPr/>
        </p:nvSpPr>
        <p:spPr>
          <a:xfrm>
            <a:off x="15763104" y="38520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54" name="Circle"/>
          <p:cNvSpPr/>
          <p:nvPr/>
        </p:nvSpPr>
        <p:spPr>
          <a:xfrm>
            <a:off x="16012848" y="2368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56" name="Line"/>
          <p:cNvSpPr/>
          <p:nvPr/>
        </p:nvSpPr>
        <p:spPr>
          <a:xfrm flipH="1">
            <a:off x="14692283" y="5427118"/>
            <a:ext cx="109586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57" name="Line"/>
          <p:cNvSpPr/>
          <p:nvPr/>
        </p:nvSpPr>
        <p:spPr>
          <a:xfrm flipH="1">
            <a:off x="14693969" y="7890919"/>
            <a:ext cx="1091906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58" name="Venn diagram"/>
          <p:cNvSpPr txBox="1"/>
          <p:nvPr/>
        </p:nvSpPr>
        <p:spPr>
          <a:xfrm>
            <a:off x="15692922" y="5989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59" name="Venn diagram"/>
          <p:cNvSpPr txBox="1"/>
          <p:nvPr/>
        </p:nvSpPr>
        <p:spPr>
          <a:xfrm>
            <a:off x="15763104" y="6328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61" name="Circle"/>
          <p:cNvSpPr/>
          <p:nvPr/>
        </p:nvSpPr>
        <p:spPr>
          <a:xfrm>
            <a:off x="16012848" y="4845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63" name="Venn diagram"/>
          <p:cNvSpPr txBox="1"/>
          <p:nvPr/>
        </p:nvSpPr>
        <p:spPr>
          <a:xfrm>
            <a:off x="15692922" y="84663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64" name="Venn diagram"/>
          <p:cNvSpPr txBox="1"/>
          <p:nvPr/>
        </p:nvSpPr>
        <p:spPr>
          <a:xfrm>
            <a:off x="15763104" y="88050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66" name="Circle"/>
          <p:cNvSpPr/>
          <p:nvPr/>
        </p:nvSpPr>
        <p:spPr>
          <a:xfrm>
            <a:off x="16012848" y="7321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68" name="Venn diagram"/>
          <p:cNvSpPr txBox="1"/>
          <p:nvPr/>
        </p:nvSpPr>
        <p:spPr>
          <a:xfrm>
            <a:off x="15692922" y="10942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69" name="Venn diagram"/>
          <p:cNvSpPr txBox="1"/>
          <p:nvPr/>
        </p:nvSpPr>
        <p:spPr>
          <a:xfrm>
            <a:off x="15763104" y="11281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71" name="Circle"/>
          <p:cNvSpPr/>
          <p:nvPr/>
        </p:nvSpPr>
        <p:spPr>
          <a:xfrm>
            <a:off x="16012848" y="9798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73" name="Line"/>
          <p:cNvSpPr/>
          <p:nvPr/>
        </p:nvSpPr>
        <p:spPr>
          <a:xfrm flipH="1">
            <a:off x="13290154" y="6646319"/>
            <a:ext cx="652627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74" name="Line"/>
          <p:cNvSpPr/>
          <p:nvPr/>
        </p:nvSpPr>
        <p:spPr>
          <a:xfrm rot="5400000" flipH="1">
            <a:off x="5409572" y="6112038"/>
            <a:ext cx="7428631" cy="11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75" name="Line"/>
          <p:cNvSpPr/>
          <p:nvPr/>
        </p:nvSpPr>
        <p:spPr>
          <a:xfrm flipH="1">
            <a:off x="8587816" y="5430302"/>
            <a:ext cx="109586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76" name="Line"/>
          <p:cNvSpPr/>
          <p:nvPr/>
        </p:nvSpPr>
        <p:spPr>
          <a:xfrm flipH="1">
            <a:off x="8589502" y="7894103"/>
            <a:ext cx="1091906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3677" name="Venn diagram"/>
          <p:cNvSpPr txBox="1"/>
          <p:nvPr/>
        </p:nvSpPr>
        <p:spPr>
          <a:xfrm>
            <a:off x="6921456" y="35165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78" name="Venn diagram"/>
          <p:cNvSpPr txBox="1"/>
          <p:nvPr/>
        </p:nvSpPr>
        <p:spPr>
          <a:xfrm>
            <a:off x="6991638" y="38552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80" name="Circle"/>
          <p:cNvSpPr/>
          <p:nvPr/>
        </p:nvSpPr>
        <p:spPr>
          <a:xfrm>
            <a:off x="7241382" y="23720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82" name="Venn diagram"/>
          <p:cNvSpPr txBox="1"/>
          <p:nvPr/>
        </p:nvSpPr>
        <p:spPr>
          <a:xfrm>
            <a:off x="6921456" y="59898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83" name="Venn diagram"/>
          <p:cNvSpPr txBox="1"/>
          <p:nvPr/>
        </p:nvSpPr>
        <p:spPr>
          <a:xfrm>
            <a:off x="6991638" y="63285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85" name="Circle"/>
          <p:cNvSpPr/>
          <p:nvPr/>
        </p:nvSpPr>
        <p:spPr>
          <a:xfrm>
            <a:off x="7241382" y="48453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87" name="Venn diagram"/>
          <p:cNvSpPr txBox="1"/>
          <p:nvPr/>
        </p:nvSpPr>
        <p:spPr>
          <a:xfrm>
            <a:off x="6921456" y="84695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88" name="Venn diagram"/>
          <p:cNvSpPr txBox="1"/>
          <p:nvPr/>
        </p:nvSpPr>
        <p:spPr>
          <a:xfrm>
            <a:off x="6991638" y="88082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90" name="Circle"/>
          <p:cNvSpPr/>
          <p:nvPr/>
        </p:nvSpPr>
        <p:spPr>
          <a:xfrm>
            <a:off x="7241382" y="73250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92" name="Venn diagram"/>
          <p:cNvSpPr txBox="1"/>
          <p:nvPr/>
        </p:nvSpPr>
        <p:spPr>
          <a:xfrm>
            <a:off x="6921456" y="10946051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93" name="Venn diagram"/>
          <p:cNvSpPr txBox="1"/>
          <p:nvPr/>
        </p:nvSpPr>
        <p:spPr>
          <a:xfrm>
            <a:off x="6991638" y="1128471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695" name="Circle"/>
          <p:cNvSpPr/>
          <p:nvPr/>
        </p:nvSpPr>
        <p:spPr>
          <a:xfrm>
            <a:off x="7241382" y="9801514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697" name="Venn diagram"/>
          <p:cNvSpPr txBox="1"/>
          <p:nvPr/>
        </p:nvSpPr>
        <p:spPr>
          <a:xfrm>
            <a:off x="19776233" y="5245098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698" name="Venn diagram"/>
          <p:cNvSpPr txBox="1"/>
          <p:nvPr/>
        </p:nvSpPr>
        <p:spPr>
          <a:xfrm>
            <a:off x="19776233" y="5583766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01" name="Circle"/>
          <p:cNvSpPr/>
          <p:nvPr/>
        </p:nvSpPr>
        <p:spPr>
          <a:xfrm>
            <a:off x="18470559" y="4989248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04" name="Line"/>
          <p:cNvSpPr/>
          <p:nvPr/>
        </p:nvSpPr>
        <p:spPr>
          <a:xfrm rot="16200000">
            <a:off x="16980916" y="6385524"/>
            <a:ext cx="2183532" cy="521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060"/>
                </a:lnTo>
                <a:cubicBezTo>
                  <a:pt x="0" y="10290"/>
                  <a:pt x="0" y="8875"/>
                  <a:pt x="18" y="7724"/>
                </a:cubicBezTo>
                <a:cubicBezTo>
                  <a:pt x="35" y="6574"/>
                  <a:pt x="71" y="5690"/>
                  <a:pt x="141" y="4982"/>
                </a:cubicBezTo>
                <a:cubicBezTo>
                  <a:pt x="230" y="3962"/>
                  <a:pt x="370" y="3049"/>
                  <a:pt x="549" y="2300"/>
                </a:cubicBezTo>
                <a:cubicBezTo>
                  <a:pt x="728" y="1550"/>
                  <a:pt x="946" y="962"/>
                  <a:pt x="1190" y="591"/>
                </a:cubicBezTo>
                <a:cubicBezTo>
                  <a:pt x="1359" y="295"/>
                  <a:pt x="1570" y="148"/>
                  <a:pt x="1845" y="74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4"/>
                </a:cubicBezTo>
                <a:cubicBezTo>
                  <a:pt x="20030" y="148"/>
                  <a:pt x="20241" y="295"/>
                  <a:pt x="20410" y="591"/>
                </a:cubicBezTo>
                <a:cubicBezTo>
                  <a:pt x="20654" y="962"/>
                  <a:pt x="20872" y="1550"/>
                  <a:pt x="21051" y="2300"/>
                </a:cubicBezTo>
                <a:cubicBezTo>
                  <a:pt x="21230" y="3049"/>
                  <a:pt x="21370" y="3962"/>
                  <a:pt x="21459" y="4982"/>
                </a:cubicBezTo>
                <a:cubicBezTo>
                  <a:pt x="21529" y="5690"/>
                  <a:pt x="21565" y="6574"/>
                  <a:pt x="21582" y="7724"/>
                </a:cubicBezTo>
                <a:cubicBezTo>
                  <a:pt x="21600" y="8875"/>
                  <a:pt x="21600" y="10290"/>
                  <a:pt x="21600" y="12060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05" name="Venn diagram"/>
          <p:cNvSpPr txBox="1"/>
          <p:nvPr/>
        </p:nvSpPr>
        <p:spPr>
          <a:xfrm>
            <a:off x="19776233" y="7421032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06" name="Venn diagram"/>
          <p:cNvSpPr txBox="1"/>
          <p:nvPr/>
        </p:nvSpPr>
        <p:spPr>
          <a:xfrm>
            <a:off x="19776233" y="775970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09" name="Circle"/>
          <p:cNvSpPr/>
          <p:nvPr/>
        </p:nvSpPr>
        <p:spPr>
          <a:xfrm>
            <a:off x="18470559" y="7165182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12" name="Venn diagram"/>
          <p:cNvSpPr txBox="1"/>
          <p:nvPr/>
        </p:nvSpPr>
        <p:spPr>
          <a:xfrm>
            <a:off x="21264171" y="6337284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13" name="Venn diagram"/>
          <p:cNvSpPr txBox="1"/>
          <p:nvPr/>
        </p:nvSpPr>
        <p:spPr>
          <a:xfrm>
            <a:off x="21264171" y="667595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16" name="Circle"/>
          <p:cNvSpPr/>
          <p:nvPr/>
        </p:nvSpPr>
        <p:spPr>
          <a:xfrm>
            <a:off x="19958498" y="6081434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19" name="Line"/>
          <p:cNvSpPr/>
          <p:nvPr/>
        </p:nvSpPr>
        <p:spPr>
          <a:xfrm flipH="1">
            <a:off x="4544088" y="6654786"/>
            <a:ext cx="652627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20" name="Venn diagram"/>
          <p:cNvSpPr/>
          <p:nvPr/>
        </p:nvSpPr>
        <p:spPr>
          <a:xfrm>
            <a:off x="1405605" y="6337284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21" name="Venn diagram"/>
          <p:cNvSpPr/>
          <p:nvPr/>
        </p:nvSpPr>
        <p:spPr>
          <a:xfrm>
            <a:off x="1545970" y="667595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24" name="Circle"/>
          <p:cNvSpPr/>
          <p:nvPr/>
        </p:nvSpPr>
        <p:spPr>
          <a:xfrm>
            <a:off x="3329965" y="6081434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27" name="Line"/>
          <p:cNvSpPr/>
          <p:nvPr/>
        </p:nvSpPr>
        <p:spPr>
          <a:xfrm rot="5400000">
            <a:off x="5186850" y="6385524"/>
            <a:ext cx="2183531" cy="521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060"/>
                </a:lnTo>
                <a:cubicBezTo>
                  <a:pt x="0" y="10290"/>
                  <a:pt x="0" y="8875"/>
                  <a:pt x="18" y="7724"/>
                </a:cubicBezTo>
                <a:cubicBezTo>
                  <a:pt x="35" y="6574"/>
                  <a:pt x="71" y="5690"/>
                  <a:pt x="141" y="4982"/>
                </a:cubicBezTo>
                <a:cubicBezTo>
                  <a:pt x="230" y="3962"/>
                  <a:pt x="370" y="3049"/>
                  <a:pt x="549" y="2300"/>
                </a:cubicBezTo>
                <a:cubicBezTo>
                  <a:pt x="728" y="1550"/>
                  <a:pt x="946" y="962"/>
                  <a:pt x="1190" y="591"/>
                </a:cubicBezTo>
                <a:cubicBezTo>
                  <a:pt x="1359" y="295"/>
                  <a:pt x="1570" y="148"/>
                  <a:pt x="1845" y="74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74"/>
                </a:cubicBezTo>
                <a:cubicBezTo>
                  <a:pt x="20030" y="148"/>
                  <a:pt x="20241" y="295"/>
                  <a:pt x="20410" y="591"/>
                </a:cubicBezTo>
                <a:cubicBezTo>
                  <a:pt x="20654" y="962"/>
                  <a:pt x="20872" y="1550"/>
                  <a:pt x="21051" y="2300"/>
                </a:cubicBezTo>
                <a:cubicBezTo>
                  <a:pt x="21230" y="3049"/>
                  <a:pt x="21370" y="3962"/>
                  <a:pt x="21459" y="4982"/>
                </a:cubicBezTo>
                <a:cubicBezTo>
                  <a:pt x="21529" y="5690"/>
                  <a:pt x="21565" y="6574"/>
                  <a:pt x="21582" y="7724"/>
                </a:cubicBezTo>
                <a:cubicBezTo>
                  <a:pt x="21600" y="8875"/>
                  <a:pt x="21600" y="10290"/>
                  <a:pt x="21600" y="12060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28" name="Venn diagram"/>
          <p:cNvSpPr/>
          <p:nvPr/>
        </p:nvSpPr>
        <p:spPr>
          <a:xfrm>
            <a:off x="2851271" y="524509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29" name="Venn diagram"/>
          <p:cNvSpPr/>
          <p:nvPr/>
        </p:nvSpPr>
        <p:spPr>
          <a:xfrm>
            <a:off x="2991636" y="5583767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32" name="Circle"/>
          <p:cNvSpPr/>
          <p:nvPr/>
        </p:nvSpPr>
        <p:spPr>
          <a:xfrm>
            <a:off x="4775631" y="4989248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35" name="Venn diagram"/>
          <p:cNvSpPr/>
          <p:nvPr/>
        </p:nvSpPr>
        <p:spPr>
          <a:xfrm>
            <a:off x="2851271" y="7421032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36" name="Venn diagram"/>
          <p:cNvSpPr/>
          <p:nvPr/>
        </p:nvSpPr>
        <p:spPr>
          <a:xfrm>
            <a:off x="2991636" y="7759700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39" name="Circle"/>
          <p:cNvSpPr/>
          <p:nvPr/>
        </p:nvSpPr>
        <p:spPr>
          <a:xfrm>
            <a:off x="4775631" y="7165182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82054C7-19B2-BD45-86BD-27451466F10D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1357228" y="5827381"/>
            <a:ext cx="1630800" cy="1630800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2302B59-6EBE-A748-B190-5F8172D791F6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7313067" y="7396699"/>
            <a:ext cx="986400" cy="986400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FE2375-6C2D-6A46-8225-1AB31A8813FE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7313067" y="2443699"/>
            <a:ext cx="986400" cy="9864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C121FAF-20CD-E24D-85AB-3DCA7F047F7D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8542244" y="5060934"/>
            <a:ext cx="986400" cy="9864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471ABC0-9E06-1648-BC7F-172128187BD5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6084533" y="2440500"/>
            <a:ext cx="986400" cy="986400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D3CF645-8ACB-AD41-B58C-C0E61AF5FA85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7313067" y="9873199"/>
            <a:ext cx="986400" cy="986400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0F5BD3C-7134-5D4F-9553-0612F6FE487A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7313067" y="4917000"/>
            <a:ext cx="986400" cy="986400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2D2A41D-DDB3-2C41-9831-3FAF88E17AB8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6084533" y="4917000"/>
            <a:ext cx="986400" cy="986400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5F8B8BA-C67F-154D-B822-303B9C7063EC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3401650" y="6153120"/>
            <a:ext cx="986400" cy="986400"/>
          </a:xfrm>
        </p:spPr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D7659A6D-B7AF-2940-B968-93E6527E56AE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4847316" y="5060934"/>
            <a:ext cx="986400" cy="986400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79EF883F-B32C-0547-912C-BC204FBCAEA7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20030183" y="6153120"/>
            <a:ext cx="986400" cy="986400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E5639665-6D6A-B14F-9FBE-15CE5F356D0A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>
          <a:xfrm>
            <a:off x="4847316" y="7236867"/>
            <a:ext cx="986400" cy="986400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8337E6B-5D5B-5A4E-B7E8-3D775FC64FCF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8542244" y="7236867"/>
            <a:ext cx="986400" cy="986400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EA046AB4-9BA1-0B41-82DC-B5BF5ED7D856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6084533" y="7393500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34DC45C4-7E21-9040-BD3B-D7B851C54344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6084533" y="9870000"/>
            <a:ext cx="986400" cy="986400"/>
          </a:xfrm>
        </p:spPr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3" name="Venn diagram"/>
          <p:cNvSpPr txBox="1"/>
          <p:nvPr/>
        </p:nvSpPr>
        <p:spPr>
          <a:xfrm>
            <a:off x="11142332" y="9044389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44" name="Venn diagram"/>
          <p:cNvSpPr txBox="1"/>
          <p:nvPr/>
        </p:nvSpPr>
        <p:spPr>
          <a:xfrm>
            <a:off x="11151680" y="9383056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46" name="Circle"/>
          <p:cNvSpPr/>
          <p:nvPr/>
        </p:nvSpPr>
        <p:spPr>
          <a:xfrm>
            <a:off x="11276623" y="7219086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48" name="Line"/>
          <p:cNvSpPr/>
          <p:nvPr/>
        </p:nvSpPr>
        <p:spPr>
          <a:xfrm rot="16200000">
            <a:off x="12883917" y="7550263"/>
            <a:ext cx="4456831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9" y="3644"/>
                </a:cubicBezTo>
                <a:cubicBezTo>
                  <a:pt x="17" y="3101"/>
                  <a:pt x="35" y="2684"/>
                  <a:pt x="69" y="2350"/>
                </a:cubicBezTo>
                <a:cubicBezTo>
                  <a:pt x="113" y="1869"/>
                  <a:pt x="181" y="1438"/>
                  <a:pt x="269" y="1085"/>
                </a:cubicBezTo>
                <a:cubicBezTo>
                  <a:pt x="357" y="731"/>
                  <a:pt x="464" y="454"/>
                  <a:pt x="583" y="279"/>
                </a:cubicBezTo>
                <a:cubicBezTo>
                  <a:pt x="666" y="139"/>
                  <a:pt x="769" y="70"/>
                  <a:pt x="904" y="35"/>
                </a:cubicBezTo>
                <a:cubicBezTo>
                  <a:pt x="1039" y="0"/>
                  <a:pt x="1204" y="0"/>
                  <a:pt x="1411" y="0"/>
                </a:cubicBezTo>
                <a:lnTo>
                  <a:pt x="20189" y="0"/>
                </a:lnTo>
                <a:cubicBezTo>
                  <a:pt x="20396" y="0"/>
                  <a:pt x="20561" y="0"/>
                  <a:pt x="20696" y="35"/>
                </a:cubicBezTo>
                <a:cubicBezTo>
                  <a:pt x="20831" y="70"/>
                  <a:pt x="20934" y="139"/>
                  <a:pt x="21017" y="279"/>
                </a:cubicBezTo>
                <a:cubicBezTo>
                  <a:pt x="21136" y="454"/>
                  <a:pt x="21243" y="731"/>
                  <a:pt x="21331" y="1085"/>
                </a:cubicBezTo>
                <a:cubicBezTo>
                  <a:pt x="21419" y="1438"/>
                  <a:pt x="21487" y="1869"/>
                  <a:pt x="21531" y="2350"/>
                </a:cubicBezTo>
                <a:cubicBezTo>
                  <a:pt x="21565" y="2684"/>
                  <a:pt x="21583" y="3101"/>
                  <a:pt x="21591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49" name="Line"/>
          <p:cNvSpPr/>
          <p:nvPr/>
        </p:nvSpPr>
        <p:spPr>
          <a:xfrm flipH="1">
            <a:off x="13284200" y="8112673"/>
            <a:ext cx="544081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50" name="Venn diagram"/>
          <p:cNvSpPr txBox="1"/>
          <p:nvPr/>
        </p:nvSpPr>
        <p:spPr>
          <a:xfrm>
            <a:off x="15769401" y="6798442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51" name="Venn diagram"/>
          <p:cNvSpPr txBox="1"/>
          <p:nvPr/>
        </p:nvSpPr>
        <p:spPr>
          <a:xfrm>
            <a:off x="15778749" y="7137109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53" name="Circle"/>
          <p:cNvSpPr/>
          <p:nvPr/>
        </p:nvSpPr>
        <p:spPr>
          <a:xfrm>
            <a:off x="15903692" y="4973139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55" name="Venn diagram"/>
          <p:cNvSpPr txBox="1"/>
          <p:nvPr/>
        </p:nvSpPr>
        <p:spPr>
          <a:xfrm>
            <a:off x="15769401" y="11260375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56" name="Venn diagram"/>
          <p:cNvSpPr txBox="1"/>
          <p:nvPr/>
        </p:nvSpPr>
        <p:spPr>
          <a:xfrm>
            <a:off x="15778749" y="11599043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58" name="Circle"/>
          <p:cNvSpPr/>
          <p:nvPr/>
        </p:nvSpPr>
        <p:spPr>
          <a:xfrm>
            <a:off x="15903692" y="9435072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60" name="Line"/>
          <p:cNvSpPr/>
          <p:nvPr/>
        </p:nvSpPr>
        <p:spPr>
          <a:xfrm flipH="1">
            <a:off x="5608703" y="8120090"/>
            <a:ext cx="545699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61" name="Line"/>
          <p:cNvSpPr/>
          <p:nvPr/>
        </p:nvSpPr>
        <p:spPr>
          <a:xfrm rot="5400000">
            <a:off x="6993024" y="7546029"/>
            <a:ext cx="4456831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9" y="3644"/>
                </a:cubicBezTo>
                <a:cubicBezTo>
                  <a:pt x="17" y="3101"/>
                  <a:pt x="35" y="2684"/>
                  <a:pt x="69" y="2350"/>
                </a:cubicBezTo>
                <a:cubicBezTo>
                  <a:pt x="113" y="1869"/>
                  <a:pt x="181" y="1438"/>
                  <a:pt x="269" y="1085"/>
                </a:cubicBezTo>
                <a:cubicBezTo>
                  <a:pt x="357" y="731"/>
                  <a:pt x="464" y="454"/>
                  <a:pt x="583" y="279"/>
                </a:cubicBezTo>
                <a:cubicBezTo>
                  <a:pt x="666" y="139"/>
                  <a:pt x="769" y="70"/>
                  <a:pt x="904" y="35"/>
                </a:cubicBezTo>
                <a:cubicBezTo>
                  <a:pt x="1039" y="0"/>
                  <a:pt x="1204" y="0"/>
                  <a:pt x="1411" y="0"/>
                </a:cubicBezTo>
                <a:lnTo>
                  <a:pt x="20189" y="0"/>
                </a:lnTo>
                <a:cubicBezTo>
                  <a:pt x="20396" y="0"/>
                  <a:pt x="20561" y="0"/>
                  <a:pt x="20696" y="35"/>
                </a:cubicBezTo>
                <a:cubicBezTo>
                  <a:pt x="20831" y="70"/>
                  <a:pt x="20934" y="139"/>
                  <a:pt x="21017" y="279"/>
                </a:cubicBezTo>
                <a:cubicBezTo>
                  <a:pt x="21136" y="454"/>
                  <a:pt x="21243" y="731"/>
                  <a:pt x="21331" y="1085"/>
                </a:cubicBezTo>
                <a:cubicBezTo>
                  <a:pt x="21419" y="1438"/>
                  <a:pt x="21487" y="1869"/>
                  <a:pt x="21531" y="2350"/>
                </a:cubicBezTo>
                <a:cubicBezTo>
                  <a:pt x="21565" y="2684"/>
                  <a:pt x="21583" y="3101"/>
                  <a:pt x="21591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62" name="Venn diagram"/>
          <p:cNvSpPr txBox="1"/>
          <p:nvPr/>
        </p:nvSpPr>
        <p:spPr>
          <a:xfrm>
            <a:off x="6591533" y="6798442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63" name="Venn diagram"/>
          <p:cNvSpPr txBox="1"/>
          <p:nvPr/>
        </p:nvSpPr>
        <p:spPr>
          <a:xfrm>
            <a:off x="6600881" y="7137109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65" name="Circle"/>
          <p:cNvSpPr/>
          <p:nvPr/>
        </p:nvSpPr>
        <p:spPr>
          <a:xfrm>
            <a:off x="6725824" y="4973139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67" name="Venn diagram"/>
          <p:cNvSpPr txBox="1"/>
          <p:nvPr/>
        </p:nvSpPr>
        <p:spPr>
          <a:xfrm>
            <a:off x="6591533" y="11260375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68" name="Venn diagram"/>
          <p:cNvSpPr txBox="1"/>
          <p:nvPr/>
        </p:nvSpPr>
        <p:spPr>
          <a:xfrm>
            <a:off x="6600881" y="11599043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70" name="Circle"/>
          <p:cNvSpPr/>
          <p:nvPr/>
        </p:nvSpPr>
        <p:spPr>
          <a:xfrm>
            <a:off x="6725824" y="9435072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72" name="Venn diagram"/>
          <p:cNvSpPr txBox="1"/>
          <p:nvPr/>
        </p:nvSpPr>
        <p:spPr>
          <a:xfrm>
            <a:off x="1341522" y="7746490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73" name="Venn diagram"/>
          <p:cNvSpPr txBox="1"/>
          <p:nvPr/>
        </p:nvSpPr>
        <p:spPr>
          <a:xfrm>
            <a:off x="1350870" y="8085157"/>
            <a:ext cx="2029986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76" name="Circle"/>
          <p:cNvSpPr/>
          <p:nvPr/>
        </p:nvSpPr>
        <p:spPr>
          <a:xfrm>
            <a:off x="3684617" y="7235324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79" name="Circle"/>
          <p:cNvSpPr/>
          <p:nvPr/>
        </p:nvSpPr>
        <p:spPr>
          <a:xfrm>
            <a:off x="18856303" y="7235324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81" name="Venn diagram"/>
          <p:cNvSpPr txBox="1"/>
          <p:nvPr/>
        </p:nvSpPr>
        <p:spPr>
          <a:xfrm>
            <a:off x="20967256" y="7746489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82" name="Venn diagram"/>
          <p:cNvSpPr txBox="1"/>
          <p:nvPr/>
        </p:nvSpPr>
        <p:spPr>
          <a:xfrm>
            <a:off x="20967256" y="8085157"/>
            <a:ext cx="2029986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84" name="Circle"/>
          <p:cNvSpPr/>
          <p:nvPr/>
        </p:nvSpPr>
        <p:spPr>
          <a:xfrm>
            <a:off x="8330434" y="4276435"/>
            <a:ext cx="7672478" cy="7672478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85" name="Circle"/>
          <p:cNvSpPr/>
          <p:nvPr/>
        </p:nvSpPr>
        <p:spPr>
          <a:xfrm>
            <a:off x="10045727" y="5966328"/>
            <a:ext cx="4292692" cy="4292691"/>
          </a:xfrm>
          <a:prstGeom prst="ellipse">
            <a:avLst/>
          </a:prstGeom>
          <a:ln w="25400">
            <a:solidFill>
              <a:schemeClr val="accent5">
                <a:alpha val="31965"/>
              </a:schemeClr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8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6493" y="2876738"/>
            <a:ext cx="2113101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dolor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non </a:t>
            </a:r>
            <a:r>
              <a:rPr dirty="0" err="1">
                <a:solidFill>
                  <a:schemeClr val="tx2"/>
                </a:solidFill>
              </a:rPr>
              <a:t>arcu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varius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sem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sit. Eu </a:t>
            </a:r>
            <a:r>
              <a:rPr dirty="0" err="1">
                <a:solidFill>
                  <a:schemeClr val="tx2"/>
                </a:solidFill>
              </a:rPr>
              <a:t>nisl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mi ipsum. Ante </a:t>
            </a:r>
            <a:r>
              <a:rPr dirty="0" err="1">
                <a:solidFill>
                  <a:schemeClr val="tx2"/>
                </a:solidFill>
              </a:rPr>
              <a:t>metus</a:t>
            </a:r>
            <a:r>
              <a:rPr dirty="0">
                <a:solidFill>
                  <a:schemeClr val="tx2"/>
                </a:solidFill>
              </a:rPr>
              <a:t> dictum at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787" name="Venn diagram"/>
          <p:cNvSpPr txBox="1"/>
          <p:nvPr/>
        </p:nvSpPr>
        <p:spPr>
          <a:xfrm>
            <a:off x="5496318" y="1671290"/>
            <a:ext cx="1334071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FD3BE-8899-C141-B767-BD9395E29006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1351273" y="7293736"/>
            <a:ext cx="1630800" cy="1630800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7583A2-593B-B243-8E59-0036A480A266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6800474" y="5047789"/>
            <a:ext cx="1630800" cy="1630800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E4B1679-31CA-1344-9A51-91887E4E55B3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59268" y="7309974"/>
            <a:ext cx="1630800" cy="1630800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6E0CBF-6A2E-4442-B117-0CA3F25E5B12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6800474" y="9509722"/>
            <a:ext cx="1630800" cy="1630800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F453BE6-4CE8-324A-83B1-1F5D86E72533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15978342" y="9509722"/>
            <a:ext cx="1630800" cy="16308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9727E9-A961-274C-B626-918A90A818A4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8930953" y="7309974"/>
            <a:ext cx="1630800" cy="16308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466EA5-1B6E-8248-897F-B38406505DFF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5978342" y="5047789"/>
            <a:ext cx="1630800" cy="1630800"/>
          </a:xfrm>
        </p:spPr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220" name="Line"/>
          <p:cNvSpPr/>
          <p:nvPr/>
        </p:nvSpPr>
        <p:spPr>
          <a:xfrm>
            <a:off x="5592083" y="5814307"/>
            <a:ext cx="13199836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3" y="1441"/>
                  <a:pt x="6" y="1247"/>
                  <a:pt x="13" y="1092"/>
                </a:cubicBezTo>
                <a:cubicBezTo>
                  <a:pt x="21" y="868"/>
                  <a:pt x="33" y="670"/>
                  <a:pt x="49" y="504"/>
                </a:cubicBezTo>
                <a:cubicBezTo>
                  <a:pt x="65" y="338"/>
                  <a:pt x="84" y="211"/>
                  <a:pt x="106" y="129"/>
                </a:cubicBezTo>
                <a:cubicBezTo>
                  <a:pt x="121" y="65"/>
                  <a:pt x="140" y="32"/>
                  <a:pt x="165" y="16"/>
                </a:cubicBezTo>
                <a:cubicBezTo>
                  <a:pt x="189" y="0"/>
                  <a:pt x="219" y="0"/>
                  <a:pt x="257" y="0"/>
                </a:cubicBezTo>
                <a:lnTo>
                  <a:pt x="21343" y="0"/>
                </a:lnTo>
                <a:cubicBezTo>
                  <a:pt x="21381" y="0"/>
                  <a:pt x="21411" y="0"/>
                  <a:pt x="21435" y="16"/>
                </a:cubicBezTo>
                <a:cubicBezTo>
                  <a:pt x="21460" y="32"/>
                  <a:pt x="21479" y="65"/>
                  <a:pt x="21494" y="129"/>
                </a:cubicBezTo>
                <a:cubicBezTo>
                  <a:pt x="21516" y="211"/>
                  <a:pt x="21535" y="338"/>
                  <a:pt x="21551" y="504"/>
                </a:cubicBezTo>
                <a:cubicBezTo>
                  <a:pt x="21567" y="670"/>
                  <a:pt x="21579" y="868"/>
                  <a:pt x="21587" y="1092"/>
                </a:cubicBezTo>
                <a:cubicBezTo>
                  <a:pt x="21594" y="1247"/>
                  <a:pt x="21597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1" name="Line"/>
          <p:cNvSpPr/>
          <p:nvPr/>
        </p:nvSpPr>
        <p:spPr>
          <a:xfrm>
            <a:off x="12204551" y="4602015"/>
            <a:ext cx="0" cy="1208296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2" name="Line"/>
          <p:cNvSpPr/>
          <p:nvPr/>
        </p:nvSpPr>
        <p:spPr>
          <a:xfrm>
            <a:off x="14399446" y="5815611"/>
            <a:ext cx="0" cy="126918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3" name="Line"/>
          <p:cNvSpPr/>
          <p:nvPr/>
        </p:nvSpPr>
        <p:spPr>
          <a:xfrm>
            <a:off x="10006670" y="5814973"/>
            <a:ext cx="0" cy="1270455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4" name="Rounded Rectangle"/>
          <p:cNvSpPr/>
          <p:nvPr/>
        </p:nvSpPr>
        <p:spPr>
          <a:xfrm>
            <a:off x="10473059" y="37003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26" name="Venn diagram"/>
          <p:cNvSpPr txBox="1"/>
          <p:nvPr/>
        </p:nvSpPr>
        <p:spPr>
          <a:xfrm>
            <a:off x="11459151" y="38181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227" name="Venn diagram"/>
          <p:cNvSpPr txBox="1"/>
          <p:nvPr/>
        </p:nvSpPr>
        <p:spPr>
          <a:xfrm>
            <a:off x="11476084" y="41314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0" name="Rounded Rectangle"/>
          <p:cNvSpPr/>
          <p:nvPr/>
        </p:nvSpPr>
        <p:spPr>
          <a:xfrm>
            <a:off x="3854928" y="7036218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2" name="Venn diagram"/>
          <p:cNvSpPr txBox="1"/>
          <p:nvPr/>
        </p:nvSpPr>
        <p:spPr>
          <a:xfrm>
            <a:off x="4841019" y="715400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233" name="Venn diagram"/>
          <p:cNvSpPr txBox="1"/>
          <p:nvPr/>
        </p:nvSpPr>
        <p:spPr>
          <a:xfrm>
            <a:off x="4857952" y="746727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36" name="Rounded Rectangle"/>
          <p:cNvSpPr/>
          <p:nvPr/>
        </p:nvSpPr>
        <p:spPr>
          <a:xfrm>
            <a:off x="8261865" y="7036218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8" name="Venn diagram"/>
          <p:cNvSpPr txBox="1"/>
          <p:nvPr/>
        </p:nvSpPr>
        <p:spPr>
          <a:xfrm>
            <a:off x="9247957" y="715400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239" name="Venn diagram"/>
          <p:cNvSpPr txBox="1"/>
          <p:nvPr/>
        </p:nvSpPr>
        <p:spPr>
          <a:xfrm>
            <a:off x="9264890" y="746727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2" name="Rounded Rectangle"/>
          <p:cNvSpPr/>
          <p:nvPr/>
        </p:nvSpPr>
        <p:spPr>
          <a:xfrm>
            <a:off x="12665901" y="7036218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44" name="Venn diagram"/>
          <p:cNvSpPr txBox="1"/>
          <p:nvPr/>
        </p:nvSpPr>
        <p:spPr>
          <a:xfrm>
            <a:off x="13651992" y="715400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245" name="Venn diagram"/>
          <p:cNvSpPr txBox="1"/>
          <p:nvPr/>
        </p:nvSpPr>
        <p:spPr>
          <a:xfrm>
            <a:off x="13668925" y="746727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48" name="Rounded Rectangle"/>
          <p:cNvSpPr/>
          <p:nvPr/>
        </p:nvSpPr>
        <p:spPr>
          <a:xfrm>
            <a:off x="17075740" y="7036218"/>
            <a:ext cx="3453335" cy="912915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0" name="Venn diagram"/>
          <p:cNvSpPr txBox="1"/>
          <p:nvPr/>
        </p:nvSpPr>
        <p:spPr>
          <a:xfrm>
            <a:off x="18061831" y="7154008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251" name="Venn diagram"/>
          <p:cNvSpPr txBox="1"/>
          <p:nvPr/>
        </p:nvSpPr>
        <p:spPr>
          <a:xfrm>
            <a:off x="18078764" y="746727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93313" y="9080723"/>
            <a:ext cx="20997373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dolor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non </a:t>
            </a:r>
            <a:r>
              <a:rPr dirty="0" err="1">
                <a:solidFill>
                  <a:schemeClr val="tx2"/>
                </a:solidFill>
              </a:rPr>
              <a:t>arcu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varius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sem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sit. Eu </a:t>
            </a:r>
            <a:r>
              <a:rPr dirty="0" err="1">
                <a:solidFill>
                  <a:schemeClr val="tx2"/>
                </a:solidFill>
              </a:rPr>
              <a:t>nisl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mi ipsum. Ante </a:t>
            </a:r>
            <a:r>
              <a:rPr dirty="0" err="1">
                <a:solidFill>
                  <a:schemeClr val="tx2"/>
                </a:solidFill>
              </a:rPr>
              <a:t>metus</a:t>
            </a:r>
            <a:r>
              <a:rPr dirty="0">
                <a:solidFill>
                  <a:schemeClr val="tx2"/>
                </a:solidFill>
              </a:rPr>
              <a:t> dictum at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Erat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imperdiet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euismod</a:t>
            </a:r>
            <a:r>
              <a:rPr dirty="0">
                <a:solidFill>
                  <a:schemeClr val="tx2"/>
                </a:solidFill>
              </a:rPr>
              <a:t> nisi porta lorem </a:t>
            </a:r>
            <a:r>
              <a:rPr dirty="0" err="1">
                <a:solidFill>
                  <a:schemeClr val="tx2"/>
                </a:solidFill>
              </a:rPr>
              <a:t>mollis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Facilisis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praesent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magna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purus</a:t>
            </a:r>
            <a:r>
              <a:rPr dirty="0">
                <a:solidFill>
                  <a:schemeClr val="tx2"/>
                </a:solidFill>
              </a:rPr>
              <a:t>. Massa vitae </a:t>
            </a:r>
            <a:r>
              <a:rPr dirty="0" err="1">
                <a:solidFill>
                  <a:schemeClr val="tx2"/>
                </a:solidFill>
              </a:rPr>
              <a:t>tortor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condimentum</a:t>
            </a:r>
            <a:r>
              <a:rPr dirty="0">
                <a:solidFill>
                  <a:schemeClr val="tx2"/>
                </a:solidFill>
              </a:rPr>
              <a:t> lacinia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vel eros. Vitae </a:t>
            </a:r>
            <a:r>
              <a:rPr dirty="0" err="1">
                <a:solidFill>
                  <a:schemeClr val="tx2"/>
                </a:solidFill>
              </a:rPr>
              <a:t>congue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consequat</a:t>
            </a:r>
            <a:r>
              <a:rPr dirty="0">
                <a:solidFill>
                  <a:schemeClr val="tx2"/>
                </a:solidFill>
              </a:rPr>
              <a:t>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. Dui </a:t>
            </a:r>
            <a:r>
              <a:rPr dirty="0" err="1">
                <a:solidFill>
                  <a:schemeClr val="tx2"/>
                </a:solidFill>
              </a:rPr>
              <a:t>faucibus</a:t>
            </a:r>
            <a:r>
              <a:rPr dirty="0">
                <a:solidFill>
                  <a:schemeClr val="tx2"/>
                </a:solidFill>
              </a:rPr>
              <a:t> in </a:t>
            </a:r>
            <a:r>
              <a:rPr dirty="0" err="1">
                <a:solidFill>
                  <a:schemeClr val="tx2"/>
                </a:solidFill>
              </a:rPr>
              <a:t>ornare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quam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sollicitudin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. Porta non pulvinar </a:t>
            </a:r>
            <a:r>
              <a:rPr dirty="0" err="1">
                <a:solidFill>
                  <a:schemeClr val="tx2"/>
                </a:solidFill>
              </a:rPr>
              <a:t>neque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laoreet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suspendisse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interdum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libero.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 diam </a:t>
            </a:r>
            <a:r>
              <a:rPr dirty="0" err="1">
                <a:solidFill>
                  <a:schemeClr val="tx2"/>
                </a:solidFill>
              </a:rPr>
              <a:t>volutpat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sed.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ipsum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bibendum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. Integer </a:t>
            </a:r>
            <a:r>
              <a:rPr dirty="0" err="1">
                <a:solidFill>
                  <a:schemeClr val="tx2"/>
                </a:solidFill>
              </a:rPr>
              <a:t>malesuada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vel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maecenas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accumsan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42DFE3F4-4749-4747-8253-8A354F01A3C5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68947" y="3794774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027CFB62-A6A2-174F-BDD5-B78899DF276C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3957527" y="7130641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DD21A180-5C7C-5648-85B0-F5E3881520C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361345" y="7130641"/>
            <a:ext cx="724067" cy="724068"/>
          </a:xfrm>
        </p:spPr>
      </p:sp>
      <p:sp>
        <p:nvSpPr>
          <p:cNvPr id="192" name="Picture Placeholder 191">
            <a:extLst>
              <a:ext uri="{FF2B5EF4-FFF2-40B4-BE49-F238E27FC236}">
                <a16:creationId xmlns:a16="http://schemas.microsoft.com/office/drawing/2014/main" id="{11B34CA4-B494-5B4E-A8EC-ED88CDD72022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2765976" y="7134314"/>
            <a:ext cx="724067" cy="724068"/>
          </a:xfrm>
        </p:spPr>
      </p:sp>
      <p:sp>
        <p:nvSpPr>
          <p:cNvPr id="193" name="Picture Placeholder 192">
            <a:extLst>
              <a:ext uri="{FF2B5EF4-FFF2-40B4-BE49-F238E27FC236}">
                <a16:creationId xmlns:a16="http://schemas.microsoft.com/office/drawing/2014/main" id="{A39950CE-E883-F441-9660-011AC0D461AD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7178552" y="7130641"/>
            <a:ext cx="724067" cy="724068"/>
          </a:xfrm>
        </p:spPr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" name="Venn diagram"/>
          <p:cNvSpPr txBox="1"/>
          <p:nvPr/>
        </p:nvSpPr>
        <p:spPr>
          <a:xfrm>
            <a:off x="11142332" y="7799790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90" name="Venn diagram"/>
          <p:cNvSpPr txBox="1"/>
          <p:nvPr/>
        </p:nvSpPr>
        <p:spPr>
          <a:xfrm>
            <a:off x="11151680" y="8138458"/>
            <a:ext cx="2029987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92" name="Circle"/>
          <p:cNvSpPr/>
          <p:nvPr/>
        </p:nvSpPr>
        <p:spPr>
          <a:xfrm>
            <a:off x="11276623" y="5974487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94" name="Line"/>
          <p:cNvSpPr/>
          <p:nvPr/>
        </p:nvSpPr>
        <p:spPr>
          <a:xfrm rot="16200000">
            <a:off x="12883918" y="6305663"/>
            <a:ext cx="4456832" cy="11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9" y="3644"/>
                </a:cubicBezTo>
                <a:cubicBezTo>
                  <a:pt x="17" y="3101"/>
                  <a:pt x="35" y="2684"/>
                  <a:pt x="69" y="2350"/>
                </a:cubicBezTo>
                <a:cubicBezTo>
                  <a:pt x="113" y="1869"/>
                  <a:pt x="181" y="1438"/>
                  <a:pt x="269" y="1085"/>
                </a:cubicBezTo>
                <a:cubicBezTo>
                  <a:pt x="357" y="731"/>
                  <a:pt x="464" y="454"/>
                  <a:pt x="583" y="279"/>
                </a:cubicBezTo>
                <a:cubicBezTo>
                  <a:pt x="666" y="139"/>
                  <a:pt x="769" y="70"/>
                  <a:pt x="904" y="35"/>
                </a:cubicBezTo>
                <a:cubicBezTo>
                  <a:pt x="1039" y="0"/>
                  <a:pt x="1204" y="0"/>
                  <a:pt x="1411" y="0"/>
                </a:cubicBezTo>
                <a:lnTo>
                  <a:pt x="20189" y="0"/>
                </a:lnTo>
                <a:cubicBezTo>
                  <a:pt x="20396" y="0"/>
                  <a:pt x="20561" y="0"/>
                  <a:pt x="20696" y="35"/>
                </a:cubicBezTo>
                <a:cubicBezTo>
                  <a:pt x="20831" y="70"/>
                  <a:pt x="20934" y="139"/>
                  <a:pt x="21017" y="279"/>
                </a:cubicBezTo>
                <a:cubicBezTo>
                  <a:pt x="21136" y="454"/>
                  <a:pt x="21243" y="731"/>
                  <a:pt x="21331" y="1085"/>
                </a:cubicBezTo>
                <a:cubicBezTo>
                  <a:pt x="21419" y="1438"/>
                  <a:pt x="21487" y="1869"/>
                  <a:pt x="21531" y="2350"/>
                </a:cubicBezTo>
                <a:cubicBezTo>
                  <a:pt x="21565" y="2684"/>
                  <a:pt x="21583" y="3101"/>
                  <a:pt x="21591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795" name="Line"/>
          <p:cNvSpPr/>
          <p:nvPr/>
        </p:nvSpPr>
        <p:spPr>
          <a:xfrm flipH="1">
            <a:off x="13284200" y="6868074"/>
            <a:ext cx="127823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796" name="Venn diagram"/>
          <p:cNvSpPr txBox="1"/>
          <p:nvPr/>
        </p:nvSpPr>
        <p:spPr>
          <a:xfrm>
            <a:off x="15769401" y="5553842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797" name="Venn diagram"/>
          <p:cNvSpPr txBox="1"/>
          <p:nvPr/>
        </p:nvSpPr>
        <p:spPr>
          <a:xfrm>
            <a:off x="15778749" y="5892510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799" name="Circle"/>
          <p:cNvSpPr/>
          <p:nvPr/>
        </p:nvSpPr>
        <p:spPr>
          <a:xfrm>
            <a:off x="15903692" y="3728539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01" name="Venn diagram"/>
          <p:cNvSpPr txBox="1"/>
          <p:nvPr/>
        </p:nvSpPr>
        <p:spPr>
          <a:xfrm>
            <a:off x="15769401" y="10015776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802" name="Venn diagram"/>
          <p:cNvSpPr txBox="1"/>
          <p:nvPr/>
        </p:nvSpPr>
        <p:spPr>
          <a:xfrm>
            <a:off x="15778749" y="10354444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804" name="Circle"/>
          <p:cNvSpPr/>
          <p:nvPr/>
        </p:nvSpPr>
        <p:spPr>
          <a:xfrm>
            <a:off x="15903692" y="8190473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06" name="Line"/>
          <p:cNvSpPr/>
          <p:nvPr/>
        </p:nvSpPr>
        <p:spPr>
          <a:xfrm flipH="1">
            <a:off x="9787467" y="6875490"/>
            <a:ext cx="127823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807" name="Line"/>
          <p:cNvSpPr/>
          <p:nvPr/>
        </p:nvSpPr>
        <p:spPr>
          <a:xfrm rot="5400000">
            <a:off x="6993023" y="6301429"/>
            <a:ext cx="4456833" cy="11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9" y="3644"/>
                </a:cubicBezTo>
                <a:cubicBezTo>
                  <a:pt x="17" y="3101"/>
                  <a:pt x="35" y="2684"/>
                  <a:pt x="69" y="2350"/>
                </a:cubicBezTo>
                <a:cubicBezTo>
                  <a:pt x="113" y="1869"/>
                  <a:pt x="181" y="1438"/>
                  <a:pt x="269" y="1085"/>
                </a:cubicBezTo>
                <a:cubicBezTo>
                  <a:pt x="357" y="731"/>
                  <a:pt x="464" y="454"/>
                  <a:pt x="583" y="279"/>
                </a:cubicBezTo>
                <a:cubicBezTo>
                  <a:pt x="666" y="139"/>
                  <a:pt x="769" y="70"/>
                  <a:pt x="904" y="35"/>
                </a:cubicBezTo>
                <a:cubicBezTo>
                  <a:pt x="1039" y="0"/>
                  <a:pt x="1204" y="0"/>
                  <a:pt x="1411" y="0"/>
                </a:cubicBezTo>
                <a:lnTo>
                  <a:pt x="20189" y="0"/>
                </a:lnTo>
                <a:cubicBezTo>
                  <a:pt x="20396" y="0"/>
                  <a:pt x="20561" y="0"/>
                  <a:pt x="20696" y="35"/>
                </a:cubicBezTo>
                <a:cubicBezTo>
                  <a:pt x="20831" y="70"/>
                  <a:pt x="20934" y="139"/>
                  <a:pt x="21017" y="279"/>
                </a:cubicBezTo>
                <a:cubicBezTo>
                  <a:pt x="21136" y="454"/>
                  <a:pt x="21243" y="731"/>
                  <a:pt x="21331" y="1085"/>
                </a:cubicBezTo>
                <a:cubicBezTo>
                  <a:pt x="21419" y="1438"/>
                  <a:pt x="21487" y="1869"/>
                  <a:pt x="21531" y="2350"/>
                </a:cubicBezTo>
                <a:cubicBezTo>
                  <a:pt x="21565" y="2684"/>
                  <a:pt x="21583" y="3101"/>
                  <a:pt x="21591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08" name="Venn diagram"/>
          <p:cNvSpPr txBox="1"/>
          <p:nvPr/>
        </p:nvSpPr>
        <p:spPr>
          <a:xfrm>
            <a:off x="6591532" y="5553842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809" name="Venn diagram"/>
          <p:cNvSpPr txBox="1"/>
          <p:nvPr/>
        </p:nvSpPr>
        <p:spPr>
          <a:xfrm>
            <a:off x="6600880" y="5892510"/>
            <a:ext cx="2029987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811" name="Circle"/>
          <p:cNvSpPr/>
          <p:nvPr/>
        </p:nvSpPr>
        <p:spPr>
          <a:xfrm>
            <a:off x="6725823" y="3728539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13" name="Venn diagram"/>
          <p:cNvSpPr txBox="1"/>
          <p:nvPr/>
        </p:nvSpPr>
        <p:spPr>
          <a:xfrm>
            <a:off x="6591532" y="10015776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814" name="Venn diagram"/>
          <p:cNvSpPr txBox="1"/>
          <p:nvPr/>
        </p:nvSpPr>
        <p:spPr>
          <a:xfrm>
            <a:off x="6600880" y="10354444"/>
            <a:ext cx="2029987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816" name="Circle"/>
          <p:cNvSpPr/>
          <p:nvPr/>
        </p:nvSpPr>
        <p:spPr>
          <a:xfrm>
            <a:off x="6725823" y="8190473"/>
            <a:ext cx="1780102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18" name="Line"/>
          <p:cNvSpPr/>
          <p:nvPr/>
        </p:nvSpPr>
        <p:spPr>
          <a:xfrm>
            <a:off x="17913543" y="4637617"/>
            <a:ext cx="125134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819" name="Rounded Rectangle"/>
          <p:cNvSpPr/>
          <p:nvPr/>
        </p:nvSpPr>
        <p:spPr>
          <a:xfrm>
            <a:off x="19266188" y="2925975"/>
            <a:ext cx="3453335" cy="91291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21" name="Venn diagram"/>
          <p:cNvSpPr txBox="1"/>
          <p:nvPr/>
        </p:nvSpPr>
        <p:spPr>
          <a:xfrm>
            <a:off x="20252279" y="3043765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22" name="Venn diagram"/>
          <p:cNvSpPr txBox="1"/>
          <p:nvPr/>
        </p:nvSpPr>
        <p:spPr>
          <a:xfrm>
            <a:off x="20269212" y="3357032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24" name="Line"/>
          <p:cNvSpPr/>
          <p:nvPr/>
        </p:nvSpPr>
        <p:spPr>
          <a:xfrm rot="16200000">
            <a:off x="17621018" y="4338721"/>
            <a:ext cx="2501034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25" name="Rounded Rectangle"/>
          <p:cNvSpPr/>
          <p:nvPr/>
        </p:nvSpPr>
        <p:spPr>
          <a:xfrm>
            <a:off x="19266188" y="4174809"/>
            <a:ext cx="3453335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27" name="Venn diagram"/>
          <p:cNvSpPr txBox="1"/>
          <p:nvPr/>
        </p:nvSpPr>
        <p:spPr>
          <a:xfrm>
            <a:off x="20252279" y="4292599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28" name="Venn diagram"/>
          <p:cNvSpPr txBox="1"/>
          <p:nvPr/>
        </p:nvSpPr>
        <p:spPr>
          <a:xfrm>
            <a:off x="20269212" y="4605866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30" name="Rounded Rectangle"/>
          <p:cNvSpPr/>
          <p:nvPr/>
        </p:nvSpPr>
        <p:spPr>
          <a:xfrm>
            <a:off x="19266188" y="5423643"/>
            <a:ext cx="3453335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32" name="Venn diagram"/>
          <p:cNvSpPr txBox="1"/>
          <p:nvPr/>
        </p:nvSpPr>
        <p:spPr>
          <a:xfrm>
            <a:off x="20252279" y="5541433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33" name="Venn diagram"/>
          <p:cNvSpPr txBox="1"/>
          <p:nvPr/>
        </p:nvSpPr>
        <p:spPr>
          <a:xfrm>
            <a:off x="20269212" y="5854700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36" name="Line"/>
          <p:cNvSpPr/>
          <p:nvPr/>
        </p:nvSpPr>
        <p:spPr>
          <a:xfrm>
            <a:off x="17922257" y="9091084"/>
            <a:ext cx="125134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837" name="Rounded Rectangle"/>
          <p:cNvSpPr/>
          <p:nvPr/>
        </p:nvSpPr>
        <p:spPr>
          <a:xfrm>
            <a:off x="19274901" y="7379443"/>
            <a:ext cx="3453335" cy="912914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39" name="Venn diagram"/>
          <p:cNvSpPr txBox="1"/>
          <p:nvPr/>
        </p:nvSpPr>
        <p:spPr>
          <a:xfrm>
            <a:off x="20260992" y="7497233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40" name="Venn diagram"/>
          <p:cNvSpPr txBox="1"/>
          <p:nvPr/>
        </p:nvSpPr>
        <p:spPr>
          <a:xfrm>
            <a:off x="20277925" y="7810500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42" name="Line"/>
          <p:cNvSpPr/>
          <p:nvPr/>
        </p:nvSpPr>
        <p:spPr>
          <a:xfrm rot="16200000">
            <a:off x="17629733" y="8792190"/>
            <a:ext cx="2501032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43" name="Rounded Rectangle"/>
          <p:cNvSpPr/>
          <p:nvPr/>
        </p:nvSpPr>
        <p:spPr>
          <a:xfrm>
            <a:off x="19274901" y="8628277"/>
            <a:ext cx="3453335" cy="912914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45" name="Venn diagram"/>
          <p:cNvSpPr txBox="1"/>
          <p:nvPr/>
        </p:nvSpPr>
        <p:spPr>
          <a:xfrm>
            <a:off x="20260992" y="8746066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46" name="Venn diagram"/>
          <p:cNvSpPr txBox="1"/>
          <p:nvPr/>
        </p:nvSpPr>
        <p:spPr>
          <a:xfrm>
            <a:off x="20277925" y="9059333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48" name="Rounded Rectangle"/>
          <p:cNvSpPr/>
          <p:nvPr/>
        </p:nvSpPr>
        <p:spPr>
          <a:xfrm>
            <a:off x="19274901" y="9877111"/>
            <a:ext cx="3453335" cy="912914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50" name="Venn diagram"/>
          <p:cNvSpPr txBox="1"/>
          <p:nvPr/>
        </p:nvSpPr>
        <p:spPr>
          <a:xfrm>
            <a:off x="20260992" y="9994901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51" name="Venn diagram"/>
          <p:cNvSpPr txBox="1"/>
          <p:nvPr/>
        </p:nvSpPr>
        <p:spPr>
          <a:xfrm>
            <a:off x="20277925" y="10308168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53" name="Rounded Rectangle"/>
          <p:cNvSpPr/>
          <p:nvPr/>
        </p:nvSpPr>
        <p:spPr>
          <a:xfrm>
            <a:off x="1655766" y="7379443"/>
            <a:ext cx="3453336" cy="912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55" name="Venn diagram"/>
          <p:cNvSpPr txBox="1"/>
          <p:nvPr/>
        </p:nvSpPr>
        <p:spPr>
          <a:xfrm>
            <a:off x="2641858" y="749723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56" name="Venn diagram"/>
          <p:cNvSpPr txBox="1"/>
          <p:nvPr/>
        </p:nvSpPr>
        <p:spPr>
          <a:xfrm>
            <a:off x="2658791" y="781050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59" name="Line"/>
          <p:cNvSpPr/>
          <p:nvPr/>
        </p:nvSpPr>
        <p:spPr>
          <a:xfrm rot="10800000">
            <a:off x="5253198" y="9091085"/>
            <a:ext cx="1251345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860" name="Line"/>
          <p:cNvSpPr/>
          <p:nvPr/>
        </p:nvSpPr>
        <p:spPr>
          <a:xfrm rot="5400000">
            <a:off x="4296032" y="8792190"/>
            <a:ext cx="2501034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62" name="Rounded Rectangle"/>
          <p:cNvSpPr/>
          <p:nvPr/>
        </p:nvSpPr>
        <p:spPr>
          <a:xfrm>
            <a:off x="1655766" y="8628277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64" name="Venn diagram"/>
          <p:cNvSpPr txBox="1"/>
          <p:nvPr/>
        </p:nvSpPr>
        <p:spPr>
          <a:xfrm>
            <a:off x="2641858" y="8746067"/>
            <a:ext cx="2426609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65" name="Venn diagram"/>
          <p:cNvSpPr txBox="1"/>
          <p:nvPr/>
        </p:nvSpPr>
        <p:spPr>
          <a:xfrm>
            <a:off x="2658791" y="9059335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68" name="Rounded Rectangle"/>
          <p:cNvSpPr/>
          <p:nvPr/>
        </p:nvSpPr>
        <p:spPr>
          <a:xfrm>
            <a:off x="1655766" y="9877110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70" name="Venn diagram"/>
          <p:cNvSpPr txBox="1"/>
          <p:nvPr/>
        </p:nvSpPr>
        <p:spPr>
          <a:xfrm>
            <a:off x="2641858" y="9994900"/>
            <a:ext cx="2426609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71" name="Venn diagram"/>
          <p:cNvSpPr txBox="1"/>
          <p:nvPr/>
        </p:nvSpPr>
        <p:spPr>
          <a:xfrm>
            <a:off x="2658791" y="10308168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75" name="Rounded Rectangle"/>
          <p:cNvSpPr/>
          <p:nvPr/>
        </p:nvSpPr>
        <p:spPr>
          <a:xfrm>
            <a:off x="1655766" y="2925976"/>
            <a:ext cx="3453334" cy="9129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77" name="Venn diagram"/>
          <p:cNvSpPr txBox="1"/>
          <p:nvPr/>
        </p:nvSpPr>
        <p:spPr>
          <a:xfrm>
            <a:off x="2641857" y="3043766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78" name="Venn diagram"/>
          <p:cNvSpPr txBox="1"/>
          <p:nvPr/>
        </p:nvSpPr>
        <p:spPr>
          <a:xfrm>
            <a:off x="2658790" y="3357033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80" name="Line"/>
          <p:cNvSpPr/>
          <p:nvPr/>
        </p:nvSpPr>
        <p:spPr>
          <a:xfrm flipH="1">
            <a:off x="5253199" y="4637617"/>
            <a:ext cx="1251343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881" name="Line"/>
          <p:cNvSpPr/>
          <p:nvPr/>
        </p:nvSpPr>
        <p:spPr>
          <a:xfrm rot="5400000">
            <a:off x="4296034" y="4338722"/>
            <a:ext cx="2501032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82" name="Rounded Rectangle"/>
          <p:cNvSpPr/>
          <p:nvPr/>
        </p:nvSpPr>
        <p:spPr>
          <a:xfrm>
            <a:off x="1655766" y="4174809"/>
            <a:ext cx="3453334" cy="91291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84" name="Venn diagram"/>
          <p:cNvSpPr txBox="1"/>
          <p:nvPr/>
        </p:nvSpPr>
        <p:spPr>
          <a:xfrm>
            <a:off x="2641857" y="4292599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85" name="Venn diagram"/>
          <p:cNvSpPr txBox="1"/>
          <p:nvPr/>
        </p:nvSpPr>
        <p:spPr>
          <a:xfrm>
            <a:off x="2658790" y="4605866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887" name="Rounded Rectangle"/>
          <p:cNvSpPr/>
          <p:nvPr/>
        </p:nvSpPr>
        <p:spPr>
          <a:xfrm>
            <a:off x="1655766" y="5423643"/>
            <a:ext cx="3453334" cy="91291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889" name="Venn diagram"/>
          <p:cNvSpPr txBox="1"/>
          <p:nvPr/>
        </p:nvSpPr>
        <p:spPr>
          <a:xfrm>
            <a:off x="2641857" y="5541433"/>
            <a:ext cx="2426608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890" name="Venn diagram"/>
          <p:cNvSpPr txBox="1"/>
          <p:nvPr/>
        </p:nvSpPr>
        <p:spPr>
          <a:xfrm>
            <a:off x="2658790" y="5854700"/>
            <a:ext cx="2426609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33ABCE-60B9-D040-B07E-5C4B0D88146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6800474" y="8265123"/>
            <a:ext cx="1630800" cy="1630800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CB8937-918A-F94B-8B9B-9DF0288E0A48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6800474" y="3803189"/>
            <a:ext cx="1630800" cy="1630800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370655-0C57-FA47-8365-1A70E5FD9A72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15978342" y="8265123"/>
            <a:ext cx="1630800" cy="16308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64F0E-BEC6-B146-AFC3-BAF90403DF4E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5978342" y="3803189"/>
            <a:ext cx="1630800" cy="1630800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D841B4F-B827-B946-945F-2E80C0262E9D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1759593" y="3024141"/>
            <a:ext cx="723599" cy="723599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B77F48-D700-6D42-8D89-BCF9F78C519B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11351274" y="6049137"/>
            <a:ext cx="1630800" cy="16308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CD9D14D-0B97-5549-96C7-B5AA4A25747E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9368673" y="3024141"/>
            <a:ext cx="723599" cy="723599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E3B61BA-A9A8-A749-9478-267232A26171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1759593" y="4264108"/>
            <a:ext cx="723599" cy="723599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653CB8A-9C77-8744-908F-B8D9B622F149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9368673" y="4273732"/>
            <a:ext cx="723599" cy="723599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3BA1DD-8D85-2C47-9D04-F6CAD66DDE44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1759593" y="5518300"/>
            <a:ext cx="723599" cy="723599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55D97701-828C-1748-BC2F-1A243025F796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9368673" y="5523540"/>
            <a:ext cx="723599" cy="723599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2A7E78D-87A8-884F-B9EC-996033B1F106}"/>
              </a:ext>
            </a:extLst>
          </p:cNvPr>
          <p:cNvSpPr>
            <a:spLocks noGrp="1"/>
          </p:cNvSpPr>
          <p:nvPr>
            <p:ph type="pic" sz="quarter" idx="104"/>
          </p:nvPr>
        </p:nvSpPr>
        <p:spPr>
          <a:xfrm>
            <a:off x="1759754" y="7474100"/>
            <a:ext cx="723599" cy="723599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09C212F6-6772-674F-98BF-C7C0D2B5FEF7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>
          <a:xfrm>
            <a:off x="19368673" y="7477153"/>
            <a:ext cx="723599" cy="723599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C608D537-7803-8948-8D95-5FB97C0D8D7B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9368673" y="8725175"/>
            <a:ext cx="723599" cy="723599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963DDCC-9471-974E-A1E4-F2D151567F9A}"/>
              </a:ext>
            </a:extLst>
          </p:cNvPr>
          <p:cNvSpPr>
            <a:spLocks noGrp="1"/>
          </p:cNvSpPr>
          <p:nvPr>
            <p:ph type="pic" sz="quarter" idx="113"/>
          </p:nvPr>
        </p:nvSpPr>
        <p:spPr>
          <a:xfrm>
            <a:off x="1759754" y="8718723"/>
            <a:ext cx="723599" cy="723599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5BC4147B-562F-0540-8E9B-572912C2A554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9368673" y="9970574"/>
            <a:ext cx="723599" cy="723599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398B150-1F0E-4A44-A19C-77A993BA0D89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1759754" y="9979801"/>
            <a:ext cx="723599" cy="723599"/>
          </a:xfrm>
        </p:spPr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Venn diagram"/>
          <p:cNvSpPr txBox="1"/>
          <p:nvPr/>
        </p:nvSpPr>
        <p:spPr>
          <a:xfrm>
            <a:off x="4043001" y="7785468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895" name="Venn diagram"/>
          <p:cNvSpPr txBox="1"/>
          <p:nvPr/>
        </p:nvSpPr>
        <p:spPr>
          <a:xfrm>
            <a:off x="4052349" y="81241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897" name="Circle"/>
          <p:cNvSpPr/>
          <p:nvPr/>
        </p:nvSpPr>
        <p:spPr>
          <a:xfrm>
            <a:off x="4177292" y="5960165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899" name="Line"/>
          <p:cNvSpPr/>
          <p:nvPr/>
        </p:nvSpPr>
        <p:spPr>
          <a:xfrm rot="16200000">
            <a:off x="4569620" y="6316741"/>
            <a:ext cx="7428632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5" y="3644"/>
                </a:cubicBezTo>
                <a:cubicBezTo>
                  <a:pt x="10" y="3101"/>
                  <a:pt x="21" y="2684"/>
                  <a:pt x="41" y="2350"/>
                </a:cubicBezTo>
                <a:cubicBezTo>
                  <a:pt x="68" y="1869"/>
                  <a:pt x="109" y="1438"/>
                  <a:pt x="161" y="1085"/>
                </a:cubicBezTo>
                <a:cubicBezTo>
                  <a:pt x="214" y="731"/>
                  <a:pt x="278" y="454"/>
                  <a:pt x="350" y="279"/>
                </a:cubicBezTo>
                <a:cubicBezTo>
                  <a:pt x="399" y="139"/>
                  <a:pt x="462" y="70"/>
                  <a:pt x="542" y="35"/>
                </a:cubicBezTo>
                <a:cubicBezTo>
                  <a:pt x="623" y="0"/>
                  <a:pt x="723" y="0"/>
                  <a:pt x="847" y="0"/>
                </a:cubicBezTo>
                <a:lnTo>
                  <a:pt x="20753" y="0"/>
                </a:lnTo>
                <a:cubicBezTo>
                  <a:pt x="20877" y="0"/>
                  <a:pt x="20977" y="0"/>
                  <a:pt x="21058" y="35"/>
                </a:cubicBezTo>
                <a:cubicBezTo>
                  <a:pt x="21138" y="70"/>
                  <a:pt x="21201" y="139"/>
                  <a:pt x="21250" y="279"/>
                </a:cubicBezTo>
                <a:cubicBezTo>
                  <a:pt x="21322" y="454"/>
                  <a:pt x="21386" y="731"/>
                  <a:pt x="21439" y="1085"/>
                </a:cubicBezTo>
                <a:cubicBezTo>
                  <a:pt x="21491" y="1438"/>
                  <a:pt x="21532" y="1869"/>
                  <a:pt x="21559" y="2350"/>
                </a:cubicBezTo>
                <a:cubicBezTo>
                  <a:pt x="21579" y="2684"/>
                  <a:pt x="21590" y="3101"/>
                  <a:pt x="21595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900" name="Venn diagram"/>
          <p:cNvSpPr txBox="1"/>
          <p:nvPr/>
        </p:nvSpPr>
        <p:spPr>
          <a:xfrm>
            <a:off x="8731571" y="37207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901" name="Venn diagram"/>
          <p:cNvSpPr txBox="1"/>
          <p:nvPr/>
        </p:nvSpPr>
        <p:spPr>
          <a:xfrm>
            <a:off x="8801753" y="40594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903" name="Circle"/>
          <p:cNvSpPr/>
          <p:nvPr/>
        </p:nvSpPr>
        <p:spPr>
          <a:xfrm>
            <a:off x="9051497" y="25762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905" name="Line"/>
          <p:cNvSpPr/>
          <p:nvPr/>
        </p:nvSpPr>
        <p:spPr>
          <a:xfrm flipH="1">
            <a:off x="7730930" y="5634551"/>
            <a:ext cx="109586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906" name="Line"/>
          <p:cNvSpPr/>
          <p:nvPr/>
        </p:nvSpPr>
        <p:spPr>
          <a:xfrm flipH="1">
            <a:off x="7732616" y="8098352"/>
            <a:ext cx="1091906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907" name="Venn diagram"/>
          <p:cNvSpPr txBox="1"/>
          <p:nvPr/>
        </p:nvSpPr>
        <p:spPr>
          <a:xfrm>
            <a:off x="8731571" y="61972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908" name="Venn diagram"/>
          <p:cNvSpPr txBox="1"/>
          <p:nvPr/>
        </p:nvSpPr>
        <p:spPr>
          <a:xfrm>
            <a:off x="8801753" y="65359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910" name="Circle"/>
          <p:cNvSpPr/>
          <p:nvPr/>
        </p:nvSpPr>
        <p:spPr>
          <a:xfrm>
            <a:off x="9051497" y="50527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912" name="Venn diagram"/>
          <p:cNvSpPr txBox="1"/>
          <p:nvPr/>
        </p:nvSpPr>
        <p:spPr>
          <a:xfrm>
            <a:off x="8731571" y="86737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913" name="Venn diagram"/>
          <p:cNvSpPr txBox="1"/>
          <p:nvPr/>
        </p:nvSpPr>
        <p:spPr>
          <a:xfrm>
            <a:off x="8801753" y="90124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915" name="Circle"/>
          <p:cNvSpPr/>
          <p:nvPr/>
        </p:nvSpPr>
        <p:spPr>
          <a:xfrm>
            <a:off x="9051497" y="75292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917" name="Venn diagram"/>
          <p:cNvSpPr txBox="1"/>
          <p:nvPr/>
        </p:nvSpPr>
        <p:spPr>
          <a:xfrm>
            <a:off x="8731571" y="11150287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3918" name="Venn diagram"/>
          <p:cNvSpPr txBox="1"/>
          <p:nvPr/>
        </p:nvSpPr>
        <p:spPr>
          <a:xfrm>
            <a:off x="8801753" y="1148895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3920" name="Circle"/>
          <p:cNvSpPr/>
          <p:nvPr/>
        </p:nvSpPr>
        <p:spPr>
          <a:xfrm>
            <a:off x="9051497" y="10005750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922" name="Line"/>
          <p:cNvSpPr/>
          <p:nvPr/>
        </p:nvSpPr>
        <p:spPr>
          <a:xfrm flipH="1">
            <a:off x="6328802" y="6853752"/>
            <a:ext cx="139082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923" name="Line"/>
          <p:cNvSpPr/>
          <p:nvPr/>
        </p:nvSpPr>
        <p:spPr>
          <a:xfrm>
            <a:off x="10399879" y="3159294"/>
            <a:ext cx="1466580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24" name="Rounded Rectangle"/>
          <p:cNvSpPr/>
          <p:nvPr/>
        </p:nvSpPr>
        <p:spPr>
          <a:xfrm>
            <a:off x="11967761" y="1447652"/>
            <a:ext cx="3453336" cy="912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26" name="Venn diagram"/>
          <p:cNvSpPr/>
          <p:nvPr/>
        </p:nvSpPr>
        <p:spPr>
          <a:xfrm>
            <a:off x="12953853" y="1565442"/>
            <a:ext cx="242660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27" name="Venn diagram"/>
          <p:cNvSpPr/>
          <p:nvPr/>
        </p:nvSpPr>
        <p:spPr>
          <a:xfrm>
            <a:off x="12970786" y="1878711"/>
            <a:ext cx="2426610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30" name="Line"/>
          <p:cNvSpPr/>
          <p:nvPr/>
        </p:nvSpPr>
        <p:spPr>
          <a:xfrm rot="16200000">
            <a:off x="10322592" y="2860398"/>
            <a:ext cx="25010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31" name="Rounded Rectangle"/>
          <p:cNvSpPr/>
          <p:nvPr/>
        </p:nvSpPr>
        <p:spPr>
          <a:xfrm>
            <a:off x="11967761" y="2696486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33" name="Venn diagram"/>
          <p:cNvSpPr/>
          <p:nvPr/>
        </p:nvSpPr>
        <p:spPr>
          <a:xfrm>
            <a:off x="12953853" y="2814276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34" name="Venn diagram"/>
          <p:cNvSpPr/>
          <p:nvPr/>
        </p:nvSpPr>
        <p:spPr>
          <a:xfrm>
            <a:off x="12970786" y="3127545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37" name="Rounded Rectangle"/>
          <p:cNvSpPr/>
          <p:nvPr/>
        </p:nvSpPr>
        <p:spPr>
          <a:xfrm>
            <a:off x="11967761" y="3945320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39" name="Venn diagram"/>
          <p:cNvSpPr/>
          <p:nvPr/>
        </p:nvSpPr>
        <p:spPr>
          <a:xfrm>
            <a:off x="12953853" y="4063110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40" name="Venn diagram"/>
          <p:cNvSpPr/>
          <p:nvPr/>
        </p:nvSpPr>
        <p:spPr>
          <a:xfrm>
            <a:off x="12970786" y="4376379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44" name="Line"/>
          <p:cNvSpPr/>
          <p:nvPr/>
        </p:nvSpPr>
        <p:spPr>
          <a:xfrm>
            <a:off x="10391557" y="8104703"/>
            <a:ext cx="1474902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45" name="Rounded Rectangle"/>
          <p:cNvSpPr/>
          <p:nvPr/>
        </p:nvSpPr>
        <p:spPr>
          <a:xfrm>
            <a:off x="11967760" y="6393062"/>
            <a:ext cx="3453336" cy="912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47" name="Venn diagram"/>
          <p:cNvSpPr/>
          <p:nvPr/>
        </p:nvSpPr>
        <p:spPr>
          <a:xfrm>
            <a:off x="12953852" y="6510852"/>
            <a:ext cx="242660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48" name="Venn diagram"/>
          <p:cNvSpPr/>
          <p:nvPr/>
        </p:nvSpPr>
        <p:spPr>
          <a:xfrm>
            <a:off x="12970785" y="6824121"/>
            <a:ext cx="2426610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51" name="Line"/>
          <p:cNvSpPr/>
          <p:nvPr/>
        </p:nvSpPr>
        <p:spPr>
          <a:xfrm rot="16200000">
            <a:off x="10322592" y="7805808"/>
            <a:ext cx="25010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52" name="Rounded Rectangle"/>
          <p:cNvSpPr/>
          <p:nvPr/>
        </p:nvSpPr>
        <p:spPr>
          <a:xfrm>
            <a:off x="11967760" y="7641896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54" name="Venn diagram"/>
          <p:cNvSpPr/>
          <p:nvPr/>
        </p:nvSpPr>
        <p:spPr>
          <a:xfrm>
            <a:off x="12953852" y="7759686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55" name="Venn diagram"/>
          <p:cNvSpPr/>
          <p:nvPr/>
        </p:nvSpPr>
        <p:spPr>
          <a:xfrm>
            <a:off x="12970785" y="8072955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58" name="Rounded Rectangle"/>
          <p:cNvSpPr/>
          <p:nvPr/>
        </p:nvSpPr>
        <p:spPr>
          <a:xfrm>
            <a:off x="11967760" y="8890729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60" name="Venn diagram"/>
          <p:cNvSpPr/>
          <p:nvPr/>
        </p:nvSpPr>
        <p:spPr>
          <a:xfrm>
            <a:off x="12953852" y="9008519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61" name="Venn diagram"/>
          <p:cNvSpPr/>
          <p:nvPr/>
        </p:nvSpPr>
        <p:spPr>
          <a:xfrm>
            <a:off x="12970785" y="9321788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65" name="Line"/>
          <p:cNvSpPr/>
          <p:nvPr/>
        </p:nvSpPr>
        <p:spPr>
          <a:xfrm>
            <a:off x="10408293" y="5640902"/>
            <a:ext cx="637807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66" name="Rounded Rectangle"/>
          <p:cNvSpPr/>
          <p:nvPr/>
        </p:nvSpPr>
        <p:spPr>
          <a:xfrm>
            <a:off x="16887665" y="3929260"/>
            <a:ext cx="3453337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68" name="Venn diagram"/>
          <p:cNvSpPr txBox="1"/>
          <p:nvPr/>
        </p:nvSpPr>
        <p:spPr>
          <a:xfrm>
            <a:off x="17873757" y="404705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69" name="Venn diagram"/>
          <p:cNvSpPr txBox="1"/>
          <p:nvPr/>
        </p:nvSpPr>
        <p:spPr>
          <a:xfrm>
            <a:off x="17890690" y="436031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72" name="Line"/>
          <p:cNvSpPr/>
          <p:nvPr/>
        </p:nvSpPr>
        <p:spPr>
          <a:xfrm rot="16200000">
            <a:off x="15242497" y="5342006"/>
            <a:ext cx="2501033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73" name="Rounded Rectangle"/>
          <p:cNvSpPr/>
          <p:nvPr/>
        </p:nvSpPr>
        <p:spPr>
          <a:xfrm>
            <a:off x="16887665" y="5178094"/>
            <a:ext cx="3453337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75" name="Venn diagram"/>
          <p:cNvSpPr txBox="1"/>
          <p:nvPr/>
        </p:nvSpPr>
        <p:spPr>
          <a:xfrm>
            <a:off x="17873757" y="5295884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76" name="Venn diagram"/>
          <p:cNvSpPr txBox="1"/>
          <p:nvPr/>
        </p:nvSpPr>
        <p:spPr>
          <a:xfrm>
            <a:off x="17890690" y="5609151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79" name="Rounded Rectangle"/>
          <p:cNvSpPr/>
          <p:nvPr/>
        </p:nvSpPr>
        <p:spPr>
          <a:xfrm>
            <a:off x="16887665" y="6426928"/>
            <a:ext cx="3453337" cy="91291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81" name="Venn diagram"/>
          <p:cNvSpPr txBox="1"/>
          <p:nvPr/>
        </p:nvSpPr>
        <p:spPr>
          <a:xfrm>
            <a:off x="17873757" y="6544718"/>
            <a:ext cx="2426610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82" name="Venn diagram"/>
          <p:cNvSpPr txBox="1"/>
          <p:nvPr/>
        </p:nvSpPr>
        <p:spPr>
          <a:xfrm>
            <a:off x="17890690" y="6857986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86" name="Line"/>
          <p:cNvSpPr/>
          <p:nvPr/>
        </p:nvSpPr>
        <p:spPr>
          <a:xfrm>
            <a:off x="10394469" y="10587094"/>
            <a:ext cx="6391896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87" name="Rounded Rectangle"/>
          <p:cNvSpPr/>
          <p:nvPr/>
        </p:nvSpPr>
        <p:spPr>
          <a:xfrm>
            <a:off x="16887665" y="8875452"/>
            <a:ext cx="3453337" cy="912916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89" name="Venn diagram"/>
          <p:cNvSpPr txBox="1"/>
          <p:nvPr/>
        </p:nvSpPr>
        <p:spPr>
          <a:xfrm>
            <a:off x="17873757" y="8993242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90" name="Venn diagram"/>
          <p:cNvSpPr txBox="1"/>
          <p:nvPr/>
        </p:nvSpPr>
        <p:spPr>
          <a:xfrm>
            <a:off x="17890690" y="9306509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993" name="Line"/>
          <p:cNvSpPr/>
          <p:nvPr/>
        </p:nvSpPr>
        <p:spPr>
          <a:xfrm rot="16200000">
            <a:off x="15242497" y="10288199"/>
            <a:ext cx="2501033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94" name="Rounded Rectangle"/>
          <p:cNvSpPr/>
          <p:nvPr/>
        </p:nvSpPr>
        <p:spPr>
          <a:xfrm>
            <a:off x="16887665" y="10124286"/>
            <a:ext cx="3453337" cy="912917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996" name="Venn diagram"/>
          <p:cNvSpPr txBox="1"/>
          <p:nvPr/>
        </p:nvSpPr>
        <p:spPr>
          <a:xfrm>
            <a:off x="17873757" y="10242076"/>
            <a:ext cx="2426610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3997" name="Venn diagram"/>
          <p:cNvSpPr txBox="1"/>
          <p:nvPr/>
        </p:nvSpPr>
        <p:spPr>
          <a:xfrm>
            <a:off x="17890690" y="10555344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00" name="Rounded Rectangle"/>
          <p:cNvSpPr/>
          <p:nvPr/>
        </p:nvSpPr>
        <p:spPr>
          <a:xfrm>
            <a:off x="16887665" y="11373120"/>
            <a:ext cx="3453337" cy="912917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02" name="Venn diagram"/>
          <p:cNvSpPr txBox="1"/>
          <p:nvPr/>
        </p:nvSpPr>
        <p:spPr>
          <a:xfrm>
            <a:off x="17873757" y="11490910"/>
            <a:ext cx="2426610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03" name="Venn diagram"/>
          <p:cNvSpPr txBox="1"/>
          <p:nvPr/>
        </p:nvSpPr>
        <p:spPr>
          <a:xfrm>
            <a:off x="17890690" y="11804178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7FAB483-0502-E446-AA4E-7277F51505EF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4251942" y="6034815"/>
            <a:ext cx="1630800" cy="1630800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B298728-8663-1D4F-AB6A-9147C9A4DCC6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9123182" y="2647933"/>
            <a:ext cx="986400" cy="9864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B8F19D1-A840-004A-8B14-9E1EF70AD833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2062828" y="1544878"/>
            <a:ext cx="723599" cy="723599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43981C0-5543-564A-8325-75F7A9719111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6985224" y="4021091"/>
            <a:ext cx="723599" cy="723599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D03D86-FCA9-8049-A2D9-F01F0AF2BD54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2062828" y="2791144"/>
            <a:ext cx="723599" cy="723599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67679D1-483A-D448-BD87-DC981BF8F55D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6985224" y="5274147"/>
            <a:ext cx="723599" cy="723599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41590A2-88DA-A84E-B32E-C822ABC7CFDF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>
          <a:xfrm>
            <a:off x="9123182" y="5124434"/>
            <a:ext cx="986400" cy="986400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01D3927-19EB-E541-A6D1-FEE33F52FD3E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2062828" y="4047050"/>
            <a:ext cx="723599" cy="723599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33C3282-F297-CA4B-9DF4-2F4E94462672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6985224" y="6517953"/>
            <a:ext cx="723599" cy="723599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AE7DE84-D3B2-A94B-A1D7-AAAD09372613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2062828" y="6487997"/>
            <a:ext cx="723599" cy="723599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8D99549-8D43-2A43-9346-CE8B853A3DBE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6985224" y="8970110"/>
            <a:ext cx="723599" cy="723599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C8E57295-4F79-0A45-BD0B-5CC96765E1BC}"/>
              </a:ext>
            </a:extLst>
          </p:cNvPr>
          <p:cNvSpPr>
            <a:spLocks noGrp="1"/>
          </p:cNvSpPr>
          <p:nvPr>
            <p:ph type="pic" sz="quarter" idx="119"/>
          </p:nvPr>
        </p:nvSpPr>
        <p:spPr>
          <a:xfrm>
            <a:off x="9123182" y="7600934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D50982C5-9911-B34F-93A6-FE3E4B225524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2062828" y="7736552"/>
            <a:ext cx="723599" cy="723599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CC0B76F-E0EF-0149-A6A4-64BAF4E349C8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6985224" y="10218944"/>
            <a:ext cx="723599" cy="723599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12D212CB-DA35-2347-AFB4-9AAEBC3B2AFE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9123182" y="10077435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8CC2F8F3-F2CB-594B-B2DF-81724E33BE0E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2062828" y="8985387"/>
            <a:ext cx="723599" cy="723599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5081933-90D1-EA49-A542-66B32F20FC64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6985224" y="11467778"/>
            <a:ext cx="723599" cy="723599"/>
          </a:xfrm>
        </p:spPr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9" name="Venn diagram"/>
          <p:cNvSpPr txBox="1"/>
          <p:nvPr/>
        </p:nvSpPr>
        <p:spPr>
          <a:xfrm>
            <a:off x="4043001" y="7785468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010" name="Venn diagram"/>
          <p:cNvSpPr txBox="1"/>
          <p:nvPr/>
        </p:nvSpPr>
        <p:spPr>
          <a:xfrm>
            <a:off x="4052349" y="81241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012" name="Circle"/>
          <p:cNvSpPr/>
          <p:nvPr/>
        </p:nvSpPr>
        <p:spPr>
          <a:xfrm>
            <a:off x="4177292" y="5960165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14" name="Line"/>
          <p:cNvSpPr/>
          <p:nvPr/>
        </p:nvSpPr>
        <p:spPr>
          <a:xfrm rot="16200000">
            <a:off x="4823620" y="6316741"/>
            <a:ext cx="6920632" cy="110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688"/>
                </a:lnTo>
                <a:cubicBezTo>
                  <a:pt x="0" y="4854"/>
                  <a:pt x="0" y="4186"/>
                  <a:pt x="6" y="3644"/>
                </a:cubicBezTo>
                <a:cubicBezTo>
                  <a:pt x="11" y="3101"/>
                  <a:pt x="22" y="2684"/>
                  <a:pt x="45" y="2350"/>
                </a:cubicBezTo>
                <a:cubicBezTo>
                  <a:pt x="73" y="1869"/>
                  <a:pt x="117" y="1438"/>
                  <a:pt x="173" y="1085"/>
                </a:cubicBezTo>
                <a:cubicBezTo>
                  <a:pt x="230" y="731"/>
                  <a:pt x="299" y="454"/>
                  <a:pt x="375" y="279"/>
                </a:cubicBezTo>
                <a:cubicBezTo>
                  <a:pt x="429" y="139"/>
                  <a:pt x="495" y="70"/>
                  <a:pt x="582" y="35"/>
                </a:cubicBezTo>
                <a:cubicBezTo>
                  <a:pt x="669" y="0"/>
                  <a:pt x="776" y="0"/>
                  <a:pt x="909" y="0"/>
                </a:cubicBezTo>
                <a:lnTo>
                  <a:pt x="20691" y="0"/>
                </a:lnTo>
                <a:cubicBezTo>
                  <a:pt x="20824" y="0"/>
                  <a:pt x="20931" y="0"/>
                  <a:pt x="21018" y="35"/>
                </a:cubicBezTo>
                <a:cubicBezTo>
                  <a:pt x="21105" y="70"/>
                  <a:pt x="21171" y="139"/>
                  <a:pt x="21225" y="279"/>
                </a:cubicBezTo>
                <a:cubicBezTo>
                  <a:pt x="21301" y="454"/>
                  <a:pt x="21370" y="731"/>
                  <a:pt x="21427" y="1085"/>
                </a:cubicBezTo>
                <a:cubicBezTo>
                  <a:pt x="21483" y="1438"/>
                  <a:pt x="21527" y="1869"/>
                  <a:pt x="21555" y="2350"/>
                </a:cubicBezTo>
                <a:cubicBezTo>
                  <a:pt x="21578" y="2684"/>
                  <a:pt x="21589" y="3101"/>
                  <a:pt x="21594" y="3644"/>
                </a:cubicBezTo>
                <a:cubicBezTo>
                  <a:pt x="21600" y="4186"/>
                  <a:pt x="21600" y="4854"/>
                  <a:pt x="21600" y="5688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15" name="Venn diagram"/>
          <p:cNvSpPr txBox="1"/>
          <p:nvPr/>
        </p:nvSpPr>
        <p:spPr>
          <a:xfrm>
            <a:off x="8731571" y="3991718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016" name="Venn diagram"/>
          <p:cNvSpPr txBox="1"/>
          <p:nvPr/>
        </p:nvSpPr>
        <p:spPr>
          <a:xfrm>
            <a:off x="8801753" y="4330386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018" name="Circle"/>
          <p:cNvSpPr/>
          <p:nvPr/>
        </p:nvSpPr>
        <p:spPr>
          <a:xfrm>
            <a:off x="9051497" y="2847181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20" name="Venn diagram"/>
          <p:cNvSpPr txBox="1"/>
          <p:nvPr/>
        </p:nvSpPr>
        <p:spPr>
          <a:xfrm>
            <a:off x="8731571" y="74164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021" name="Venn diagram"/>
          <p:cNvSpPr txBox="1"/>
          <p:nvPr/>
        </p:nvSpPr>
        <p:spPr>
          <a:xfrm>
            <a:off x="8801753" y="77551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023" name="Circle"/>
          <p:cNvSpPr/>
          <p:nvPr/>
        </p:nvSpPr>
        <p:spPr>
          <a:xfrm>
            <a:off x="9051497" y="62719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25" name="Venn diagram"/>
          <p:cNvSpPr txBox="1"/>
          <p:nvPr/>
        </p:nvSpPr>
        <p:spPr>
          <a:xfrm>
            <a:off x="8731571" y="1093438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026" name="Venn diagram"/>
          <p:cNvSpPr txBox="1"/>
          <p:nvPr/>
        </p:nvSpPr>
        <p:spPr>
          <a:xfrm>
            <a:off x="8801753" y="1127305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028" name="Circle"/>
          <p:cNvSpPr/>
          <p:nvPr/>
        </p:nvSpPr>
        <p:spPr>
          <a:xfrm>
            <a:off x="9051497" y="978984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030" name="Line"/>
          <p:cNvSpPr/>
          <p:nvPr/>
        </p:nvSpPr>
        <p:spPr>
          <a:xfrm flipH="1">
            <a:off x="6328802" y="6853752"/>
            <a:ext cx="2521004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031" name="Line"/>
          <p:cNvSpPr/>
          <p:nvPr/>
        </p:nvSpPr>
        <p:spPr>
          <a:xfrm>
            <a:off x="10337171" y="3413294"/>
            <a:ext cx="2037288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032" name="Rounded Rectangle"/>
          <p:cNvSpPr/>
          <p:nvPr/>
        </p:nvSpPr>
        <p:spPr>
          <a:xfrm>
            <a:off x="12475761" y="1701652"/>
            <a:ext cx="3453336" cy="912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34" name="Venn diagram"/>
          <p:cNvSpPr/>
          <p:nvPr/>
        </p:nvSpPr>
        <p:spPr>
          <a:xfrm>
            <a:off x="13461853" y="1819442"/>
            <a:ext cx="242660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35" name="Venn diagram"/>
          <p:cNvSpPr/>
          <p:nvPr/>
        </p:nvSpPr>
        <p:spPr>
          <a:xfrm>
            <a:off x="13478786" y="2132711"/>
            <a:ext cx="2426610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38" name="Line"/>
          <p:cNvSpPr/>
          <p:nvPr/>
        </p:nvSpPr>
        <p:spPr>
          <a:xfrm rot="16200000">
            <a:off x="10830592" y="3114398"/>
            <a:ext cx="2501033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39" name="Rounded Rectangle"/>
          <p:cNvSpPr/>
          <p:nvPr/>
        </p:nvSpPr>
        <p:spPr>
          <a:xfrm>
            <a:off x="12475761" y="2950486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41" name="Venn diagram"/>
          <p:cNvSpPr/>
          <p:nvPr/>
        </p:nvSpPr>
        <p:spPr>
          <a:xfrm>
            <a:off x="13461853" y="3068276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42" name="Venn diagram"/>
          <p:cNvSpPr/>
          <p:nvPr/>
        </p:nvSpPr>
        <p:spPr>
          <a:xfrm>
            <a:off x="13478786" y="3381545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45" name="Rounded Rectangle"/>
          <p:cNvSpPr/>
          <p:nvPr/>
        </p:nvSpPr>
        <p:spPr>
          <a:xfrm>
            <a:off x="12475761" y="4199320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47" name="Venn diagram"/>
          <p:cNvSpPr/>
          <p:nvPr/>
        </p:nvSpPr>
        <p:spPr>
          <a:xfrm>
            <a:off x="13461853" y="4317110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48" name="Venn diagram"/>
          <p:cNvSpPr/>
          <p:nvPr/>
        </p:nvSpPr>
        <p:spPr>
          <a:xfrm>
            <a:off x="13478786" y="4630379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52" name="Line"/>
          <p:cNvSpPr/>
          <p:nvPr/>
        </p:nvSpPr>
        <p:spPr>
          <a:xfrm>
            <a:off x="10333422" y="10339903"/>
            <a:ext cx="2041037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053" name="Rounded Rectangle"/>
          <p:cNvSpPr/>
          <p:nvPr/>
        </p:nvSpPr>
        <p:spPr>
          <a:xfrm>
            <a:off x="12475761" y="8628262"/>
            <a:ext cx="3453336" cy="912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55" name="Venn diagram"/>
          <p:cNvSpPr/>
          <p:nvPr/>
        </p:nvSpPr>
        <p:spPr>
          <a:xfrm>
            <a:off x="13461853" y="8746052"/>
            <a:ext cx="242660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56" name="Venn diagram"/>
          <p:cNvSpPr/>
          <p:nvPr/>
        </p:nvSpPr>
        <p:spPr>
          <a:xfrm>
            <a:off x="13478786" y="9059321"/>
            <a:ext cx="2426610" cy="31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59" name="Line"/>
          <p:cNvSpPr/>
          <p:nvPr/>
        </p:nvSpPr>
        <p:spPr>
          <a:xfrm rot="16200000">
            <a:off x="10830593" y="10041008"/>
            <a:ext cx="2501032" cy="59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60" name="Rounded Rectangle"/>
          <p:cNvSpPr/>
          <p:nvPr/>
        </p:nvSpPr>
        <p:spPr>
          <a:xfrm>
            <a:off x="12475761" y="9877096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62" name="Venn diagram"/>
          <p:cNvSpPr/>
          <p:nvPr/>
        </p:nvSpPr>
        <p:spPr>
          <a:xfrm>
            <a:off x="13461853" y="9994886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63" name="Venn diagram"/>
          <p:cNvSpPr/>
          <p:nvPr/>
        </p:nvSpPr>
        <p:spPr>
          <a:xfrm>
            <a:off x="13478786" y="10308155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66" name="Rounded Rectangle"/>
          <p:cNvSpPr/>
          <p:nvPr/>
        </p:nvSpPr>
        <p:spPr>
          <a:xfrm>
            <a:off x="12475761" y="11125929"/>
            <a:ext cx="3453336" cy="91291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68" name="Venn diagram"/>
          <p:cNvSpPr/>
          <p:nvPr/>
        </p:nvSpPr>
        <p:spPr>
          <a:xfrm>
            <a:off x="13461853" y="11243719"/>
            <a:ext cx="2426609" cy="410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69" name="Venn diagram"/>
          <p:cNvSpPr/>
          <p:nvPr/>
        </p:nvSpPr>
        <p:spPr>
          <a:xfrm>
            <a:off x="13478786" y="11556988"/>
            <a:ext cx="2426610" cy="318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73" name="Line"/>
          <p:cNvSpPr/>
          <p:nvPr/>
        </p:nvSpPr>
        <p:spPr>
          <a:xfrm>
            <a:off x="10408293" y="6843169"/>
            <a:ext cx="6378071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074" name="Rounded Rectangle"/>
          <p:cNvSpPr/>
          <p:nvPr/>
        </p:nvSpPr>
        <p:spPr>
          <a:xfrm>
            <a:off x="16887665" y="5131528"/>
            <a:ext cx="3453337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76" name="Venn diagram"/>
          <p:cNvSpPr txBox="1"/>
          <p:nvPr/>
        </p:nvSpPr>
        <p:spPr>
          <a:xfrm>
            <a:off x="17873757" y="5249318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77" name="Venn diagram"/>
          <p:cNvSpPr txBox="1"/>
          <p:nvPr/>
        </p:nvSpPr>
        <p:spPr>
          <a:xfrm>
            <a:off x="17890690" y="5562585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80" name="Line"/>
          <p:cNvSpPr/>
          <p:nvPr/>
        </p:nvSpPr>
        <p:spPr>
          <a:xfrm rot="16200000">
            <a:off x="15242497" y="6544274"/>
            <a:ext cx="2501032" cy="597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22"/>
                </a:lnTo>
                <a:cubicBezTo>
                  <a:pt x="0" y="8978"/>
                  <a:pt x="0" y="7743"/>
                  <a:pt x="15" y="6740"/>
                </a:cubicBezTo>
                <a:cubicBezTo>
                  <a:pt x="31" y="5736"/>
                  <a:pt x="62" y="4964"/>
                  <a:pt x="123" y="4347"/>
                </a:cubicBezTo>
                <a:cubicBezTo>
                  <a:pt x="201" y="3457"/>
                  <a:pt x="323" y="2661"/>
                  <a:pt x="480" y="2007"/>
                </a:cubicBezTo>
                <a:cubicBezTo>
                  <a:pt x="636" y="1352"/>
                  <a:pt x="826" y="840"/>
                  <a:pt x="1039" y="516"/>
                </a:cubicBezTo>
                <a:cubicBezTo>
                  <a:pt x="1187" y="258"/>
                  <a:pt x="1371" y="129"/>
                  <a:pt x="1611" y="64"/>
                </a:cubicBezTo>
                <a:cubicBezTo>
                  <a:pt x="1851" y="0"/>
                  <a:pt x="2146" y="0"/>
                  <a:pt x="2515" y="0"/>
                </a:cubicBezTo>
                <a:lnTo>
                  <a:pt x="19085" y="0"/>
                </a:lnTo>
                <a:cubicBezTo>
                  <a:pt x="19454" y="0"/>
                  <a:pt x="19749" y="0"/>
                  <a:pt x="19989" y="64"/>
                </a:cubicBezTo>
                <a:cubicBezTo>
                  <a:pt x="20229" y="129"/>
                  <a:pt x="20413" y="258"/>
                  <a:pt x="20561" y="516"/>
                </a:cubicBezTo>
                <a:cubicBezTo>
                  <a:pt x="20774" y="840"/>
                  <a:pt x="20964" y="1352"/>
                  <a:pt x="21120" y="2007"/>
                </a:cubicBezTo>
                <a:cubicBezTo>
                  <a:pt x="21277" y="2661"/>
                  <a:pt x="21399" y="3457"/>
                  <a:pt x="21477" y="4347"/>
                </a:cubicBezTo>
                <a:cubicBezTo>
                  <a:pt x="21538" y="4964"/>
                  <a:pt x="21569" y="5736"/>
                  <a:pt x="21585" y="6740"/>
                </a:cubicBezTo>
                <a:cubicBezTo>
                  <a:pt x="21600" y="7743"/>
                  <a:pt x="21600" y="8978"/>
                  <a:pt x="21600" y="1052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81" name="Rounded Rectangle"/>
          <p:cNvSpPr/>
          <p:nvPr/>
        </p:nvSpPr>
        <p:spPr>
          <a:xfrm>
            <a:off x="16887665" y="6380362"/>
            <a:ext cx="3453337" cy="912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83" name="Venn diagram"/>
          <p:cNvSpPr txBox="1"/>
          <p:nvPr/>
        </p:nvSpPr>
        <p:spPr>
          <a:xfrm>
            <a:off x="17873757" y="6498152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84" name="Venn diagram"/>
          <p:cNvSpPr txBox="1"/>
          <p:nvPr/>
        </p:nvSpPr>
        <p:spPr>
          <a:xfrm>
            <a:off x="17890690" y="6811419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087" name="Rounded Rectangle"/>
          <p:cNvSpPr/>
          <p:nvPr/>
        </p:nvSpPr>
        <p:spPr>
          <a:xfrm>
            <a:off x="16887665" y="7629195"/>
            <a:ext cx="3453337" cy="91291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89" name="Venn diagram"/>
          <p:cNvSpPr txBox="1"/>
          <p:nvPr/>
        </p:nvSpPr>
        <p:spPr>
          <a:xfrm>
            <a:off x="17873757" y="7746985"/>
            <a:ext cx="2426610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090" name="Venn diagram"/>
          <p:cNvSpPr txBox="1"/>
          <p:nvPr/>
        </p:nvSpPr>
        <p:spPr>
          <a:xfrm>
            <a:off x="17890690" y="8060253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043E10-430A-F341-B859-6ABEA6985066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4251942" y="6034815"/>
            <a:ext cx="1630800" cy="1630800"/>
          </a:xfrm>
        </p:spPr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468B203-8617-0442-9D18-AA8719EC08AD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12574705" y="8721358"/>
            <a:ext cx="723599" cy="723599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280930-3AFB-DB4D-AB6C-4D2A55BC9DD9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16989982" y="5226186"/>
            <a:ext cx="723599" cy="723599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40F7516-85BB-E249-BBC5-AFD2FDD64919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12574705" y="9978103"/>
            <a:ext cx="723599" cy="723599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E85A602-0C49-3845-9194-6042FC487913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6989982" y="6475020"/>
            <a:ext cx="723599" cy="723599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2D27B56-1025-404E-8906-94B7E4D495FC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12574705" y="11220587"/>
            <a:ext cx="723599" cy="723599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5E6A23A-7332-0D4D-81AE-9D0003EB18BB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>
          <a:xfrm>
            <a:off x="16989982" y="7728390"/>
            <a:ext cx="723599" cy="723599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EF1CE10-AE25-D646-AB1E-3BA8DA2B5736}"/>
              </a:ext>
            </a:extLst>
          </p:cNvPr>
          <p:cNvSpPr>
            <a:spLocks noGrp="1"/>
          </p:cNvSpPr>
          <p:nvPr>
            <p:ph type="pic" sz="quarter" idx="107"/>
          </p:nvPr>
        </p:nvSpPr>
        <p:spPr>
          <a:xfrm>
            <a:off x="9123182" y="6343634"/>
            <a:ext cx="986400" cy="986400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BD234ABF-0FD4-F24A-9137-AFF3C6B6D919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2574705" y="1796310"/>
            <a:ext cx="723599" cy="723599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702C3102-4B40-A24E-B915-813356D03CDC}"/>
              </a:ext>
            </a:extLst>
          </p:cNvPr>
          <p:cNvSpPr>
            <a:spLocks noGrp="1"/>
          </p:cNvSpPr>
          <p:nvPr>
            <p:ph type="pic" sz="quarter" idx="116"/>
          </p:nvPr>
        </p:nvSpPr>
        <p:spPr>
          <a:xfrm>
            <a:off x="9123182" y="9861534"/>
            <a:ext cx="986400" cy="986400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66CD68D-64D8-5C49-AFF0-0A244BDAA31D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12574705" y="3056679"/>
            <a:ext cx="723599" cy="723599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55AF5E1A-0A76-594E-9C1C-4BB9F0CFFA77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9123182" y="2918866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1FE5968C-B670-2D49-BE84-33F98A5B11A5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2574705" y="4293881"/>
            <a:ext cx="723599" cy="723599"/>
          </a:xfrm>
        </p:spPr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Circle"/>
          <p:cNvSpPr/>
          <p:nvPr/>
        </p:nvSpPr>
        <p:spPr>
          <a:xfrm>
            <a:off x="4452632" y="-1236286"/>
            <a:ext cx="15478736" cy="15478736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96" name="Venn diagram"/>
          <p:cNvSpPr txBox="1"/>
          <p:nvPr/>
        </p:nvSpPr>
        <p:spPr>
          <a:xfrm>
            <a:off x="11158262" y="7442568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097" name="Venn diagram"/>
          <p:cNvSpPr txBox="1"/>
          <p:nvPr/>
        </p:nvSpPr>
        <p:spPr>
          <a:xfrm>
            <a:off x="11167610" y="7781235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099" name="Circle"/>
          <p:cNvSpPr/>
          <p:nvPr/>
        </p:nvSpPr>
        <p:spPr>
          <a:xfrm>
            <a:off x="11292553" y="5617265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01" name="Circle"/>
          <p:cNvSpPr/>
          <p:nvPr/>
        </p:nvSpPr>
        <p:spPr>
          <a:xfrm>
            <a:off x="8931100" y="3254882"/>
            <a:ext cx="6496400" cy="6496400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03" name="Venn diagram"/>
          <p:cNvSpPr txBox="1"/>
          <p:nvPr/>
        </p:nvSpPr>
        <p:spPr>
          <a:xfrm>
            <a:off x="13593188" y="47833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04" name="Venn diagram"/>
          <p:cNvSpPr txBox="1"/>
          <p:nvPr/>
        </p:nvSpPr>
        <p:spPr>
          <a:xfrm>
            <a:off x="13663370" y="51220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06" name="Circle"/>
          <p:cNvSpPr/>
          <p:nvPr/>
        </p:nvSpPr>
        <p:spPr>
          <a:xfrm>
            <a:off x="13913114" y="3638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08" name="Venn diagram"/>
          <p:cNvSpPr txBox="1"/>
          <p:nvPr/>
        </p:nvSpPr>
        <p:spPr>
          <a:xfrm>
            <a:off x="8972880" y="4783352"/>
            <a:ext cx="1769623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09" name="Venn diagram"/>
          <p:cNvSpPr txBox="1"/>
          <p:nvPr/>
        </p:nvSpPr>
        <p:spPr>
          <a:xfrm>
            <a:off x="9043062" y="5122020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11" name="Circle"/>
          <p:cNvSpPr/>
          <p:nvPr/>
        </p:nvSpPr>
        <p:spPr>
          <a:xfrm>
            <a:off x="9292806" y="36388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13" name="Venn diagram"/>
          <p:cNvSpPr txBox="1"/>
          <p:nvPr/>
        </p:nvSpPr>
        <p:spPr>
          <a:xfrm>
            <a:off x="11294489" y="38435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14" name="Venn diagram"/>
          <p:cNvSpPr txBox="1"/>
          <p:nvPr/>
        </p:nvSpPr>
        <p:spPr>
          <a:xfrm>
            <a:off x="11364671" y="41822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16" name="Circle"/>
          <p:cNvSpPr/>
          <p:nvPr/>
        </p:nvSpPr>
        <p:spPr>
          <a:xfrm>
            <a:off x="11614415" y="26990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18" name="Venn diagram"/>
          <p:cNvSpPr txBox="1"/>
          <p:nvPr/>
        </p:nvSpPr>
        <p:spPr>
          <a:xfrm>
            <a:off x="11283035" y="10295152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19" name="Venn diagram"/>
          <p:cNvSpPr txBox="1"/>
          <p:nvPr/>
        </p:nvSpPr>
        <p:spPr>
          <a:xfrm>
            <a:off x="11353217" y="10633820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21" name="Circle"/>
          <p:cNvSpPr/>
          <p:nvPr/>
        </p:nvSpPr>
        <p:spPr>
          <a:xfrm>
            <a:off x="11602961" y="9150615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23" name="Venn diagram"/>
          <p:cNvSpPr txBox="1"/>
          <p:nvPr/>
        </p:nvSpPr>
        <p:spPr>
          <a:xfrm>
            <a:off x="8972880" y="9423085"/>
            <a:ext cx="1769623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24" name="Venn diagram"/>
          <p:cNvSpPr txBox="1"/>
          <p:nvPr/>
        </p:nvSpPr>
        <p:spPr>
          <a:xfrm>
            <a:off x="9043062" y="9761753"/>
            <a:ext cx="162925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26" name="Circle"/>
          <p:cNvSpPr/>
          <p:nvPr/>
        </p:nvSpPr>
        <p:spPr>
          <a:xfrm>
            <a:off x="9292806" y="82785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28" name="Venn diagram"/>
          <p:cNvSpPr txBox="1"/>
          <p:nvPr/>
        </p:nvSpPr>
        <p:spPr>
          <a:xfrm>
            <a:off x="13593188" y="9423085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29" name="Venn diagram"/>
          <p:cNvSpPr txBox="1"/>
          <p:nvPr/>
        </p:nvSpPr>
        <p:spPr>
          <a:xfrm>
            <a:off x="13663370" y="976175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31" name="Circle"/>
          <p:cNvSpPr/>
          <p:nvPr/>
        </p:nvSpPr>
        <p:spPr>
          <a:xfrm>
            <a:off x="13913114" y="8278548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33" name="Venn diagram"/>
          <p:cNvSpPr txBox="1"/>
          <p:nvPr/>
        </p:nvSpPr>
        <p:spPr>
          <a:xfrm>
            <a:off x="14482188" y="70778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34" name="Venn diagram"/>
          <p:cNvSpPr txBox="1"/>
          <p:nvPr/>
        </p:nvSpPr>
        <p:spPr>
          <a:xfrm>
            <a:off x="14552370" y="74164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36" name="Circle"/>
          <p:cNvSpPr/>
          <p:nvPr/>
        </p:nvSpPr>
        <p:spPr>
          <a:xfrm>
            <a:off x="14802114" y="59332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38" name="Venn diagram"/>
          <p:cNvSpPr txBox="1"/>
          <p:nvPr/>
        </p:nvSpPr>
        <p:spPr>
          <a:xfrm>
            <a:off x="8088071" y="70778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39" name="Venn diagram"/>
          <p:cNvSpPr txBox="1"/>
          <p:nvPr/>
        </p:nvSpPr>
        <p:spPr>
          <a:xfrm>
            <a:off x="8158253" y="74164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41" name="Circle"/>
          <p:cNvSpPr/>
          <p:nvPr/>
        </p:nvSpPr>
        <p:spPr>
          <a:xfrm>
            <a:off x="8407997" y="59332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43" name="Line"/>
          <p:cNvSpPr/>
          <p:nvPr/>
        </p:nvSpPr>
        <p:spPr>
          <a:xfrm flipH="1">
            <a:off x="15998136" y="6507301"/>
            <a:ext cx="318974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44" name="Venn diagram"/>
          <p:cNvSpPr txBox="1"/>
          <p:nvPr/>
        </p:nvSpPr>
        <p:spPr>
          <a:xfrm>
            <a:off x="20688438" y="6198267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45" name="Venn diagram"/>
          <p:cNvSpPr txBox="1"/>
          <p:nvPr/>
        </p:nvSpPr>
        <p:spPr>
          <a:xfrm>
            <a:off x="20688438" y="653693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48" name="Circle"/>
          <p:cNvSpPr/>
          <p:nvPr/>
        </p:nvSpPr>
        <p:spPr>
          <a:xfrm>
            <a:off x="19382764" y="5942417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51" name="Line"/>
          <p:cNvSpPr/>
          <p:nvPr/>
        </p:nvSpPr>
        <p:spPr>
          <a:xfrm rot="16200000">
            <a:off x="15920169" y="6115287"/>
            <a:ext cx="2183531" cy="775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8110"/>
                </a:lnTo>
                <a:cubicBezTo>
                  <a:pt x="0" y="6920"/>
                  <a:pt x="0" y="5968"/>
                  <a:pt x="18" y="5195"/>
                </a:cubicBezTo>
                <a:cubicBezTo>
                  <a:pt x="35" y="4421"/>
                  <a:pt x="71" y="3826"/>
                  <a:pt x="141" y="3350"/>
                </a:cubicBezTo>
                <a:cubicBezTo>
                  <a:pt x="230" y="2664"/>
                  <a:pt x="370" y="2051"/>
                  <a:pt x="549" y="1547"/>
                </a:cubicBezTo>
                <a:cubicBezTo>
                  <a:pt x="728" y="1042"/>
                  <a:pt x="946" y="647"/>
                  <a:pt x="1190" y="397"/>
                </a:cubicBezTo>
                <a:cubicBezTo>
                  <a:pt x="1359" y="199"/>
                  <a:pt x="1570" y="99"/>
                  <a:pt x="1845" y="50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50"/>
                </a:cubicBezTo>
                <a:cubicBezTo>
                  <a:pt x="20030" y="99"/>
                  <a:pt x="20241" y="199"/>
                  <a:pt x="20410" y="397"/>
                </a:cubicBezTo>
                <a:cubicBezTo>
                  <a:pt x="20654" y="647"/>
                  <a:pt x="20872" y="1042"/>
                  <a:pt x="21051" y="1547"/>
                </a:cubicBezTo>
                <a:cubicBezTo>
                  <a:pt x="21230" y="2051"/>
                  <a:pt x="21370" y="2664"/>
                  <a:pt x="21459" y="3350"/>
                </a:cubicBezTo>
                <a:cubicBezTo>
                  <a:pt x="21529" y="3826"/>
                  <a:pt x="21565" y="4421"/>
                  <a:pt x="21582" y="5195"/>
                </a:cubicBezTo>
                <a:cubicBezTo>
                  <a:pt x="21600" y="5968"/>
                  <a:pt x="21600" y="6920"/>
                  <a:pt x="21600" y="8110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52" name="Venn diagram"/>
          <p:cNvSpPr/>
          <p:nvPr/>
        </p:nvSpPr>
        <p:spPr>
          <a:xfrm>
            <a:off x="1954208" y="619404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53" name="Venn diagram"/>
          <p:cNvSpPr/>
          <p:nvPr/>
        </p:nvSpPr>
        <p:spPr>
          <a:xfrm>
            <a:off x="2094573" y="6532716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56" name="Circle"/>
          <p:cNvSpPr/>
          <p:nvPr/>
        </p:nvSpPr>
        <p:spPr>
          <a:xfrm>
            <a:off x="3878568" y="5938198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59" name="Line"/>
          <p:cNvSpPr/>
          <p:nvPr/>
        </p:nvSpPr>
        <p:spPr>
          <a:xfrm flipH="1">
            <a:off x="5101536" y="6503082"/>
            <a:ext cx="318974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60" name="Line"/>
          <p:cNvSpPr/>
          <p:nvPr/>
        </p:nvSpPr>
        <p:spPr>
          <a:xfrm rot="5400000">
            <a:off x="6225835" y="6115287"/>
            <a:ext cx="2183532" cy="775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8110"/>
                </a:lnTo>
                <a:cubicBezTo>
                  <a:pt x="0" y="6920"/>
                  <a:pt x="0" y="5968"/>
                  <a:pt x="18" y="5195"/>
                </a:cubicBezTo>
                <a:cubicBezTo>
                  <a:pt x="35" y="4421"/>
                  <a:pt x="71" y="3826"/>
                  <a:pt x="141" y="3350"/>
                </a:cubicBezTo>
                <a:cubicBezTo>
                  <a:pt x="230" y="2664"/>
                  <a:pt x="370" y="2051"/>
                  <a:pt x="549" y="1547"/>
                </a:cubicBezTo>
                <a:cubicBezTo>
                  <a:pt x="728" y="1042"/>
                  <a:pt x="946" y="647"/>
                  <a:pt x="1190" y="397"/>
                </a:cubicBezTo>
                <a:cubicBezTo>
                  <a:pt x="1359" y="199"/>
                  <a:pt x="1570" y="99"/>
                  <a:pt x="1845" y="50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50"/>
                </a:cubicBezTo>
                <a:cubicBezTo>
                  <a:pt x="20030" y="99"/>
                  <a:pt x="20241" y="199"/>
                  <a:pt x="20410" y="397"/>
                </a:cubicBezTo>
                <a:cubicBezTo>
                  <a:pt x="20654" y="647"/>
                  <a:pt x="20872" y="1042"/>
                  <a:pt x="21051" y="1547"/>
                </a:cubicBezTo>
                <a:cubicBezTo>
                  <a:pt x="21230" y="2051"/>
                  <a:pt x="21370" y="2664"/>
                  <a:pt x="21459" y="3350"/>
                </a:cubicBezTo>
                <a:cubicBezTo>
                  <a:pt x="21529" y="3826"/>
                  <a:pt x="21565" y="4421"/>
                  <a:pt x="21582" y="5195"/>
                </a:cubicBezTo>
                <a:cubicBezTo>
                  <a:pt x="21600" y="5968"/>
                  <a:pt x="21600" y="6920"/>
                  <a:pt x="21600" y="8110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61" name="Circle"/>
          <p:cNvSpPr/>
          <p:nvPr/>
        </p:nvSpPr>
        <p:spPr>
          <a:xfrm>
            <a:off x="6229671" y="540753"/>
            <a:ext cx="11924658" cy="11924658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62" name="Venn diagram"/>
          <p:cNvSpPr/>
          <p:nvPr/>
        </p:nvSpPr>
        <p:spPr>
          <a:xfrm>
            <a:off x="5476342" y="2032681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63" name="Venn diagram"/>
          <p:cNvSpPr/>
          <p:nvPr/>
        </p:nvSpPr>
        <p:spPr>
          <a:xfrm>
            <a:off x="5616707" y="237134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66" name="Circle"/>
          <p:cNvSpPr/>
          <p:nvPr/>
        </p:nvSpPr>
        <p:spPr>
          <a:xfrm>
            <a:off x="7400702" y="1776831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69" name="Venn diagram"/>
          <p:cNvSpPr txBox="1"/>
          <p:nvPr/>
        </p:nvSpPr>
        <p:spPr>
          <a:xfrm>
            <a:off x="17105974" y="2032681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70" name="Venn diagram"/>
          <p:cNvSpPr txBox="1"/>
          <p:nvPr/>
        </p:nvSpPr>
        <p:spPr>
          <a:xfrm>
            <a:off x="17105974" y="237134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73" name="Circle"/>
          <p:cNvSpPr/>
          <p:nvPr/>
        </p:nvSpPr>
        <p:spPr>
          <a:xfrm>
            <a:off x="15800300" y="1776831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76" name="Venn diagram"/>
          <p:cNvSpPr/>
          <p:nvPr/>
        </p:nvSpPr>
        <p:spPr>
          <a:xfrm>
            <a:off x="5482829" y="10448548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77" name="Venn diagram"/>
          <p:cNvSpPr/>
          <p:nvPr/>
        </p:nvSpPr>
        <p:spPr>
          <a:xfrm>
            <a:off x="5623194" y="10787216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80" name="Circle"/>
          <p:cNvSpPr/>
          <p:nvPr/>
        </p:nvSpPr>
        <p:spPr>
          <a:xfrm>
            <a:off x="7407189" y="10192698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83" name="Venn diagram"/>
          <p:cNvSpPr txBox="1"/>
          <p:nvPr/>
        </p:nvSpPr>
        <p:spPr>
          <a:xfrm>
            <a:off x="17112462" y="10448548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184" name="Venn diagram"/>
          <p:cNvSpPr txBox="1"/>
          <p:nvPr/>
        </p:nvSpPr>
        <p:spPr>
          <a:xfrm>
            <a:off x="17112462" y="10787216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187" name="Circle"/>
          <p:cNvSpPr/>
          <p:nvPr/>
        </p:nvSpPr>
        <p:spPr>
          <a:xfrm>
            <a:off x="15806788" y="10192698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0" name="Line"/>
          <p:cNvSpPr/>
          <p:nvPr/>
        </p:nvSpPr>
        <p:spPr>
          <a:xfrm>
            <a:off x="8446503" y="2781434"/>
            <a:ext cx="938254" cy="946722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1" name="Line"/>
          <p:cNvSpPr/>
          <p:nvPr/>
        </p:nvSpPr>
        <p:spPr>
          <a:xfrm flipV="1">
            <a:off x="14964142" y="2803785"/>
            <a:ext cx="926652" cy="927610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2" name="Line"/>
          <p:cNvSpPr/>
          <p:nvPr/>
        </p:nvSpPr>
        <p:spPr>
          <a:xfrm>
            <a:off x="15404848" y="9751832"/>
            <a:ext cx="530099" cy="526715"/>
          </a:xfrm>
          <a:prstGeom prst="line">
            <a:avLst/>
          </a:prstGeom>
          <a:ln w="25400">
            <a:solidFill>
              <a:schemeClr val="accent5"/>
            </a:solidFill>
            <a:prstDash val="solid"/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3" name="Line"/>
          <p:cNvSpPr/>
          <p:nvPr/>
        </p:nvSpPr>
        <p:spPr>
          <a:xfrm flipV="1">
            <a:off x="8419848" y="9717947"/>
            <a:ext cx="560159" cy="557126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4" name="Line"/>
          <p:cNvSpPr/>
          <p:nvPr/>
        </p:nvSpPr>
        <p:spPr>
          <a:xfrm flipV="1">
            <a:off x="10304528" y="7230167"/>
            <a:ext cx="1160226" cy="1160226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5" name="Line"/>
          <p:cNvSpPr/>
          <p:nvPr/>
        </p:nvSpPr>
        <p:spPr>
          <a:xfrm flipH="1" flipV="1">
            <a:off x="12858394" y="7206477"/>
            <a:ext cx="1131160" cy="1136166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6" name="Line"/>
          <p:cNvSpPr/>
          <p:nvPr/>
        </p:nvSpPr>
        <p:spPr>
          <a:xfrm flipV="1">
            <a:off x="12167514" y="8146276"/>
            <a:ext cx="0" cy="899650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7" name="Line"/>
          <p:cNvSpPr/>
          <p:nvPr/>
        </p:nvSpPr>
        <p:spPr>
          <a:xfrm flipV="1">
            <a:off x="12170670" y="4526937"/>
            <a:ext cx="0" cy="1008709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8" name="Line"/>
          <p:cNvSpPr/>
          <p:nvPr/>
        </p:nvSpPr>
        <p:spPr>
          <a:xfrm flipV="1">
            <a:off x="12900408" y="5078105"/>
            <a:ext cx="726568" cy="726568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199" name="Line"/>
          <p:cNvSpPr/>
          <p:nvPr/>
        </p:nvSpPr>
        <p:spPr>
          <a:xfrm flipH="1" flipV="1">
            <a:off x="10719714" y="5057637"/>
            <a:ext cx="737410" cy="737410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00" name="Line"/>
          <p:cNvSpPr/>
          <p:nvPr/>
        </p:nvSpPr>
        <p:spPr>
          <a:xfrm flipH="1" flipV="1">
            <a:off x="9657994" y="6505437"/>
            <a:ext cx="1563991" cy="0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01" name="Line"/>
          <p:cNvSpPr/>
          <p:nvPr/>
        </p:nvSpPr>
        <p:spPr>
          <a:xfrm flipH="1" flipV="1">
            <a:off x="13140342" y="6512607"/>
            <a:ext cx="1563992" cy="0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02" name="Venn diagram"/>
          <p:cNvSpPr txBox="1"/>
          <p:nvPr/>
        </p:nvSpPr>
        <p:spPr>
          <a:xfrm>
            <a:off x="18811033" y="5106081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03" name="Venn diagram"/>
          <p:cNvSpPr txBox="1"/>
          <p:nvPr/>
        </p:nvSpPr>
        <p:spPr>
          <a:xfrm>
            <a:off x="18811033" y="544474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06" name="Circle"/>
          <p:cNvSpPr/>
          <p:nvPr/>
        </p:nvSpPr>
        <p:spPr>
          <a:xfrm>
            <a:off x="17505359" y="4850231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09" name="Venn diagram"/>
          <p:cNvSpPr txBox="1"/>
          <p:nvPr/>
        </p:nvSpPr>
        <p:spPr>
          <a:xfrm>
            <a:off x="18811033" y="7282014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10" name="Venn diagram"/>
          <p:cNvSpPr txBox="1"/>
          <p:nvPr/>
        </p:nvSpPr>
        <p:spPr>
          <a:xfrm>
            <a:off x="18811033" y="7620682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13" name="Circle"/>
          <p:cNvSpPr/>
          <p:nvPr/>
        </p:nvSpPr>
        <p:spPr>
          <a:xfrm>
            <a:off x="17505359" y="7026164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16" name="Venn diagram"/>
          <p:cNvSpPr/>
          <p:nvPr/>
        </p:nvSpPr>
        <p:spPr>
          <a:xfrm>
            <a:off x="3808408" y="5106081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17" name="Venn diagram"/>
          <p:cNvSpPr/>
          <p:nvPr/>
        </p:nvSpPr>
        <p:spPr>
          <a:xfrm>
            <a:off x="3948773" y="5444749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20" name="Circle"/>
          <p:cNvSpPr/>
          <p:nvPr/>
        </p:nvSpPr>
        <p:spPr>
          <a:xfrm>
            <a:off x="5732768" y="4850231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23" name="Venn diagram"/>
          <p:cNvSpPr/>
          <p:nvPr/>
        </p:nvSpPr>
        <p:spPr>
          <a:xfrm>
            <a:off x="3808408" y="7282014"/>
            <a:ext cx="1769623" cy="37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24" name="Venn diagram"/>
          <p:cNvSpPr/>
          <p:nvPr/>
        </p:nvSpPr>
        <p:spPr>
          <a:xfrm>
            <a:off x="3948773" y="7620682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27" name="Circle"/>
          <p:cNvSpPr/>
          <p:nvPr/>
        </p:nvSpPr>
        <p:spPr>
          <a:xfrm>
            <a:off x="5732768" y="7026164"/>
            <a:ext cx="1129771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AC1096-1A42-1249-B4B5-EC34829F01D9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1367203" y="5691915"/>
            <a:ext cx="1630800" cy="1630800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22C4456-BC36-3A43-A730-4CD8F897D43E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5804453" y="7097849"/>
            <a:ext cx="986400" cy="986400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0F19085-0F7D-1E45-A965-6F74AA63FBF9}"/>
              </a:ext>
            </a:extLst>
          </p:cNvPr>
          <p:cNvSpPr>
            <a:spLocks noGrp="1"/>
          </p:cNvSpPr>
          <p:nvPr>
            <p:ph type="pic" sz="quarter" idx="88"/>
          </p:nvPr>
        </p:nvSpPr>
        <p:spPr>
          <a:xfrm>
            <a:off x="5804453" y="4921916"/>
            <a:ext cx="986400" cy="986400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B0FA04C-2D54-744E-B696-C351F5C980AE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7472387" y="1848516"/>
            <a:ext cx="986400" cy="986400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6E1818D-569F-2B49-8DBF-20927916766B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11686100" y="2770700"/>
            <a:ext cx="986400" cy="986400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1F169BC-1FB8-C442-B6E0-199F96CB4262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9364491" y="3710500"/>
            <a:ext cx="986400" cy="986400"/>
          </a:xfrm>
        </p:spPr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475D97D-76F9-5B4B-B833-A3096A0812B3}"/>
              </a:ext>
            </a:extLst>
          </p:cNvPr>
          <p:cNvSpPr>
            <a:spLocks noGrp="1"/>
          </p:cNvSpPr>
          <p:nvPr>
            <p:ph type="pic" sz="quarter" idx="92"/>
          </p:nvPr>
        </p:nvSpPr>
        <p:spPr>
          <a:xfrm>
            <a:off x="13984799" y="3710500"/>
            <a:ext cx="986400" cy="986400"/>
          </a:xfrm>
        </p:spPr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20A5B34-60F0-B542-858E-5F24923C8881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8479682" y="6004967"/>
            <a:ext cx="986400" cy="986400"/>
          </a:xfrm>
        </p:spPr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C84C8CC-861B-8747-A12E-7CBA90DBD973}"/>
              </a:ext>
            </a:extLst>
          </p:cNvPr>
          <p:cNvSpPr>
            <a:spLocks noGrp="1"/>
          </p:cNvSpPr>
          <p:nvPr>
            <p:ph type="pic" sz="quarter" idx="94"/>
          </p:nvPr>
        </p:nvSpPr>
        <p:spPr>
          <a:xfrm>
            <a:off x="15871985" y="1848516"/>
            <a:ext cx="986400" cy="986400"/>
          </a:xfrm>
        </p:spPr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6E130DC-1D88-104F-8D7C-4179CE44319B}"/>
              </a:ext>
            </a:extLst>
          </p:cNvPr>
          <p:cNvSpPr>
            <a:spLocks noGrp="1"/>
          </p:cNvSpPr>
          <p:nvPr>
            <p:ph type="pic" sz="quarter" idx="95"/>
          </p:nvPr>
        </p:nvSpPr>
        <p:spPr>
          <a:xfrm>
            <a:off x="17577044" y="4921916"/>
            <a:ext cx="986400" cy="986400"/>
          </a:xfrm>
        </p:spPr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061869E-75ED-054E-A443-15F36372FB3C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14873799" y="6004967"/>
            <a:ext cx="986400" cy="986400"/>
          </a:xfrm>
        </p:spPr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62ED81F9-59E8-DA42-B262-3D3C3D739E29}"/>
              </a:ext>
            </a:extLst>
          </p:cNvPr>
          <p:cNvSpPr>
            <a:spLocks noGrp="1"/>
          </p:cNvSpPr>
          <p:nvPr>
            <p:ph type="pic" sz="quarter" idx="97"/>
          </p:nvPr>
        </p:nvSpPr>
        <p:spPr>
          <a:xfrm>
            <a:off x="19454449" y="6014102"/>
            <a:ext cx="986400" cy="986400"/>
          </a:xfrm>
        </p:spPr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0D893A0-C94D-A540-8F53-761614CABADB}"/>
              </a:ext>
            </a:extLst>
          </p:cNvPr>
          <p:cNvSpPr>
            <a:spLocks noGrp="1"/>
          </p:cNvSpPr>
          <p:nvPr>
            <p:ph type="pic" sz="quarter" idx="98"/>
          </p:nvPr>
        </p:nvSpPr>
        <p:spPr>
          <a:xfrm>
            <a:off x="17577044" y="7097849"/>
            <a:ext cx="986400" cy="986400"/>
          </a:xfrm>
        </p:spPr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033766B4-0F03-DD42-8E34-1A2D76F539CC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13984799" y="8350233"/>
            <a:ext cx="986400" cy="986400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99E8739-CCFE-634D-913F-8020FA123E9B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>
          <a:xfrm>
            <a:off x="3950253" y="6009883"/>
            <a:ext cx="986400" cy="986400"/>
          </a:xfrm>
        </p:spPr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C52BD6BA-8EF9-5540-9AE1-20DA5E503613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>
          <a:xfrm>
            <a:off x="7478874" y="10264383"/>
            <a:ext cx="986400" cy="986400"/>
          </a:xfrm>
        </p:spPr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4CA06569-6428-6E41-AF28-C409E2FC45E7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>
          <a:xfrm>
            <a:off x="9364491" y="8350233"/>
            <a:ext cx="986400" cy="986400"/>
          </a:xfrm>
        </p:spPr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0C43AEEF-03FE-2349-888A-ADB4DF276739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>
          <a:xfrm>
            <a:off x="11674646" y="9222300"/>
            <a:ext cx="986400" cy="986400"/>
          </a:xfrm>
        </p:spPr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6625D69B-2305-4847-9962-DFF5A4C39963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>
          <a:xfrm>
            <a:off x="15878473" y="10264383"/>
            <a:ext cx="986400" cy="986400"/>
          </a:xfrm>
        </p:spPr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1" name="Circle"/>
          <p:cNvSpPr/>
          <p:nvPr/>
        </p:nvSpPr>
        <p:spPr>
          <a:xfrm>
            <a:off x="9387704" y="4060891"/>
            <a:ext cx="5615636" cy="5615635"/>
          </a:xfrm>
          <a:prstGeom prst="ellipse">
            <a:avLst/>
          </a:prstGeom>
          <a:solidFill>
            <a:srgbClr val="F7F5F7"/>
          </a:solidFill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32" name="Circle"/>
          <p:cNvSpPr/>
          <p:nvPr/>
        </p:nvSpPr>
        <p:spPr>
          <a:xfrm>
            <a:off x="9577531" y="4250717"/>
            <a:ext cx="5235983" cy="5235982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33" name="Line"/>
          <p:cNvSpPr/>
          <p:nvPr/>
        </p:nvSpPr>
        <p:spPr>
          <a:xfrm>
            <a:off x="13848273" y="3547743"/>
            <a:ext cx="2293543" cy="1058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4" name="Line"/>
          <p:cNvSpPr/>
          <p:nvPr/>
        </p:nvSpPr>
        <p:spPr>
          <a:xfrm>
            <a:off x="14853967" y="5590246"/>
            <a:ext cx="2321470" cy="398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5" name="Line"/>
          <p:cNvSpPr/>
          <p:nvPr/>
        </p:nvSpPr>
        <p:spPr>
          <a:xfrm rot="10800000" flipH="1">
            <a:off x="14862433" y="7736547"/>
            <a:ext cx="2321471" cy="398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6" name="Line"/>
          <p:cNvSpPr/>
          <p:nvPr/>
        </p:nvSpPr>
        <p:spPr>
          <a:xfrm rot="10800000" flipH="1">
            <a:off x="13865207" y="9117176"/>
            <a:ext cx="2293542" cy="1058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7" name="Line"/>
          <p:cNvSpPr/>
          <p:nvPr/>
        </p:nvSpPr>
        <p:spPr>
          <a:xfrm rot="10800000">
            <a:off x="8249123" y="9117176"/>
            <a:ext cx="2293542" cy="1058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8" name="Line"/>
          <p:cNvSpPr/>
          <p:nvPr/>
        </p:nvSpPr>
        <p:spPr>
          <a:xfrm rot="10800000">
            <a:off x="7208566" y="7739982"/>
            <a:ext cx="2321471" cy="39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39" name="Line"/>
          <p:cNvSpPr/>
          <p:nvPr/>
        </p:nvSpPr>
        <p:spPr>
          <a:xfrm flipH="1">
            <a:off x="7208566" y="5602863"/>
            <a:ext cx="2321471" cy="39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40" name="Line"/>
          <p:cNvSpPr/>
          <p:nvPr/>
        </p:nvSpPr>
        <p:spPr>
          <a:xfrm flipH="1">
            <a:off x="8260272" y="3543821"/>
            <a:ext cx="2293543" cy="1058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241" name="Venn diagram"/>
          <p:cNvSpPr txBox="1"/>
          <p:nvPr/>
        </p:nvSpPr>
        <p:spPr>
          <a:xfrm>
            <a:off x="18248383" y="3131099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42" name="Venn diagram"/>
          <p:cNvSpPr txBox="1"/>
          <p:nvPr/>
        </p:nvSpPr>
        <p:spPr>
          <a:xfrm>
            <a:off x="18248383" y="3469766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45" name="Circle"/>
          <p:cNvSpPr/>
          <p:nvPr/>
        </p:nvSpPr>
        <p:spPr>
          <a:xfrm>
            <a:off x="16147475" y="2658033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47" name="Venn diagram"/>
          <p:cNvSpPr txBox="1"/>
          <p:nvPr/>
        </p:nvSpPr>
        <p:spPr>
          <a:xfrm>
            <a:off x="4100581" y="3131099"/>
            <a:ext cx="2048684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48" name="Venn diagram"/>
          <p:cNvSpPr txBox="1"/>
          <p:nvPr/>
        </p:nvSpPr>
        <p:spPr>
          <a:xfrm>
            <a:off x="4119277" y="3469766"/>
            <a:ext cx="2029988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51" name="Circle"/>
          <p:cNvSpPr/>
          <p:nvPr/>
        </p:nvSpPr>
        <p:spPr>
          <a:xfrm>
            <a:off x="6470075" y="2658033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53" name="Venn diagram"/>
          <p:cNvSpPr txBox="1"/>
          <p:nvPr/>
        </p:nvSpPr>
        <p:spPr>
          <a:xfrm>
            <a:off x="18248383" y="9750934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54" name="Venn diagram"/>
          <p:cNvSpPr txBox="1"/>
          <p:nvPr/>
        </p:nvSpPr>
        <p:spPr>
          <a:xfrm>
            <a:off x="18248383" y="10089601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57" name="Circle"/>
          <p:cNvSpPr/>
          <p:nvPr/>
        </p:nvSpPr>
        <p:spPr>
          <a:xfrm>
            <a:off x="16147475" y="9277868"/>
            <a:ext cx="1780101" cy="1780101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59" name="Venn diagram"/>
          <p:cNvSpPr txBox="1"/>
          <p:nvPr/>
        </p:nvSpPr>
        <p:spPr>
          <a:xfrm>
            <a:off x="4100581" y="9750934"/>
            <a:ext cx="2048684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60" name="Venn diagram"/>
          <p:cNvSpPr txBox="1"/>
          <p:nvPr/>
        </p:nvSpPr>
        <p:spPr>
          <a:xfrm>
            <a:off x="4119277" y="10089601"/>
            <a:ext cx="2029988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63" name="Circle"/>
          <p:cNvSpPr/>
          <p:nvPr/>
        </p:nvSpPr>
        <p:spPr>
          <a:xfrm>
            <a:off x="6470075" y="9277868"/>
            <a:ext cx="1780101" cy="1780101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65" name="Venn diagram"/>
          <p:cNvSpPr txBox="1"/>
          <p:nvPr/>
        </p:nvSpPr>
        <p:spPr>
          <a:xfrm>
            <a:off x="19281788" y="5180043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66" name="Venn diagram"/>
          <p:cNvSpPr txBox="1"/>
          <p:nvPr/>
        </p:nvSpPr>
        <p:spPr>
          <a:xfrm>
            <a:off x="19281788" y="5518710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69" name="Circle"/>
          <p:cNvSpPr/>
          <p:nvPr/>
        </p:nvSpPr>
        <p:spPr>
          <a:xfrm>
            <a:off x="17180880" y="4706977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71" name="Venn diagram"/>
          <p:cNvSpPr txBox="1"/>
          <p:nvPr/>
        </p:nvSpPr>
        <p:spPr>
          <a:xfrm>
            <a:off x="3053532" y="5180043"/>
            <a:ext cx="2048683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72" name="Venn diagram"/>
          <p:cNvSpPr txBox="1"/>
          <p:nvPr/>
        </p:nvSpPr>
        <p:spPr>
          <a:xfrm>
            <a:off x="3072228" y="5518710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75" name="Circle"/>
          <p:cNvSpPr/>
          <p:nvPr/>
        </p:nvSpPr>
        <p:spPr>
          <a:xfrm>
            <a:off x="5423026" y="4706977"/>
            <a:ext cx="1780100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77" name="Venn diagram"/>
          <p:cNvSpPr txBox="1"/>
          <p:nvPr/>
        </p:nvSpPr>
        <p:spPr>
          <a:xfrm>
            <a:off x="19281788" y="7706956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78" name="Venn diagram"/>
          <p:cNvSpPr txBox="1"/>
          <p:nvPr/>
        </p:nvSpPr>
        <p:spPr>
          <a:xfrm>
            <a:off x="19281788" y="8045623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81" name="Circle"/>
          <p:cNvSpPr/>
          <p:nvPr/>
        </p:nvSpPr>
        <p:spPr>
          <a:xfrm>
            <a:off x="17180880" y="7233890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83" name="Venn diagram"/>
          <p:cNvSpPr txBox="1"/>
          <p:nvPr/>
        </p:nvSpPr>
        <p:spPr>
          <a:xfrm>
            <a:off x="3053532" y="7706956"/>
            <a:ext cx="2048683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284" name="Venn diagram"/>
          <p:cNvSpPr txBox="1"/>
          <p:nvPr/>
        </p:nvSpPr>
        <p:spPr>
          <a:xfrm>
            <a:off x="3072228" y="8045623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287" name="Circle"/>
          <p:cNvSpPr/>
          <p:nvPr/>
        </p:nvSpPr>
        <p:spPr>
          <a:xfrm>
            <a:off x="5423026" y="7233890"/>
            <a:ext cx="1780100" cy="178010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289" name="Venn diagram"/>
          <p:cNvSpPr txBox="1"/>
          <p:nvPr/>
        </p:nvSpPr>
        <p:spPr>
          <a:xfrm>
            <a:off x="10453947" y="5726959"/>
            <a:ext cx="3483149" cy="170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35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</a:t>
            </a:r>
          </a:p>
        </p:txBody>
      </p:sp>
      <p:sp>
        <p:nvSpPr>
          <p:cNvPr id="4290" name="Circle"/>
          <p:cNvSpPr/>
          <p:nvPr/>
        </p:nvSpPr>
        <p:spPr>
          <a:xfrm>
            <a:off x="11675961" y="7921711"/>
            <a:ext cx="226261" cy="22626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91" name="Circle"/>
          <p:cNvSpPr/>
          <p:nvPr/>
        </p:nvSpPr>
        <p:spPr>
          <a:xfrm>
            <a:off x="12082390" y="7921711"/>
            <a:ext cx="226262" cy="226264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92" name="Circle"/>
          <p:cNvSpPr/>
          <p:nvPr/>
        </p:nvSpPr>
        <p:spPr>
          <a:xfrm>
            <a:off x="12488821" y="7921711"/>
            <a:ext cx="226262" cy="226264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58378A-2752-B949-8F29-EDFAC0CCED66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6544725" y="2732683"/>
            <a:ext cx="1630800" cy="1630800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7599AB-2373-4747-A434-C609BBC91F81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5497676" y="4781627"/>
            <a:ext cx="1630800" cy="1630800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AF3C25-3A10-E74D-8D42-58224C5CF115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5497676" y="7308540"/>
            <a:ext cx="1630800" cy="16308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9D48F5B-91DB-F449-8AB1-376C4106E775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544725" y="9352518"/>
            <a:ext cx="1630800" cy="1630800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3685DB-F57C-5F4B-B934-734634121DC6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16222125" y="2732683"/>
            <a:ext cx="1630800" cy="1630800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3170DCA-0D18-AA49-83FE-D1E91D5FD4E6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17255530" y="4781627"/>
            <a:ext cx="1630800" cy="1630800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8B3816-508E-684C-8162-E391979A6D80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7255530" y="7308540"/>
            <a:ext cx="1630800" cy="1630800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C26BECD-C961-4F4F-9725-204FF9C5761D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16222125" y="9352518"/>
            <a:ext cx="1630800" cy="1630800"/>
          </a:xfrm>
        </p:spPr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6" name="Triangle"/>
          <p:cNvSpPr/>
          <p:nvPr/>
        </p:nvSpPr>
        <p:spPr>
          <a:xfrm rot="5400000">
            <a:off x="-467712" y="1404225"/>
            <a:ext cx="12300173" cy="11178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70000"/>
                </a:schemeClr>
              </a:gs>
              <a:gs pos="100000">
                <a:srgbClr val="F7F5F6">
                  <a:alpha val="7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297" name="Triangle"/>
          <p:cNvSpPr/>
          <p:nvPr/>
        </p:nvSpPr>
        <p:spPr>
          <a:xfrm rot="16200000">
            <a:off x="12554022" y="1404225"/>
            <a:ext cx="12300173" cy="11178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70000"/>
                </a:schemeClr>
              </a:gs>
              <a:gs pos="100000">
                <a:srgbClr val="F7F5F6">
                  <a:alpha val="7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298" name="Circle"/>
          <p:cNvSpPr/>
          <p:nvPr/>
        </p:nvSpPr>
        <p:spPr>
          <a:xfrm>
            <a:off x="5107646" y="3448179"/>
            <a:ext cx="7073641" cy="7073642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299" name="Circle"/>
          <p:cNvSpPr/>
          <p:nvPr/>
        </p:nvSpPr>
        <p:spPr>
          <a:xfrm>
            <a:off x="12202713" y="3448179"/>
            <a:ext cx="7073641" cy="7073642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00" name="Circle"/>
          <p:cNvSpPr/>
          <p:nvPr/>
        </p:nvSpPr>
        <p:spPr>
          <a:xfrm>
            <a:off x="9384225" y="629692"/>
            <a:ext cx="12710616" cy="12710616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01" name="Circle"/>
          <p:cNvSpPr/>
          <p:nvPr/>
        </p:nvSpPr>
        <p:spPr>
          <a:xfrm>
            <a:off x="2289159" y="629692"/>
            <a:ext cx="12710616" cy="12710616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02" name="Venn diagram"/>
          <p:cNvSpPr txBox="1"/>
          <p:nvPr/>
        </p:nvSpPr>
        <p:spPr>
          <a:xfrm>
            <a:off x="11167659" y="7832035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03" name="Venn diagram"/>
          <p:cNvSpPr txBox="1"/>
          <p:nvPr/>
        </p:nvSpPr>
        <p:spPr>
          <a:xfrm>
            <a:off x="11177007" y="8170702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05" name="Circle"/>
          <p:cNvSpPr/>
          <p:nvPr/>
        </p:nvSpPr>
        <p:spPr>
          <a:xfrm>
            <a:off x="11301950" y="6006732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07" name="Venn diagram"/>
          <p:cNvSpPr txBox="1"/>
          <p:nvPr/>
        </p:nvSpPr>
        <p:spPr>
          <a:xfrm>
            <a:off x="15753737" y="6675965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08" name="Venn diagram"/>
          <p:cNvSpPr txBox="1"/>
          <p:nvPr/>
        </p:nvSpPr>
        <p:spPr>
          <a:xfrm>
            <a:off x="15753737" y="701463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11" name="Circle"/>
          <p:cNvSpPr/>
          <p:nvPr/>
        </p:nvSpPr>
        <p:spPr>
          <a:xfrm>
            <a:off x="14448063" y="6420115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14" name="Venn diagram"/>
          <p:cNvSpPr/>
          <p:nvPr/>
        </p:nvSpPr>
        <p:spPr>
          <a:xfrm>
            <a:off x="6881808" y="6675965"/>
            <a:ext cx="1769623" cy="379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15" name="Venn diagram"/>
          <p:cNvSpPr/>
          <p:nvPr/>
        </p:nvSpPr>
        <p:spPr>
          <a:xfrm>
            <a:off x="7022173" y="701463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18" name="Circle"/>
          <p:cNvSpPr/>
          <p:nvPr/>
        </p:nvSpPr>
        <p:spPr>
          <a:xfrm>
            <a:off x="8806168" y="6420115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21" name="Venn diagram"/>
          <p:cNvSpPr/>
          <p:nvPr/>
        </p:nvSpPr>
        <p:spPr>
          <a:xfrm>
            <a:off x="7669208" y="3551765"/>
            <a:ext cx="1769623" cy="379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22" name="Venn diagram"/>
          <p:cNvSpPr/>
          <p:nvPr/>
        </p:nvSpPr>
        <p:spPr>
          <a:xfrm>
            <a:off x="7809573" y="389043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25" name="Circle"/>
          <p:cNvSpPr/>
          <p:nvPr/>
        </p:nvSpPr>
        <p:spPr>
          <a:xfrm>
            <a:off x="9593568" y="3295915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28" name="Venn diagram"/>
          <p:cNvSpPr txBox="1"/>
          <p:nvPr/>
        </p:nvSpPr>
        <p:spPr>
          <a:xfrm>
            <a:off x="14915537" y="3551765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29" name="Venn diagram"/>
          <p:cNvSpPr txBox="1"/>
          <p:nvPr/>
        </p:nvSpPr>
        <p:spPr>
          <a:xfrm>
            <a:off x="14915537" y="389043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32" name="Circle"/>
          <p:cNvSpPr/>
          <p:nvPr/>
        </p:nvSpPr>
        <p:spPr>
          <a:xfrm>
            <a:off x="13609863" y="3295915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35" name="Venn diagram"/>
          <p:cNvSpPr txBox="1"/>
          <p:nvPr/>
        </p:nvSpPr>
        <p:spPr>
          <a:xfrm>
            <a:off x="11319889" y="235341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36" name="Venn diagram"/>
          <p:cNvSpPr txBox="1"/>
          <p:nvPr/>
        </p:nvSpPr>
        <p:spPr>
          <a:xfrm>
            <a:off x="11390071" y="269208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38" name="Circle"/>
          <p:cNvSpPr/>
          <p:nvPr/>
        </p:nvSpPr>
        <p:spPr>
          <a:xfrm>
            <a:off x="11639815" y="120888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40" name="Venn diagram"/>
          <p:cNvSpPr/>
          <p:nvPr/>
        </p:nvSpPr>
        <p:spPr>
          <a:xfrm>
            <a:off x="7677257" y="9918698"/>
            <a:ext cx="1769623" cy="379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41" name="Venn diagram"/>
          <p:cNvSpPr/>
          <p:nvPr/>
        </p:nvSpPr>
        <p:spPr>
          <a:xfrm>
            <a:off x="7817622" y="10257366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44" name="Circle"/>
          <p:cNvSpPr/>
          <p:nvPr/>
        </p:nvSpPr>
        <p:spPr>
          <a:xfrm>
            <a:off x="9601617" y="9662848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47" name="Venn diagram"/>
          <p:cNvSpPr txBox="1"/>
          <p:nvPr/>
        </p:nvSpPr>
        <p:spPr>
          <a:xfrm>
            <a:off x="14923585" y="9918698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48" name="Venn diagram"/>
          <p:cNvSpPr txBox="1"/>
          <p:nvPr/>
        </p:nvSpPr>
        <p:spPr>
          <a:xfrm>
            <a:off x="14923585" y="10257366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51" name="Circle"/>
          <p:cNvSpPr/>
          <p:nvPr/>
        </p:nvSpPr>
        <p:spPr>
          <a:xfrm>
            <a:off x="13617911" y="9662848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54" name="Venn diagram"/>
          <p:cNvSpPr txBox="1"/>
          <p:nvPr/>
        </p:nvSpPr>
        <p:spPr>
          <a:xfrm>
            <a:off x="20060753" y="6675965"/>
            <a:ext cx="1769623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55" name="Venn diagram"/>
          <p:cNvSpPr txBox="1"/>
          <p:nvPr/>
        </p:nvSpPr>
        <p:spPr>
          <a:xfrm>
            <a:off x="20060753" y="701463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58" name="Circle"/>
          <p:cNvSpPr/>
          <p:nvPr/>
        </p:nvSpPr>
        <p:spPr>
          <a:xfrm>
            <a:off x="18755080" y="6420115"/>
            <a:ext cx="1129770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61" name="Venn diagram"/>
          <p:cNvSpPr/>
          <p:nvPr/>
        </p:nvSpPr>
        <p:spPr>
          <a:xfrm>
            <a:off x="2574792" y="6675965"/>
            <a:ext cx="1769623" cy="379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62" name="Venn diagram"/>
          <p:cNvSpPr/>
          <p:nvPr/>
        </p:nvSpPr>
        <p:spPr>
          <a:xfrm>
            <a:off x="2715157" y="7014633"/>
            <a:ext cx="1629258" cy="287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65" name="Circle"/>
          <p:cNvSpPr/>
          <p:nvPr/>
        </p:nvSpPr>
        <p:spPr>
          <a:xfrm>
            <a:off x="4499152" y="6420115"/>
            <a:ext cx="1129771" cy="112977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68" name="Line"/>
          <p:cNvSpPr/>
          <p:nvPr/>
        </p:nvSpPr>
        <p:spPr>
          <a:xfrm flipH="1">
            <a:off x="5659491" y="6986178"/>
            <a:ext cx="1182202" cy="0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69" name="Line"/>
          <p:cNvSpPr/>
          <p:nvPr/>
        </p:nvSpPr>
        <p:spPr>
          <a:xfrm flipH="1">
            <a:off x="17542307" y="6985000"/>
            <a:ext cx="1182202" cy="0"/>
          </a:xfrm>
          <a:prstGeom prst="line">
            <a:avLst/>
          </a:prstGeom>
          <a:ln w="25400">
            <a:solidFill>
              <a:schemeClr val="accent5"/>
            </a:solidFill>
            <a:headEnd type="triangle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70" name="Line"/>
          <p:cNvSpPr/>
          <p:nvPr/>
        </p:nvSpPr>
        <p:spPr>
          <a:xfrm flipH="1">
            <a:off x="9985958" y="6985000"/>
            <a:ext cx="1182202" cy="0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71" name="Line"/>
          <p:cNvSpPr/>
          <p:nvPr/>
        </p:nvSpPr>
        <p:spPr>
          <a:xfrm flipH="1">
            <a:off x="13215841" y="6985000"/>
            <a:ext cx="1182202" cy="0"/>
          </a:xfrm>
          <a:prstGeom prst="line">
            <a:avLst/>
          </a:prstGeom>
          <a:ln w="25400">
            <a:solidFill>
              <a:schemeClr val="accent5"/>
            </a:solidFill>
            <a:headEnd type="triangle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372" name="Line"/>
          <p:cNvSpPr/>
          <p:nvPr/>
        </p:nvSpPr>
        <p:spPr>
          <a:xfrm>
            <a:off x="12204699" y="3068485"/>
            <a:ext cx="1" cy="2841249"/>
          </a:xfrm>
          <a:prstGeom prst="line">
            <a:avLst/>
          </a:prstGeom>
          <a:ln w="25400">
            <a:solidFill>
              <a:schemeClr val="accent5"/>
            </a:solidFill>
            <a:headEnd type="triangle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08866C-4504-2346-847E-DA87FEDC3C7F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1376600" y="6081382"/>
            <a:ext cx="1630800" cy="1630800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FA3A98CA-5CEC-FE4D-964B-B6DBADB1D644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4570837" y="6491801"/>
            <a:ext cx="986400" cy="9864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3A7C5F52-CAE6-EE49-AE6D-1CEC0EB1A943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8877853" y="6491801"/>
            <a:ext cx="986400" cy="9864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60132394-44A0-2447-899B-8C4BB7BEE504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9673302" y="9734534"/>
            <a:ext cx="986400" cy="9864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36C86B59-5CE5-1043-ACCC-A00108B72D43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9665253" y="3367601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A51813C-58EB-254B-98C7-960BA0D7BC63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11711500" y="1280567"/>
            <a:ext cx="986400" cy="9864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5355D2A1-BEFC-6345-B12A-6418BD2CF375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13681548" y="3367601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9763F57F-C9D3-E144-AB37-CDF5ACE47BB3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4519748" y="6491801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5F4A9AC8-42C1-B74D-B614-7AA0D0B0C26C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3689596" y="9734534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D883517-0E9A-3E45-9647-EAA89430C5F8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8826765" y="6491801"/>
            <a:ext cx="986400" cy="986400"/>
          </a:xfrm>
        </p:spPr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4" name="Rectangle"/>
          <p:cNvSpPr/>
          <p:nvPr/>
        </p:nvSpPr>
        <p:spPr>
          <a:xfrm>
            <a:off x="1651000" y="5207000"/>
            <a:ext cx="21047792" cy="3276323"/>
          </a:xfrm>
          <a:prstGeom prst="rect">
            <a:avLst/>
          </a:prstGeom>
          <a:gradFill>
            <a:gsLst>
              <a:gs pos="0">
                <a:srgbClr val="F7F5F6">
                  <a:alpha val="80000"/>
                </a:srgbClr>
              </a:gs>
              <a:gs pos="100000">
                <a:schemeClr val="accent4">
                  <a:alpha val="80000"/>
                </a:scheme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75" name="Venn diagram"/>
          <p:cNvSpPr txBox="1"/>
          <p:nvPr/>
        </p:nvSpPr>
        <p:spPr>
          <a:xfrm>
            <a:off x="7924748" y="4047435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76" name="Venn diagram"/>
          <p:cNvSpPr txBox="1"/>
          <p:nvPr/>
        </p:nvSpPr>
        <p:spPr>
          <a:xfrm>
            <a:off x="7934096" y="4386102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78" name="Circle"/>
          <p:cNvSpPr/>
          <p:nvPr/>
        </p:nvSpPr>
        <p:spPr>
          <a:xfrm>
            <a:off x="8059039" y="2222132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380" name="Line"/>
          <p:cNvSpPr/>
          <p:nvPr/>
        </p:nvSpPr>
        <p:spPr>
          <a:xfrm>
            <a:off x="4203522" y="5151966"/>
            <a:ext cx="9524131" cy="953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6598"/>
                </a:lnTo>
                <a:cubicBezTo>
                  <a:pt x="0" y="5630"/>
                  <a:pt x="0" y="4855"/>
                  <a:pt x="4" y="4226"/>
                </a:cubicBezTo>
                <a:cubicBezTo>
                  <a:pt x="8" y="3597"/>
                  <a:pt x="16" y="3113"/>
                  <a:pt x="32" y="2726"/>
                </a:cubicBezTo>
                <a:cubicBezTo>
                  <a:pt x="53" y="2167"/>
                  <a:pt x="85" y="1668"/>
                  <a:pt x="126" y="1258"/>
                </a:cubicBezTo>
                <a:cubicBezTo>
                  <a:pt x="167" y="848"/>
                  <a:pt x="217" y="526"/>
                  <a:pt x="273" y="323"/>
                </a:cubicBezTo>
                <a:cubicBezTo>
                  <a:pt x="312" y="162"/>
                  <a:pt x="360" y="81"/>
                  <a:pt x="423" y="40"/>
                </a:cubicBezTo>
                <a:cubicBezTo>
                  <a:pt x="486" y="0"/>
                  <a:pt x="564" y="0"/>
                  <a:pt x="660" y="0"/>
                </a:cubicBezTo>
                <a:lnTo>
                  <a:pt x="20940" y="0"/>
                </a:lnTo>
                <a:cubicBezTo>
                  <a:pt x="21036" y="0"/>
                  <a:pt x="21114" y="0"/>
                  <a:pt x="21177" y="40"/>
                </a:cubicBezTo>
                <a:cubicBezTo>
                  <a:pt x="21240" y="81"/>
                  <a:pt x="21288" y="162"/>
                  <a:pt x="21327" y="323"/>
                </a:cubicBezTo>
                <a:cubicBezTo>
                  <a:pt x="21383" y="526"/>
                  <a:pt x="21433" y="848"/>
                  <a:pt x="21474" y="1258"/>
                </a:cubicBezTo>
                <a:cubicBezTo>
                  <a:pt x="21515" y="1668"/>
                  <a:pt x="21547" y="2167"/>
                  <a:pt x="21568" y="2726"/>
                </a:cubicBezTo>
                <a:cubicBezTo>
                  <a:pt x="21584" y="3113"/>
                  <a:pt x="21592" y="3597"/>
                  <a:pt x="21596" y="4226"/>
                </a:cubicBezTo>
                <a:cubicBezTo>
                  <a:pt x="21600" y="4855"/>
                  <a:pt x="21600" y="5630"/>
                  <a:pt x="21600" y="659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81" name="Venn diagram"/>
          <p:cNvSpPr txBox="1"/>
          <p:nvPr/>
        </p:nvSpPr>
        <p:spPr>
          <a:xfrm>
            <a:off x="3306335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82" name="Venn diagram"/>
          <p:cNvSpPr txBox="1"/>
          <p:nvPr/>
        </p:nvSpPr>
        <p:spPr>
          <a:xfrm>
            <a:off x="3376517" y="777361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84" name="Circle"/>
          <p:cNvSpPr/>
          <p:nvPr/>
        </p:nvSpPr>
        <p:spPr>
          <a:xfrm>
            <a:off x="3626261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386" name="Venn diagram"/>
          <p:cNvSpPr txBox="1"/>
          <p:nvPr/>
        </p:nvSpPr>
        <p:spPr>
          <a:xfrm>
            <a:off x="2197637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87" name="Venn diagram"/>
          <p:cNvSpPr txBox="1"/>
          <p:nvPr/>
        </p:nvSpPr>
        <p:spPr>
          <a:xfrm>
            <a:off x="2267819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89" name="Circle"/>
          <p:cNvSpPr/>
          <p:nvPr/>
        </p:nvSpPr>
        <p:spPr>
          <a:xfrm>
            <a:off x="2517563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391" name="Venn diagram"/>
          <p:cNvSpPr txBox="1"/>
          <p:nvPr/>
        </p:nvSpPr>
        <p:spPr>
          <a:xfrm>
            <a:off x="4397809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392" name="Venn diagram"/>
          <p:cNvSpPr txBox="1"/>
          <p:nvPr/>
        </p:nvSpPr>
        <p:spPr>
          <a:xfrm>
            <a:off x="4467991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394" name="Circle"/>
          <p:cNvSpPr/>
          <p:nvPr/>
        </p:nvSpPr>
        <p:spPr>
          <a:xfrm>
            <a:off x="4717735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396" name="Line"/>
          <p:cNvSpPr/>
          <p:nvPr/>
        </p:nvSpPr>
        <p:spPr>
          <a:xfrm>
            <a:off x="3095146" y="8555565"/>
            <a:ext cx="2183532" cy="1067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891"/>
                </a:lnTo>
                <a:cubicBezTo>
                  <a:pt x="0" y="5027"/>
                  <a:pt x="0" y="4335"/>
                  <a:pt x="18" y="3774"/>
                </a:cubicBezTo>
                <a:cubicBezTo>
                  <a:pt x="35" y="3212"/>
                  <a:pt x="71" y="2779"/>
                  <a:pt x="141" y="2434"/>
                </a:cubicBezTo>
                <a:cubicBezTo>
                  <a:pt x="230" y="1935"/>
                  <a:pt x="370" y="1490"/>
                  <a:pt x="549" y="1123"/>
                </a:cubicBezTo>
                <a:cubicBezTo>
                  <a:pt x="728" y="757"/>
                  <a:pt x="946" y="470"/>
                  <a:pt x="1190" y="289"/>
                </a:cubicBezTo>
                <a:cubicBezTo>
                  <a:pt x="1359" y="144"/>
                  <a:pt x="1570" y="72"/>
                  <a:pt x="1845" y="3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36"/>
                </a:cubicBezTo>
                <a:cubicBezTo>
                  <a:pt x="20030" y="72"/>
                  <a:pt x="20241" y="144"/>
                  <a:pt x="20410" y="289"/>
                </a:cubicBezTo>
                <a:cubicBezTo>
                  <a:pt x="20654" y="470"/>
                  <a:pt x="20872" y="757"/>
                  <a:pt x="21051" y="1123"/>
                </a:cubicBezTo>
                <a:cubicBezTo>
                  <a:pt x="21230" y="1490"/>
                  <a:pt x="21370" y="1935"/>
                  <a:pt x="21459" y="2434"/>
                </a:cubicBezTo>
                <a:cubicBezTo>
                  <a:pt x="21529" y="2779"/>
                  <a:pt x="21565" y="3212"/>
                  <a:pt x="21582" y="3774"/>
                </a:cubicBezTo>
                <a:cubicBezTo>
                  <a:pt x="21600" y="4335"/>
                  <a:pt x="21600" y="5027"/>
                  <a:pt x="21600" y="5891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397" name="Line"/>
          <p:cNvSpPr/>
          <p:nvPr/>
        </p:nvSpPr>
        <p:spPr>
          <a:xfrm>
            <a:off x="4189093" y="8176689"/>
            <a:ext cx="0" cy="37191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399" name="Venn diagram"/>
          <p:cNvSpPr txBox="1"/>
          <p:nvPr/>
        </p:nvSpPr>
        <p:spPr>
          <a:xfrm>
            <a:off x="8064602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00" name="Venn diagram"/>
          <p:cNvSpPr txBox="1"/>
          <p:nvPr/>
        </p:nvSpPr>
        <p:spPr>
          <a:xfrm>
            <a:off x="8134784" y="777361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02" name="Circle"/>
          <p:cNvSpPr/>
          <p:nvPr/>
        </p:nvSpPr>
        <p:spPr>
          <a:xfrm>
            <a:off x="8384528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04" name="Venn diagram"/>
          <p:cNvSpPr txBox="1"/>
          <p:nvPr/>
        </p:nvSpPr>
        <p:spPr>
          <a:xfrm>
            <a:off x="6955904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05" name="Venn diagram"/>
          <p:cNvSpPr txBox="1"/>
          <p:nvPr/>
        </p:nvSpPr>
        <p:spPr>
          <a:xfrm>
            <a:off x="7026086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07" name="Circle"/>
          <p:cNvSpPr/>
          <p:nvPr/>
        </p:nvSpPr>
        <p:spPr>
          <a:xfrm>
            <a:off x="7275830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09" name="Venn diagram"/>
          <p:cNvSpPr txBox="1"/>
          <p:nvPr/>
        </p:nvSpPr>
        <p:spPr>
          <a:xfrm>
            <a:off x="9156076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10" name="Venn diagram"/>
          <p:cNvSpPr txBox="1"/>
          <p:nvPr/>
        </p:nvSpPr>
        <p:spPr>
          <a:xfrm>
            <a:off x="9226258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12" name="Circle"/>
          <p:cNvSpPr/>
          <p:nvPr/>
        </p:nvSpPr>
        <p:spPr>
          <a:xfrm>
            <a:off x="9476002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14" name="Line"/>
          <p:cNvSpPr/>
          <p:nvPr/>
        </p:nvSpPr>
        <p:spPr>
          <a:xfrm>
            <a:off x="7853413" y="8555565"/>
            <a:ext cx="2183532" cy="1067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891"/>
                </a:lnTo>
                <a:cubicBezTo>
                  <a:pt x="0" y="5027"/>
                  <a:pt x="0" y="4335"/>
                  <a:pt x="18" y="3774"/>
                </a:cubicBezTo>
                <a:cubicBezTo>
                  <a:pt x="35" y="3212"/>
                  <a:pt x="71" y="2779"/>
                  <a:pt x="141" y="2434"/>
                </a:cubicBezTo>
                <a:cubicBezTo>
                  <a:pt x="230" y="1935"/>
                  <a:pt x="370" y="1490"/>
                  <a:pt x="549" y="1123"/>
                </a:cubicBezTo>
                <a:cubicBezTo>
                  <a:pt x="728" y="757"/>
                  <a:pt x="946" y="470"/>
                  <a:pt x="1190" y="289"/>
                </a:cubicBezTo>
                <a:cubicBezTo>
                  <a:pt x="1359" y="144"/>
                  <a:pt x="1570" y="72"/>
                  <a:pt x="1845" y="3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36"/>
                </a:cubicBezTo>
                <a:cubicBezTo>
                  <a:pt x="20030" y="72"/>
                  <a:pt x="20241" y="144"/>
                  <a:pt x="20410" y="289"/>
                </a:cubicBezTo>
                <a:cubicBezTo>
                  <a:pt x="20654" y="470"/>
                  <a:pt x="20872" y="757"/>
                  <a:pt x="21051" y="1123"/>
                </a:cubicBezTo>
                <a:cubicBezTo>
                  <a:pt x="21230" y="1490"/>
                  <a:pt x="21370" y="1935"/>
                  <a:pt x="21459" y="2434"/>
                </a:cubicBezTo>
                <a:cubicBezTo>
                  <a:pt x="21529" y="2779"/>
                  <a:pt x="21565" y="3212"/>
                  <a:pt x="21582" y="3774"/>
                </a:cubicBezTo>
                <a:cubicBezTo>
                  <a:pt x="21600" y="4335"/>
                  <a:pt x="21600" y="5027"/>
                  <a:pt x="21600" y="5891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15" name="Line"/>
          <p:cNvSpPr/>
          <p:nvPr/>
        </p:nvSpPr>
        <p:spPr>
          <a:xfrm>
            <a:off x="8947360" y="8176689"/>
            <a:ext cx="0" cy="37191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417" name="Venn diagram"/>
          <p:cNvSpPr txBox="1"/>
          <p:nvPr/>
        </p:nvSpPr>
        <p:spPr>
          <a:xfrm>
            <a:off x="12822869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18" name="Venn diagram"/>
          <p:cNvSpPr txBox="1"/>
          <p:nvPr/>
        </p:nvSpPr>
        <p:spPr>
          <a:xfrm>
            <a:off x="12893051" y="7773613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20" name="Circle"/>
          <p:cNvSpPr/>
          <p:nvPr/>
        </p:nvSpPr>
        <p:spPr>
          <a:xfrm>
            <a:off x="13142795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22" name="Venn diagram"/>
          <p:cNvSpPr txBox="1"/>
          <p:nvPr/>
        </p:nvSpPr>
        <p:spPr>
          <a:xfrm>
            <a:off x="11714171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23" name="Venn diagram"/>
          <p:cNvSpPr txBox="1"/>
          <p:nvPr/>
        </p:nvSpPr>
        <p:spPr>
          <a:xfrm>
            <a:off x="11784353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25" name="Circle"/>
          <p:cNvSpPr/>
          <p:nvPr/>
        </p:nvSpPr>
        <p:spPr>
          <a:xfrm>
            <a:off x="12034097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27" name="Venn diagram"/>
          <p:cNvSpPr txBox="1"/>
          <p:nvPr/>
        </p:nvSpPr>
        <p:spPr>
          <a:xfrm>
            <a:off x="13914343" y="10861240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28" name="Venn diagram"/>
          <p:cNvSpPr txBox="1"/>
          <p:nvPr/>
        </p:nvSpPr>
        <p:spPr>
          <a:xfrm>
            <a:off x="13984525" y="11199908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30" name="Circle"/>
          <p:cNvSpPr/>
          <p:nvPr/>
        </p:nvSpPr>
        <p:spPr>
          <a:xfrm>
            <a:off x="14234269" y="9716703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32" name="Line"/>
          <p:cNvSpPr/>
          <p:nvPr/>
        </p:nvSpPr>
        <p:spPr>
          <a:xfrm>
            <a:off x="12611680" y="8555565"/>
            <a:ext cx="2183532" cy="1067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5891"/>
                </a:lnTo>
                <a:cubicBezTo>
                  <a:pt x="0" y="5027"/>
                  <a:pt x="0" y="4335"/>
                  <a:pt x="18" y="3774"/>
                </a:cubicBezTo>
                <a:cubicBezTo>
                  <a:pt x="35" y="3212"/>
                  <a:pt x="71" y="2779"/>
                  <a:pt x="141" y="2434"/>
                </a:cubicBezTo>
                <a:cubicBezTo>
                  <a:pt x="230" y="1935"/>
                  <a:pt x="370" y="1490"/>
                  <a:pt x="549" y="1123"/>
                </a:cubicBezTo>
                <a:cubicBezTo>
                  <a:pt x="728" y="757"/>
                  <a:pt x="946" y="470"/>
                  <a:pt x="1190" y="289"/>
                </a:cubicBezTo>
                <a:cubicBezTo>
                  <a:pt x="1359" y="144"/>
                  <a:pt x="1570" y="72"/>
                  <a:pt x="1845" y="36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36"/>
                </a:cubicBezTo>
                <a:cubicBezTo>
                  <a:pt x="20030" y="72"/>
                  <a:pt x="20241" y="144"/>
                  <a:pt x="20410" y="289"/>
                </a:cubicBezTo>
                <a:cubicBezTo>
                  <a:pt x="20654" y="470"/>
                  <a:pt x="20872" y="757"/>
                  <a:pt x="21051" y="1123"/>
                </a:cubicBezTo>
                <a:cubicBezTo>
                  <a:pt x="21230" y="1490"/>
                  <a:pt x="21370" y="1935"/>
                  <a:pt x="21459" y="2434"/>
                </a:cubicBezTo>
                <a:cubicBezTo>
                  <a:pt x="21529" y="2779"/>
                  <a:pt x="21565" y="3212"/>
                  <a:pt x="21582" y="3774"/>
                </a:cubicBezTo>
                <a:cubicBezTo>
                  <a:pt x="21600" y="4335"/>
                  <a:pt x="21600" y="5027"/>
                  <a:pt x="21600" y="5891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433" name="Line"/>
          <p:cNvSpPr/>
          <p:nvPr/>
        </p:nvSpPr>
        <p:spPr>
          <a:xfrm>
            <a:off x="13705627" y="8176689"/>
            <a:ext cx="0" cy="371911"/>
          </a:xfrm>
          <a:prstGeom prst="line">
            <a:avLst/>
          </a:pr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4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3008508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4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2484270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4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6417386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43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5893148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4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9829453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4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43971" y="9305214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444" name="Line"/>
          <p:cNvSpPr/>
          <p:nvPr/>
        </p:nvSpPr>
        <p:spPr>
          <a:xfrm flipV="1">
            <a:off x="1671910" y="1805243"/>
            <a:ext cx="2106955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45" name="Line"/>
          <p:cNvSpPr/>
          <p:nvPr/>
        </p:nvSpPr>
        <p:spPr>
          <a:xfrm flipV="1">
            <a:off x="13909515" y="5149577"/>
            <a:ext cx="881726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46" name="Line"/>
          <p:cNvSpPr/>
          <p:nvPr/>
        </p:nvSpPr>
        <p:spPr>
          <a:xfrm flipV="1">
            <a:off x="14971889" y="8534399"/>
            <a:ext cx="7754889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47" name="Line"/>
          <p:cNvSpPr/>
          <p:nvPr/>
        </p:nvSpPr>
        <p:spPr>
          <a:xfrm flipV="1">
            <a:off x="1671910" y="11912599"/>
            <a:ext cx="2106955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48" name="Line"/>
          <p:cNvSpPr/>
          <p:nvPr/>
        </p:nvSpPr>
        <p:spPr>
          <a:xfrm>
            <a:off x="1657222" y="8534400"/>
            <a:ext cx="129290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49" name="Line"/>
          <p:cNvSpPr/>
          <p:nvPr/>
        </p:nvSpPr>
        <p:spPr>
          <a:xfrm>
            <a:off x="5357155" y="8534400"/>
            <a:ext cx="242339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50" name="Line"/>
          <p:cNvSpPr/>
          <p:nvPr/>
        </p:nvSpPr>
        <p:spPr>
          <a:xfrm>
            <a:off x="10106955" y="8534400"/>
            <a:ext cx="2423394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51" name="Line"/>
          <p:cNvSpPr/>
          <p:nvPr/>
        </p:nvSpPr>
        <p:spPr>
          <a:xfrm flipV="1">
            <a:off x="1665689" y="5149577"/>
            <a:ext cx="242339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52" name="Line"/>
          <p:cNvSpPr/>
          <p:nvPr/>
        </p:nvSpPr>
        <p:spPr>
          <a:xfrm>
            <a:off x="8955066" y="4781953"/>
            <a:ext cx="0" cy="1360809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" name="Picture Placeholder 60">
            <a:extLst>
              <a:ext uri="{FF2B5EF4-FFF2-40B4-BE49-F238E27FC236}">
                <a16:creationId xmlns:a16="http://schemas.microsoft.com/office/drawing/2014/main" id="{75EC37B6-D352-004E-9822-D664CD74F1B5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133689" y="2296782"/>
            <a:ext cx="1630800" cy="1630800"/>
          </a:xfrm>
        </p:spPr>
      </p:sp>
      <p:sp>
        <p:nvSpPr>
          <p:cNvPr id="4477" name="Picture Placeholder 4476">
            <a:extLst>
              <a:ext uri="{FF2B5EF4-FFF2-40B4-BE49-F238E27FC236}">
                <a16:creationId xmlns:a16="http://schemas.microsoft.com/office/drawing/2014/main" id="{8E54470F-545C-E244-B280-98BB1F1B4D30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2589248" y="9788388"/>
            <a:ext cx="986400" cy="986400"/>
          </a:xfrm>
        </p:spPr>
      </p:sp>
      <p:sp>
        <p:nvSpPr>
          <p:cNvPr id="4478" name="Picture Placeholder 4477">
            <a:extLst>
              <a:ext uri="{FF2B5EF4-FFF2-40B4-BE49-F238E27FC236}">
                <a16:creationId xmlns:a16="http://schemas.microsoft.com/office/drawing/2014/main" id="{BDE1C228-10E5-7B47-AE62-31B520C0358A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4789420" y="9788388"/>
            <a:ext cx="986400" cy="986400"/>
          </a:xfrm>
        </p:spPr>
      </p:sp>
      <p:sp>
        <p:nvSpPr>
          <p:cNvPr id="4479" name="Picture Placeholder 4478">
            <a:extLst>
              <a:ext uri="{FF2B5EF4-FFF2-40B4-BE49-F238E27FC236}">
                <a16:creationId xmlns:a16="http://schemas.microsoft.com/office/drawing/2014/main" id="{11788CEC-D90C-C643-AD32-9F723949E501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3697946" y="6362094"/>
            <a:ext cx="986400" cy="986400"/>
          </a:xfrm>
        </p:spPr>
      </p:sp>
      <p:sp>
        <p:nvSpPr>
          <p:cNvPr id="4480" name="Picture Placeholder 4479">
            <a:extLst>
              <a:ext uri="{FF2B5EF4-FFF2-40B4-BE49-F238E27FC236}">
                <a16:creationId xmlns:a16="http://schemas.microsoft.com/office/drawing/2014/main" id="{10A22AD5-61D4-8D48-90A5-32F57F8F0AC0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7347515" y="9788388"/>
            <a:ext cx="986400" cy="986400"/>
          </a:xfrm>
        </p:spPr>
      </p:sp>
      <p:sp>
        <p:nvSpPr>
          <p:cNvPr id="4481" name="Picture Placeholder 4480">
            <a:extLst>
              <a:ext uri="{FF2B5EF4-FFF2-40B4-BE49-F238E27FC236}">
                <a16:creationId xmlns:a16="http://schemas.microsoft.com/office/drawing/2014/main" id="{BE67414D-F274-1944-A1F0-48EA56A53674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8456213" y="6362094"/>
            <a:ext cx="986400" cy="986400"/>
          </a:xfrm>
        </p:spPr>
      </p:sp>
      <p:sp>
        <p:nvSpPr>
          <p:cNvPr id="4482" name="Picture Placeholder 4481">
            <a:extLst>
              <a:ext uri="{FF2B5EF4-FFF2-40B4-BE49-F238E27FC236}">
                <a16:creationId xmlns:a16="http://schemas.microsoft.com/office/drawing/2014/main" id="{C0002205-3841-D046-AFCC-CD10C89DC73B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9547687" y="9788388"/>
            <a:ext cx="986400" cy="986400"/>
          </a:xfrm>
        </p:spPr>
      </p:sp>
      <p:sp>
        <p:nvSpPr>
          <p:cNvPr id="4483" name="Picture Placeholder 4482">
            <a:extLst>
              <a:ext uri="{FF2B5EF4-FFF2-40B4-BE49-F238E27FC236}">
                <a16:creationId xmlns:a16="http://schemas.microsoft.com/office/drawing/2014/main" id="{BB9DEEAB-3691-2C4D-B3C3-145137167F3B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2105782" y="9788388"/>
            <a:ext cx="986400" cy="986400"/>
          </a:xfrm>
        </p:spPr>
      </p:sp>
      <p:sp>
        <p:nvSpPr>
          <p:cNvPr id="4484" name="Picture Placeholder 4483">
            <a:extLst>
              <a:ext uri="{FF2B5EF4-FFF2-40B4-BE49-F238E27FC236}">
                <a16:creationId xmlns:a16="http://schemas.microsoft.com/office/drawing/2014/main" id="{F2EDF099-241D-E24F-8346-C3F7C6BF487D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4305954" y="9788388"/>
            <a:ext cx="986400" cy="986400"/>
          </a:xfrm>
        </p:spPr>
      </p:sp>
      <p:sp>
        <p:nvSpPr>
          <p:cNvPr id="4485" name="Picture Placeholder 4484">
            <a:extLst>
              <a:ext uri="{FF2B5EF4-FFF2-40B4-BE49-F238E27FC236}">
                <a16:creationId xmlns:a16="http://schemas.microsoft.com/office/drawing/2014/main" id="{DF4C261A-FF8F-0E4C-8FD2-D3B0E5B9E3DE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13214480" y="6362094"/>
            <a:ext cx="986400" cy="986400"/>
          </a:xfrm>
        </p:spPr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" name="Rectangle"/>
          <p:cNvSpPr/>
          <p:nvPr/>
        </p:nvSpPr>
        <p:spPr>
          <a:xfrm>
            <a:off x="1651000" y="5207000"/>
            <a:ext cx="21047792" cy="3276323"/>
          </a:xfrm>
          <a:prstGeom prst="rect">
            <a:avLst/>
          </a:prstGeom>
          <a:gradFill>
            <a:gsLst>
              <a:gs pos="0">
                <a:srgbClr val="F7F5F6">
                  <a:alpha val="80000"/>
                </a:srgbClr>
              </a:gs>
              <a:gs pos="100000">
                <a:schemeClr val="accent4">
                  <a:alpha val="80000"/>
                </a:scheme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455" name="Venn diagram"/>
          <p:cNvSpPr txBox="1"/>
          <p:nvPr/>
        </p:nvSpPr>
        <p:spPr>
          <a:xfrm>
            <a:off x="14935148" y="4047435"/>
            <a:ext cx="204868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56" name="Venn diagram"/>
          <p:cNvSpPr txBox="1"/>
          <p:nvPr/>
        </p:nvSpPr>
        <p:spPr>
          <a:xfrm>
            <a:off x="14944496" y="4386102"/>
            <a:ext cx="2029986" cy="317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58" name="Circle"/>
          <p:cNvSpPr/>
          <p:nvPr/>
        </p:nvSpPr>
        <p:spPr>
          <a:xfrm>
            <a:off x="15069439" y="2222132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60" name="Line"/>
          <p:cNvSpPr/>
          <p:nvPr/>
        </p:nvSpPr>
        <p:spPr>
          <a:xfrm>
            <a:off x="11213921" y="5151966"/>
            <a:ext cx="9524132" cy="953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6598"/>
                </a:lnTo>
                <a:cubicBezTo>
                  <a:pt x="0" y="5630"/>
                  <a:pt x="0" y="4855"/>
                  <a:pt x="4" y="4226"/>
                </a:cubicBezTo>
                <a:cubicBezTo>
                  <a:pt x="8" y="3597"/>
                  <a:pt x="16" y="3113"/>
                  <a:pt x="32" y="2726"/>
                </a:cubicBezTo>
                <a:cubicBezTo>
                  <a:pt x="53" y="2167"/>
                  <a:pt x="85" y="1668"/>
                  <a:pt x="126" y="1258"/>
                </a:cubicBezTo>
                <a:cubicBezTo>
                  <a:pt x="167" y="848"/>
                  <a:pt x="217" y="526"/>
                  <a:pt x="273" y="323"/>
                </a:cubicBezTo>
                <a:cubicBezTo>
                  <a:pt x="312" y="162"/>
                  <a:pt x="360" y="81"/>
                  <a:pt x="423" y="40"/>
                </a:cubicBezTo>
                <a:cubicBezTo>
                  <a:pt x="486" y="0"/>
                  <a:pt x="564" y="0"/>
                  <a:pt x="660" y="0"/>
                </a:cubicBezTo>
                <a:lnTo>
                  <a:pt x="20940" y="0"/>
                </a:lnTo>
                <a:cubicBezTo>
                  <a:pt x="21036" y="0"/>
                  <a:pt x="21114" y="0"/>
                  <a:pt x="21177" y="40"/>
                </a:cubicBezTo>
                <a:cubicBezTo>
                  <a:pt x="21240" y="81"/>
                  <a:pt x="21288" y="162"/>
                  <a:pt x="21327" y="323"/>
                </a:cubicBezTo>
                <a:cubicBezTo>
                  <a:pt x="21383" y="526"/>
                  <a:pt x="21433" y="848"/>
                  <a:pt x="21474" y="1258"/>
                </a:cubicBezTo>
                <a:cubicBezTo>
                  <a:pt x="21515" y="1668"/>
                  <a:pt x="21547" y="2167"/>
                  <a:pt x="21568" y="2726"/>
                </a:cubicBezTo>
                <a:cubicBezTo>
                  <a:pt x="21584" y="3113"/>
                  <a:pt x="21592" y="3597"/>
                  <a:pt x="21596" y="4226"/>
                </a:cubicBezTo>
                <a:cubicBezTo>
                  <a:pt x="21600" y="4855"/>
                  <a:pt x="21600" y="5630"/>
                  <a:pt x="21600" y="6598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61" name="Venn diagram"/>
          <p:cNvSpPr txBox="1"/>
          <p:nvPr/>
        </p:nvSpPr>
        <p:spPr>
          <a:xfrm>
            <a:off x="10316736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62" name="Venn diagram"/>
          <p:cNvSpPr txBox="1"/>
          <p:nvPr/>
        </p:nvSpPr>
        <p:spPr>
          <a:xfrm>
            <a:off x="10386918" y="777361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64" name="Circle"/>
          <p:cNvSpPr/>
          <p:nvPr/>
        </p:nvSpPr>
        <p:spPr>
          <a:xfrm>
            <a:off x="10636662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66" name="Line"/>
          <p:cNvSpPr/>
          <p:nvPr/>
        </p:nvSpPr>
        <p:spPr>
          <a:xfrm>
            <a:off x="11199493" y="8176690"/>
            <a:ext cx="0" cy="46842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67" name="Venn diagram"/>
          <p:cNvSpPr txBox="1"/>
          <p:nvPr/>
        </p:nvSpPr>
        <p:spPr>
          <a:xfrm>
            <a:off x="15075002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68" name="Venn diagram"/>
          <p:cNvSpPr txBox="1"/>
          <p:nvPr/>
        </p:nvSpPr>
        <p:spPr>
          <a:xfrm>
            <a:off x="15145184" y="777361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70" name="Circle"/>
          <p:cNvSpPr/>
          <p:nvPr/>
        </p:nvSpPr>
        <p:spPr>
          <a:xfrm>
            <a:off x="15394928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72" name="Line"/>
          <p:cNvSpPr/>
          <p:nvPr/>
        </p:nvSpPr>
        <p:spPr>
          <a:xfrm>
            <a:off x="15957759" y="8176690"/>
            <a:ext cx="0" cy="468673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73" name="Venn diagram"/>
          <p:cNvSpPr txBox="1"/>
          <p:nvPr/>
        </p:nvSpPr>
        <p:spPr>
          <a:xfrm>
            <a:off x="19833270" y="7434946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474" name="Venn diagram"/>
          <p:cNvSpPr txBox="1"/>
          <p:nvPr/>
        </p:nvSpPr>
        <p:spPr>
          <a:xfrm>
            <a:off x="19903452" y="7773614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476" name="Circle"/>
          <p:cNvSpPr/>
          <p:nvPr/>
        </p:nvSpPr>
        <p:spPr>
          <a:xfrm>
            <a:off x="20153196" y="6290409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78" name="Line"/>
          <p:cNvSpPr/>
          <p:nvPr/>
        </p:nvSpPr>
        <p:spPr>
          <a:xfrm>
            <a:off x="20716026" y="8176690"/>
            <a:ext cx="0" cy="464697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7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3064586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4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2540348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482" name="Line"/>
          <p:cNvSpPr/>
          <p:nvPr/>
        </p:nvSpPr>
        <p:spPr>
          <a:xfrm flipV="1">
            <a:off x="1671910" y="1805243"/>
            <a:ext cx="2106955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83" name="Line"/>
          <p:cNvSpPr/>
          <p:nvPr/>
        </p:nvSpPr>
        <p:spPr>
          <a:xfrm flipV="1">
            <a:off x="20735776" y="5149577"/>
            <a:ext cx="199100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84" name="Line"/>
          <p:cNvSpPr/>
          <p:nvPr/>
        </p:nvSpPr>
        <p:spPr>
          <a:xfrm>
            <a:off x="21857752" y="8534400"/>
            <a:ext cx="86902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85" name="Line"/>
          <p:cNvSpPr/>
          <p:nvPr/>
        </p:nvSpPr>
        <p:spPr>
          <a:xfrm flipV="1">
            <a:off x="1671910" y="11912599"/>
            <a:ext cx="2106955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86" name="Line"/>
          <p:cNvSpPr/>
          <p:nvPr/>
        </p:nvSpPr>
        <p:spPr>
          <a:xfrm flipV="1">
            <a:off x="1657222" y="8534399"/>
            <a:ext cx="845077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87" name="Line"/>
          <p:cNvSpPr/>
          <p:nvPr/>
        </p:nvSpPr>
        <p:spPr>
          <a:xfrm>
            <a:off x="12282889" y="8534400"/>
            <a:ext cx="261898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88" name="Line"/>
          <p:cNvSpPr/>
          <p:nvPr/>
        </p:nvSpPr>
        <p:spPr>
          <a:xfrm>
            <a:off x="17032689" y="8534400"/>
            <a:ext cx="2650579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489" name="Line"/>
          <p:cNvSpPr/>
          <p:nvPr/>
        </p:nvSpPr>
        <p:spPr>
          <a:xfrm flipV="1">
            <a:off x="1665689" y="5149577"/>
            <a:ext cx="9583274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90" name="Line"/>
          <p:cNvSpPr/>
          <p:nvPr/>
        </p:nvSpPr>
        <p:spPr>
          <a:xfrm>
            <a:off x="8899425" y="1846110"/>
            <a:ext cx="589004" cy="3244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5" extrusionOk="0">
                <a:moveTo>
                  <a:pt x="21301" y="0"/>
                </a:moveTo>
                <a:lnTo>
                  <a:pt x="13117" y="4"/>
                </a:lnTo>
                <a:cubicBezTo>
                  <a:pt x="11123" y="-2"/>
                  <a:pt x="9215" y="151"/>
                  <a:pt x="7901" y="423"/>
                </a:cubicBezTo>
                <a:cubicBezTo>
                  <a:pt x="6750" y="661"/>
                  <a:pt x="6155" y="971"/>
                  <a:pt x="6240" y="1287"/>
                </a:cubicBezTo>
                <a:lnTo>
                  <a:pt x="5935" y="9562"/>
                </a:lnTo>
                <a:cubicBezTo>
                  <a:pt x="5941" y="9808"/>
                  <a:pt x="5502" y="10047"/>
                  <a:pt x="4685" y="10244"/>
                </a:cubicBezTo>
                <a:cubicBezTo>
                  <a:pt x="3568" y="10512"/>
                  <a:pt x="1853" y="10677"/>
                  <a:pt x="0" y="10695"/>
                </a:cubicBezTo>
                <a:cubicBezTo>
                  <a:pt x="1744" y="10704"/>
                  <a:pt x="3398" y="10837"/>
                  <a:pt x="4610" y="11064"/>
                </a:cubicBezTo>
                <a:cubicBezTo>
                  <a:pt x="5645" y="11258"/>
                  <a:pt x="6290" y="11510"/>
                  <a:pt x="6443" y="11778"/>
                </a:cubicBezTo>
                <a:lnTo>
                  <a:pt x="6443" y="20333"/>
                </a:lnTo>
                <a:cubicBezTo>
                  <a:pt x="6298" y="20662"/>
                  <a:pt x="6939" y="20986"/>
                  <a:pt x="8204" y="21223"/>
                </a:cubicBezTo>
                <a:cubicBezTo>
                  <a:pt x="9530" y="21471"/>
                  <a:pt x="11402" y="21598"/>
                  <a:pt x="13302" y="21569"/>
                </a:cubicBezTo>
                <a:lnTo>
                  <a:pt x="21600" y="21575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91" name="Line"/>
          <p:cNvSpPr/>
          <p:nvPr/>
        </p:nvSpPr>
        <p:spPr>
          <a:xfrm>
            <a:off x="8899425" y="5227718"/>
            <a:ext cx="589004" cy="3244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5" extrusionOk="0">
                <a:moveTo>
                  <a:pt x="21301" y="0"/>
                </a:moveTo>
                <a:lnTo>
                  <a:pt x="13117" y="4"/>
                </a:lnTo>
                <a:cubicBezTo>
                  <a:pt x="11123" y="-2"/>
                  <a:pt x="9215" y="151"/>
                  <a:pt x="7901" y="423"/>
                </a:cubicBezTo>
                <a:cubicBezTo>
                  <a:pt x="6750" y="661"/>
                  <a:pt x="6155" y="971"/>
                  <a:pt x="6240" y="1287"/>
                </a:cubicBezTo>
                <a:lnTo>
                  <a:pt x="5935" y="9562"/>
                </a:lnTo>
                <a:cubicBezTo>
                  <a:pt x="5941" y="9808"/>
                  <a:pt x="5502" y="10047"/>
                  <a:pt x="4685" y="10244"/>
                </a:cubicBezTo>
                <a:cubicBezTo>
                  <a:pt x="3568" y="10512"/>
                  <a:pt x="1853" y="10677"/>
                  <a:pt x="0" y="10695"/>
                </a:cubicBezTo>
                <a:cubicBezTo>
                  <a:pt x="1744" y="10704"/>
                  <a:pt x="3398" y="10837"/>
                  <a:pt x="4610" y="11064"/>
                </a:cubicBezTo>
                <a:cubicBezTo>
                  <a:pt x="5645" y="11258"/>
                  <a:pt x="6290" y="11510"/>
                  <a:pt x="6443" y="11778"/>
                </a:cubicBezTo>
                <a:lnTo>
                  <a:pt x="6443" y="20333"/>
                </a:lnTo>
                <a:cubicBezTo>
                  <a:pt x="6298" y="20662"/>
                  <a:pt x="6939" y="20986"/>
                  <a:pt x="8204" y="21223"/>
                </a:cubicBezTo>
                <a:cubicBezTo>
                  <a:pt x="9530" y="21471"/>
                  <a:pt x="11402" y="21598"/>
                  <a:pt x="13302" y="21569"/>
                </a:cubicBezTo>
                <a:lnTo>
                  <a:pt x="21600" y="21575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92" name="Line"/>
          <p:cNvSpPr/>
          <p:nvPr/>
        </p:nvSpPr>
        <p:spPr>
          <a:xfrm>
            <a:off x="8899425" y="8609325"/>
            <a:ext cx="589004" cy="3244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5" extrusionOk="0">
                <a:moveTo>
                  <a:pt x="21301" y="0"/>
                </a:moveTo>
                <a:lnTo>
                  <a:pt x="13117" y="4"/>
                </a:lnTo>
                <a:cubicBezTo>
                  <a:pt x="11123" y="-2"/>
                  <a:pt x="9215" y="151"/>
                  <a:pt x="7901" y="423"/>
                </a:cubicBezTo>
                <a:cubicBezTo>
                  <a:pt x="6750" y="661"/>
                  <a:pt x="6155" y="971"/>
                  <a:pt x="6240" y="1287"/>
                </a:cubicBezTo>
                <a:lnTo>
                  <a:pt x="5935" y="9562"/>
                </a:lnTo>
                <a:cubicBezTo>
                  <a:pt x="5941" y="9808"/>
                  <a:pt x="5502" y="10047"/>
                  <a:pt x="4685" y="10244"/>
                </a:cubicBezTo>
                <a:cubicBezTo>
                  <a:pt x="3568" y="10512"/>
                  <a:pt x="1853" y="10677"/>
                  <a:pt x="0" y="10695"/>
                </a:cubicBezTo>
                <a:cubicBezTo>
                  <a:pt x="1744" y="10704"/>
                  <a:pt x="3398" y="10837"/>
                  <a:pt x="4610" y="11064"/>
                </a:cubicBezTo>
                <a:cubicBezTo>
                  <a:pt x="5645" y="11258"/>
                  <a:pt x="6290" y="11510"/>
                  <a:pt x="6443" y="11778"/>
                </a:cubicBezTo>
                <a:lnTo>
                  <a:pt x="6443" y="20333"/>
                </a:lnTo>
                <a:cubicBezTo>
                  <a:pt x="6298" y="20662"/>
                  <a:pt x="6939" y="20986"/>
                  <a:pt x="8204" y="21223"/>
                </a:cubicBezTo>
                <a:cubicBezTo>
                  <a:pt x="9530" y="21471"/>
                  <a:pt x="11402" y="21598"/>
                  <a:pt x="13302" y="21569"/>
                </a:cubicBezTo>
                <a:lnTo>
                  <a:pt x="21600" y="21575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493" name="Circle"/>
          <p:cNvSpPr/>
          <p:nvPr/>
        </p:nvSpPr>
        <p:spPr>
          <a:xfrm>
            <a:off x="8249610" y="3246269"/>
            <a:ext cx="433196" cy="433196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4" name="Shape"/>
          <p:cNvSpPr/>
          <p:nvPr/>
        </p:nvSpPr>
        <p:spPr>
          <a:xfrm>
            <a:off x="8431952" y="3373866"/>
            <a:ext cx="233242" cy="278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450"/>
                </a:moveTo>
                <a:lnTo>
                  <a:pt x="5480" y="0"/>
                </a:lnTo>
                <a:lnTo>
                  <a:pt x="0" y="2690"/>
                </a:lnTo>
                <a:lnTo>
                  <a:pt x="2959" y="5156"/>
                </a:lnTo>
                <a:lnTo>
                  <a:pt x="2623" y="13045"/>
                </a:lnTo>
                <a:lnTo>
                  <a:pt x="12823" y="21600"/>
                </a:lnTo>
                <a:cubicBezTo>
                  <a:pt x="14999" y="20620"/>
                  <a:pt x="16932" y="19301"/>
                  <a:pt x="18520" y="17716"/>
                </a:cubicBezTo>
                <a:cubicBezTo>
                  <a:pt x="19802" y="16435"/>
                  <a:pt x="20841" y="14996"/>
                  <a:pt x="21600" y="1345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5" name="Shape"/>
          <p:cNvSpPr/>
          <p:nvPr/>
        </p:nvSpPr>
        <p:spPr>
          <a:xfrm>
            <a:off x="8430738" y="3373386"/>
            <a:ext cx="62276" cy="170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85" extrusionOk="0">
                <a:moveTo>
                  <a:pt x="0" y="1732"/>
                </a:moveTo>
                <a:cubicBezTo>
                  <a:pt x="-1" y="1616"/>
                  <a:pt x="100" y="1502"/>
                  <a:pt x="287" y="1407"/>
                </a:cubicBezTo>
                <a:cubicBezTo>
                  <a:pt x="489" y="1306"/>
                  <a:pt x="779" y="1232"/>
                  <a:pt x="1111" y="1198"/>
                </a:cubicBezTo>
                <a:lnTo>
                  <a:pt x="8348" y="207"/>
                </a:lnTo>
                <a:cubicBezTo>
                  <a:pt x="8705" y="144"/>
                  <a:pt x="9079" y="94"/>
                  <a:pt x="9464" y="60"/>
                </a:cubicBezTo>
                <a:cubicBezTo>
                  <a:pt x="9886" y="22"/>
                  <a:pt x="10318" y="2"/>
                  <a:pt x="10752" y="1"/>
                </a:cubicBezTo>
                <a:lnTo>
                  <a:pt x="20274" y="1"/>
                </a:lnTo>
                <a:cubicBezTo>
                  <a:pt x="20690" y="-10"/>
                  <a:pt x="21092" y="58"/>
                  <a:pt x="21339" y="180"/>
                </a:cubicBezTo>
                <a:cubicBezTo>
                  <a:pt x="21513" y="267"/>
                  <a:pt x="21593" y="374"/>
                  <a:pt x="21563" y="480"/>
                </a:cubicBezTo>
                <a:lnTo>
                  <a:pt x="21599" y="21163"/>
                </a:lnTo>
                <a:cubicBezTo>
                  <a:pt x="21587" y="21270"/>
                  <a:pt x="21469" y="21371"/>
                  <a:pt x="21266" y="21448"/>
                </a:cubicBezTo>
                <a:cubicBezTo>
                  <a:pt x="21024" y="21540"/>
                  <a:pt x="20684" y="21590"/>
                  <a:pt x="20334" y="21584"/>
                </a:cubicBezTo>
                <a:lnTo>
                  <a:pt x="11015" y="21584"/>
                </a:lnTo>
                <a:cubicBezTo>
                  <a:pt x="10657" y="21590"/>
                  <a:pt x="10311" y="21537"/>
                  <a:pt x="10072" y="21440"/>
                </a:cubicBezTo>
                <a:cubicBezTo>
                  <a:pt x="9891" y="21367"/>
                  <a:pt x="9785" y="21273"/>
                  <a:pt x="9771" y="21174"/>
                </a:cubicBezTo>
                <a:lnTo>
                  <a:pt x="9636" y="4253"/>
                </a:lnTo>
                <a:cubicBezTo>
                  <a:pt x="9639" y="4193"/>
                  <a:pt x="9570" y="4136"/>
                  <a:pt x="9447" y="4098"/>
                </a:cubicBezTo>
                <a:cubicBezTo>
                  <a:pt x="9286" y="4047"/>
                  <a:pt x="9059" y="4034"/>
                  <a:pt x="8864" y="4064"/>
                </a:cubicBezTo>
                <a:lnTo>
                  <a:pt x="1543" y="4572"/>
                </a:lnTo>
                <a:cubicBezTo>
                  <a:pt x="1228" y="4613"/>
                  <a:pt x="880" y="4601"/>
                  <a:pt x="591" y="4541"/>
                </a:cubicBezTo>
                <a:cubicBezTo>
                  <a:pt x="265" y="4472"/>
                  <a:pt x="51" y="4349"/>
                  <a:pt x="19" y="4212"/>
                </a:cubicBezTo>
                <a:lnTo>
                  <a:pt x="0" y="1732"/>
                </a:ln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7" name="Circle"/>
          <p:cNvSpPr/>
          <p:nvPr/>
        </p:nvSpPr>
        <p:spPr>
          <a:xfrm>
            <a:off x="8249610" y="6619690"/>
            <a:ext cx="433196" cy="433196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8" name="Shape"/>
          <p:cNvSpPr/>
          <p:nvPr/>
        </p:nvSpPr>
        <p:spPr>
          <a:xfrm>
            <a:off x="8413342" y="6753212"/>
            <a:ext cx="256350" cy="285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901"/>
                </a:moveTo>
                <a:lnTo>
                  <a:pt x="8288" y="0"/>
                </a:lnTo>
                <a:lnTo>
                  <a:pt x="2509" y="135"/>
                </a:lnTo>
                <a:lnTo>
                  <a:pt x="0" y="3119"/>
                </a:lnTo>
                <a:lnTo>
                  <a:pt x="4283" y="7078"/>
                </a:lnTo>
                <a:lnTo>
                  <a:pt x="102" y="11743"/>
                </a:lnTo>
                <a:lnTo>
                  <a:pt x="11001" y="21600"/>
                </a:lnTo>
                <a:cubicBezTo>
                  <a:pt x="13575" y="20713"/>
                  <a:pt x="15892" y="19313"/>
                  <a:pt x="17776" y="17505"/>
                </a:cubicBezTo>
                <a:cubicBezTo>
                  <a:pt x="19460" y="15889"/>
                  <a:pt x="20761" y="13982"/>
                  <a:pt x="21600" y="1190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99" name="Shape"/>
          <p:cNvSpPr/>
          <p:nvPr/>
        </p:nvSpPr>
        <p:spPr>
          <a:xfrm>
            <a:off x="8412165" y="6737115"/>
            <a:ext cx="116745" cy="17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38" extrusionOk="0">
                <a:moveTo>
                  <a:pt x="6392" y="6090"/>
                </a:moveTo>
                <a:lnTo>
                  <a:pt x="6392" y="6882"/>
                </a:lnTo>
                <a:cubicBezTo>
                  <a:pt x="6396" y="6960"/>
                  <a:pt x="6364" y="7038"/>
                  <a:pt x="6299" y="7103"/>
                </a:cubicBezTo>
                <a:cubicBezTo>
                  <a:pt x="6199" y="7203"/>
                  <a:pt x="6036" y="7265"/>
                  <a:pt x="5859" y="7271"/>
                </a:cubicBezTo>
                <a:lnTo>
                  <a:pt x="664" y="7276"/>
                </a:lnTo>
                <a:cubicBezTo>
                  <a:pt x="513" y="7279"/>
                  <a:pt x="364" y="7246"/>
                  <a:pt x="246" y="7182"/>
                </a:cubicBezTo>
                <a:cubicBezTo>
                  <a:pt x="87" y="7096"/>
                  <a:pt x="-4" y="6966"/>
                  <a:pt x="0" y="6829"/>
                </a:cubicBezTo>
                <a:lnTo>
                  <a:pt x="0" y="5619"/>
                </a:lnTo>
                <a:cubicBezTo>
                  <a:pt x="70" y="4333"/>
                  <a:pt x="814" y="3104"/>
                  <a:pt x="2100" y="2154"/>
                </a:cubicBezTo>
                <a:cubicBezTo>
                  <a:pt x="3421" y="1178"/>
                  <a:pt x="5208" y="568"/>
                  <a:pt x="7110" y="255"/>
                </a:cubicBezTo>
                <a:cubicBezTo>
                  <a:pt x="8638" y="4"/>
                  <a:pt x="10219" y="-53"/>
                  <a:pt x="11785" y="45"/>
                </a:cubicBezTo>
                <a:cubicBezTo>
                  <a:pt x="13407" y="147"/>
                  <a:pt x="15006" y="416"/>
                  <a:pt x="16439" y="941"/>
                </a:cubicBezTo>
                <a:cubicBezTo>
                  <a:pt x="17732" y="1414"/>
                  <a:pt x="18850" y="2083"/>
                  <a:pt x="19663" y="2911"/>
                </a:cubicBezTo>
                <a:cubicBezTo>
                  <a:pt x="20479" y="3743"/>
                  <a:pt x="20958" y="4708"/>
                  <a:pt x="20995" y="5706"/>
                </a:cubicBezTo>
                <a:cubicBezTo>
                  <a:pt x="21032" y="6696"/>
                  <a:pt x="20633" y="7663"/>
                  <a:pt x="20034" y="8566"/>
                </a:cubicBezTo>
                <a:cubicBezTo>
                  <a:pt x="19352" y="9594"/>
                  <a:pt x="18420" y="10534"/>
                  <a:pt x="17385" y="11416"/>
                </a:cubicBezTo>
                <a:cubicBezTo>
                  <a:pt x="16088" y="12522"/>
                  <a:pt x="14633" y="13536"/>
                  <a:pt x="13193" y="14557"/>
                </a:cubicBezTo>
                <a:cubicBezTo>
                  <a:pt x="11732" y="15593"/>
                  <a:pt x="10284" y="16637"/>
                  <a:pt x="8849" y="17689"/>
                </a:cubicBezTo>
                <a:cubicBezTo>
                  <a:pt x="8783" y="17718"/>
                  <a:pt x="8752" y="17772"/>
                  <a:pt x="8771" y="17824"/>
                </a:cubicBezTo>
                <a:cubicBezTo>
                  <a:pt x="8792" y="17880"/>
                  <a:pt x="8867" y="17919"/>
                  <a:pt x="8953" y="17919"/>
                </a:cubicBezTo>
                <a:lnTo>
                  <a:pt x="20829" y="17919"/>
                </a:lnTo>
                <a:cubicBezTo>
                  <a:pt x="21022" y="17905"/>
                  <a:pt x="21215" y="17947"/>
                  <a:pt x="21361" y="18034"/>
                </a:cubicBezTo>
                <a:cubicBezTo>
                  <a:pt x="21510" y="18123"/>
                  <a:pt x="21595" y="18250"/>
                  <a:pt x="21596" y="18384"/>
                </a:cubicBezTo>
                <a:lnTo>
                  <a:pt x="21596" y="21136"/>
                </a:lnTo>
                <a:cubicBezTo>
                  <a:pt x="21581" y="21230"/>
                  <a:pt x="21522" y="21318"/>
                  <a:pt x="21429" y="21387"/>
                </a:cubicBezTo>
                <a:cubicBezTo>
                  <a:pt x="21320" y="21470"/>
                  <a:pt x="21169" y="21522"/>
                  <a:pt x="21007" y="21534"/>
                </a:cubicBezTo>
                <a:lnTo>
                  <a:pt x="979" y="21534"/>
                </a:lnTo>
                <a:cubicBezTo>
                  <a:pt x="819" y="21547"/>
                  <a:pt x="657" y="21521"/>
                  <a:pt x="522" y="21461"/>
                </a:cubicBezTo>
                <a:cubicBezTo>
                  <a:pt x="361" y="21389"/>
                  <a:pt x="252" y="21274"/>
                  <a:pt x="222" y="21146"/>
                </a:cubicBezTo>
                <a:lnTo>
                  <a:pt x="189" y="18578"/>
                </a:lnTo>
                <a:cubicBezTo>
                  <a:pt x="178" y="18441"/>
                  <a:pt x="210" y="18305"/>
                  <a:pt x="282" y="18177"/>
                </a:cubicBezTo>
                <a:cubicBezTo>
                  <a:pt x="350" y="18057"/>
                  <a:pt x="453" y="17948"/>
                  <a:pt x="584" y="17855"/>
                </a:cubicBezTo>
                <a:lnTo>
                  <a:pt x="11394" y="10005"/>
                </a:lnTo>
                <a:cubicBezTo>
                  <a:pt x="11963" y="9497"/>
                  <a:pt x="12527" y="8986"/>
                  <a:pt x="13086" y="8472"/>
                </a:cubicBezTo>
                <a:cubicBezTo>
                  <a:pt x="13627" y="7974"/>
                  <a:pt x="14170" y="7464"/>
                  <a:pt x="14420" y="6868"/>
                </a:cubicBezTo>
                <a:cubicBezTo>
                  <a:pt x="14709" y="6181"/>
                  <a:pt x="14575" y="5464"/>
                  <a:pt x="14044" y="4885"/>
                </a:cubicBezTo>
                <a:cubicBezTo>
                  <a:pt x="13593" y="4393"/>
                  <a:pt x="12875" y="4026"/>
                  <a:pt x="12023" y="3825"/>
                </a:cubicBezTo>
                <a:cubicBezTo>
                  <a:pt x="10659" y="3503"/>
                  <a:pt x="9231" y="3631"/>
                  <a:pt x="8076" y="4087"/>
                </a:cubicBezTo>
                <a:cubicBezTo>
                  <a:pt x="7569" y="4288"/>
                  <a:pt x="7113" y="4553"/>
                  <a:pt x="6802" y="4894"/>
                </a:cubicBezTo>
                <a:cubicBezTo>
                  <a:pt x="6487" y="5241"/>
                  <a:pt x="6333" y="5657"/>
                  <a:pt x="6392" y="6090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01" name="Circle"/>
          <p:cNvSpPr/>
          <p:nvPr/>
        </p:nvSpPr>
        <p:spPr>
          <a:xfrm>
            <a:off x="8249610" y="9987714"/>
            <a:ext cx="433196" cy="433196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02" name="Shape"/>
          <p:cNvSpPr/>
          <p:nvPr/>
        </p:nvSpPr>
        <p:spPr>
          <a:xfrm>
            <a:off x="8418934" y="10118961"/>
            <a:ext cx="254253" cy="282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436"/>
                </a:moveTo>
                <a:lnTo>
                  <a:pt x="8875" y="0"/>
                </a:lnTo>
                <a:lnTo>
                  <a:pt x="0" y="2059"/>
                </a:lnTo>
                <a:lnTo>
                  <a:pt x="3454" y="5169"/>
                </a:lnTo>
                <a:lnTo>
                  <a:pt x="3192" y="6850"/>
                </a:lnTo>
                <a:lnTo>
                  <a:pt x="6750" y="10052"/>
                </a:lnTo>
                <a:lnTo>
                  <a:pt x="5490" y="11512"/>
                </a:lnTo>
                <a:lnTo>
                  <a:pt x="2410" y="8864"/>
                </a:lnTo>
                <a:lnTo>
                  <a:pt x="953" y="11886"/>
                </a:lnTo>
                <a:lnTo>
                  <a:pt x="11639" y="21600"/>
                </a:lnTo>
                <a:cubicBezTo>
                  <a:pt x="14159" y="20558"/>
                  <a:pt x="16388" y="19022"/>
                  <a:pt x="18162" y="17104"/>
                </a:cubicBezTo>
                <a:cubicBezTo>
                  <a:pt x="19707" y="15434"/>
                  <a:pt x="20875" y="13509"/>
                  <a:pt x="21600" y="11436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03" name="Shape"/>
          <p:cNvSpPr/>
          <p:nvPr/>
        </p:nvSpPr>
        <p:spPr>
          <a:xfrm>
            <a:off x="8414065" y="10117847"/>
            <a:ext cx="112946" cy="172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1591" extrusionOk="0">
                <a:moveTo>
                  <a:pt x="12133" y="3705"/>
                </a:moveTo>
                <a:lnTo>
                  <a:pt x="1263" y="3705"/>
                </a:lnTo>
                <a:cubicBezTo>
                  <a:pt x="1093" y="3705"/>
                  <a:pt x="928" y="3666"/>
                  <a:pt x="798" y="3594"/>
                </a:cubicBezTo>
                <a:cubicBezTo>
                  <a:pt x="678" y="3528"/>
                  <a:pt x="594" y="3438"/>
                  <a:pt x="560" y="3337"/>
                </a:cubicBezTo>
                <a:lnTo>
                  <a:pt x="560" y="514"/>
                </a:lnTo>
                <a:cubicBezTo>
                  <a:pt x="555" y="373"/>
                  <a:pt x="640" y="238"/>
                  <a:pt x="793" y="140"/>
                </a:cubicBezTo>
                <a:cubicBezTo>
                  <a:pt x="918" y="60"/>
                  <a:pt x="1081" y="11"/>
                  <a:pt x="1254" y="0"/>
                </a:cubicBezTo>
                <a:lnTo>
                  <a:pt x="20447" y="0"/>
                </a:lnTo>
                <a:cubicBezTo>
                  <a:pt x="20614" y="-2"/>
                  <a:pt x="20776" y="39"/>
                  <a:pt x="20896" y="115"/>
                </a:cubicBezTo>
                <a:cubicBezTo>
                  <a:pt x="21022" y="193"/>
                  <a:pt x="21092" y="302"/>
                  <a:pt x="21092" y="415"/>
                </a:cubicBezTo>
                <a:lnTo>
                  <a:pt x="21092" y="3562"/>
                </a:lnTo>
                <a:cubicBezTo>
                  <a:pt x="21087" y="3658"/>
                  <a:pt x="21056" y="3753"/>
                  <a:pt x="21000" y="3842"/>
                </a:cubicBezTo>
                <a:cubicBezTo>
                  <a:pt x="20947" y="3928"/>
                  <a:pt x="20871" y="4008"/>
                  <a:pt x="20776" y="4078"/>
                </a:cubicBezTo>
                <a:lnTo>
                  <a:pt x="14615" y="7758"/>
                </a:lnTo>
                <a:cubicBezTo>
                  <a:pt x="14538" y="7808"/>
                  <a:pt x="14510" y="7882"/>
                  <a:pt x="14542" y="7950"/>
                </a:cubicBezTo>
                <a:cubicBezTo>
                  <a:pt x="14567" y="8001"/>
                  <a:pt x="14623" y="8042"/>
                  <a:pt x="14697" y="8064"/>
                </a:cubicBezTo>
                <a:cubicBezTo>
                  <a:pt x="15727" y="8167"/>
                  <a:pt x="16712" y="8411"/>
                  <a:pt x="17589" y="8779"/>
                </a:cubicBezTo>
                <a:cubicBezTo>
                  <a:pt x="18597" y="9202"/>
                  <a:pt x="19434" y="9776"/>
                  <a:pt x="20059" y="10445"/>
                </a:cubicBezTo>
                <a:cubicBezTo>
                  <a:pt x="20822" y="11262"/>
                  <a:pt x="21235" y="12169"/>
                  <a:pt x="21412" y="13104"/>
                </a:cubicBezTo>
                <a:cubicBezTo>
                  <a:pt x="21588" y="14039"/>
                  <a:pt x="21528" y="15007"/>
                  <a:pt x="21273" y="15951"/>
                </a:cubicBezTo>
                <a:cubicBezTo>
                  <a:pt x="21068" y="16709"/>
                  <a:pt x="20740" y="17451"/>
                  <a:pt x="20211" y="18132"/>
                </a:cubicBezTo>
                <a:cubicBezTo>
                  <a:pt x="19696" y="18796"/>
                  <a:pt x="18997" y="19394"/>
                  <a:pt x="18143" y="19891"/>
                </a:cubicBezTo>
                <a:cubicBezTo>
                  <a:pt x="16120" y="21069"/>
                  <a:pt x="13441" y="21598"/>
                  <a:pt x="10734" y="21591"/>
                </a:cubicBezTo>
                <a:cubicBezTo>
                  <a:pt x="9081" y="21587"/>
                  <a:pt x="7448" y="21385"/>
                  <a:pt x="5977" y="20953"/>
                </a:cubicBezTo>
                <a:cubicBezTo>
                  <a:pt x="4452" y="20506"/>
                  <a:pt x="3115" y="19817"/>
                  <a:pt x="2073" y="18929"/>
                </a:cubicBezTo>
                <a:cubicBezTo>
                  <a:pt x="862" y="17895"/>
                  <a:pt x="145" y="16650"/>
                  <a:pt x="13" y="15350"/>
                </a:cubicBezTo>
                <a:lnTo>
                  <a:pt x="2" y="14852"/>
                </a:lnTo>
                <a:cubicBezTo>
                  <a:pt x="-12" y="14739"/>
                  <a:pt x="49" y="14627"/>
                  <a:pt x="170" y="14546"/>
                </a:cubicBezTo>
                <a:cubicBezTo>
                  <a:pt x="295" y="14462"/>
                  <a:pt x="469" y="14420"/>
                  <a:pt x="646" y="14429"/>
                </a:cubicBezTo>
                <a:lnTo>
                  <a:pt x="5990" y="14429"/>
                </a:lnTo>
                <a:cubicBezTo>
                  <a:pt x="6127" y="14434"/>
                  <a:pt x="6257" y="14472"/>
                  <a:pt x="6355" y="14535"/>
                </a:cubicBezTo>
                <a:cubicBezTo>
                  <a:pt x="6460" y="14603"/>
                  <a:pt x="6522" y="14695"/>
                  <a:pt x="6526" y="14791"/>
                </a:cubicBezTo>
                <a:cubicBezTo>
                  <a:pt x="6610" y="15121"/>
                  <a:pt x="6718" y="15448"/>
                  <a:pt x="6850" y="15771"/>
                </a:cubicBezTo>
                <a:cubicBezTo>
                  <a:pt x="6942" y="15998"/>
                  <a:pt x="7046" y="16223"/>
                  <a:pt x="7161" y="16445"/>
                </a:cubicBezTo>
                <a:cubicBezTo>
                  <a:pt x="7666" y="17125"/>
                  <a:pt x="8547" y="17608"/>
                  <a:pt x="9568" y="17834"/>
                </a:cubicBezTo>
                <a:cubicBezTo>
                  <a:pt x="10568" y="18055"/>
                  <a:pt x="11702" y="18029"/>
                  <a:pt x="12693" y="17662"/>
                </a:cubicBezTo>
                <a:cubicBezTo>
                  <a:pt x="14380" y="17037"/>
                  <a:pt x="14922" y="15695"/>
                  <a:pt x="14955" y="14403"/>
                </a:cubicBezTo>
                <a:cubicBezTo>
                  <a:pt x="14994" y="12890"/>
                  <a:pt x="14322" y="11313"/>
                  <a:pt x="12282" y="10703"/>
                </a:cubicBezTo>
                <a:cubicBezTo>
                  <a:pt x="11786" y="10554"/>
                  <a:pt x="11242" y="10487"/>
                  <a:pt x="10698" y="10509"/>
                </a:cubicBezTo>
                <a:cubicBezTo>
                  <a:pt x="10298" y="10525"/>
                  <a:pt x="9905" y="10589"/>
                  <a:pt x="9540" y="10698"/>
                </a:cubicBezTo>
                <a:lnTo>
                  <a:pt x="8545" y="11086"/>
                </a:lnTo>
                <a:cubicBezTo>
                  <a:pt x="8397" y="11157"/>
                  <a:pt x="8216" y="11191"/>
                  <a:pt x="8034" y="11182"/>
                </a:cubicBezTo>
                <a:cubicBezTo>
                  <a:pt x="7838" y="11172"/>
                  <a:pt x="7656" y="11114"/>
                  <a:pt x="7523" y="11019"/>
                </a:cubicBezTo>
                <a:lnTo>
                  <a:pt x="4907" y="8740"/>
                </a:lnTo>
                <a:cubicBezTo>
                  <a:pt x="4780" y="8645"/>
                  <a:pt x="4719" y="8520"/>
                  <a:pt x="4739" y="8394"/>
                </a:cubicBezTo>
                <a:cubicBezTo>
                  <a:pt x="4758" y="8276"/>
                  <a:pt x="4847" y="8168"/>
                  <a:pt x="4987" y="8092"/>
                </a:cubicBezTo>
                <a:lnTo>
                  <a:pt x="12302" y="3940"/>
                </a:lnTo>
                <a:cubicBezTo>
                  <a:pt x="12347" y="3901"/>
                  <a:pt x="12360" y="3851"/>
                  <a:pt x="12336" y="3805"/>
                </a:cubicBezTo>
                <a:cubicBezTo>
                  <a:pt x="12306" y="3747"/>
                  <a:pt x="12226" y="3707"/>
                  <a:pt x="12133" y="3705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0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6366586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5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5842348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50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9773873"/>
            <a:ext cx="5705532" cy="1333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elit, sed do eiusmod tempor incididunt ut labore et dolore magna aliqua. Vitae elementum curabitur vitae nunc sed velit dignissim sodales.</a:t>
            </a:r>
          </a:p>
        </p:txBody>
      </p:sp>
      <p:sp>
        <p:nvSpPr>
          <p:cNvPr id="450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965971" y="9249635"/>
            <a:ext cx="4942426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demo text</a:t>
            </a:r>
          </a:p>
        </p:txBody>
      </p:sp>
      <p:sp>
        <p:nvSpPr>
          <p:cNvPr id="4511" name="Line"/>
          <p:cNvSpPr/>
          <p:nvPr/>
        </p:nvSpPr>
        <p:spPr>
          <a:xfrm>
            <a:off x="15965467" y="4781953"/>
            <a:ext cx="1" cy="1349033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12" name="Venn diagram"/>
          <p:cNvSpPr txBox="1"/>
          <p:nvPr/>
        </p:nvSpPr>
        <p:spPr>
          <a:xfrm>
            <a:off x="9208038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13" name="Venn diagram"/>
          <p:cNvSpPr txBox="1"/>
          <p:nvPr/>
        </p:nvSpPr>
        <p:spPr>
          <a:xfrm>
            <a:off x="9278220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15" name="Circle"/>
          <p:cNvSpPr/>
          <p:nvPr/>
        </p:nvSpPr>
        <p:spPr>
          <a:xfrm>
            <a:off x="9527964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517" name="Venn diagram"/>
          <p:cNvSpPr txBox="1"/>
          <p:nvPr/>
        </p:nvSpPr>
        <p:spPr>
          <a:xfrm>
            <a:off x="11408210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18" name="Venn diagram"/>
          <p:cNvSpPr txBox="1"/>
          <p:nvPr/>
        </p:nvSpPr>
        <p:spPr>
          <a:xfrm>
            <a:off x="11478392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20" name="Circle"/>
          <p:cNvSpPr/>
          <p:nvPr/>
        </p:nvSpPr>
        <p:spPr>
          <a:xfrm>
            <a:off x="11728136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522" name="Line"/>
          <p:cNvSpPr/>
          <p:nvPr/>
        </p:nvSpPr>
        <p:spPr>
          <a:xfrm>
            <a:off x="10105547" y="8524423"/>
            <a:ext cx="2183532" cy="1575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992"/>
                </a:lnTo>
                <a:cubicBezTo>
                  <a:pt x="0" y="3406"/>
                  <a:pt x="0" y="2938"/>
                  <a:pt x="18" y="2557"/>
                </a:cubicBezTo>
                <a:cubicBezTo>
                  <a:pt x="35" y="2176"/>
                  <a:pt x="71" y="1883"/>
                  <a:pt x="141" y="1649"/>
                </a:cubicBezTo>
                <a:cubicBezTo>
                  <a:pt x="230" y="1311"/>
                  <a:pt x="370" y="1009"/>
                  <a:pt x="549" y="761"/>
                </a:cubicBezTo>
                <a:cubicBezTo>
                  <a:pt x="728" y="513"/>
                  <a:pt x="946" y="319"/>
                  <a:pt x="1190" y="196"/>
                </a:cubicBezTo>
                <a:cubicBezTo>
                  <a:pt x="1359" y="98"/>
                  <a:pt x="1570" y="49"/>
                  <a:pt x="1845" y="24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24"/>
                </a:cubicBezTo>
                <a:cubicBezTo>
                  <a:pt x="20030" y="49"/>
                  <a:pt x="20241" y="98"/>
                  <a:pt x="20410" y="196"/>
                </a:cubicBezTo>
                <a:cubicBezTo>
                  <a:pt x="20654" y="319"/>
                  <a:pt x="20872" y="513"/>
                  <a:pt x="21051" y="761"/>
                </a:cubicBezTo>
                <a:cubicBezTo>
                  <a:pt x="21230" y="1009"/>
                  <a:pt x="21370" y="1311"/>
                  <a:pt x="21459" y="1649"/>
                </a:cubicBezTo>
                <a:cubicBezTo>
                  <a:pt x="21529" y="1883"/>
                  <a:pt x="21565" y="2176"/>
                  <a:pt x="21582" y="2557"/>
                </a:cubicBezTo>
                <a:cubicBezTo>
                  <a:pt x="21600" y="2938"/>
                  <a:pt x="21600" y="3406"/>
                  <a:pt x="21600" y="399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523" name="Venn diagram"/>
          <p:cNvSpPr txBox="1"/>
          <p:nvPr/>
        </p:nvSpPr>
        <p:spPr>
          <a:xfrm>
            <a:off x="10308123" y="9839497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24" name="Venn diagram"/>
          <p:cNvSpPr txBox="1"/>
          <p:nvPr/>
        </p:nvSpPr>
        <p:spPr>
          <a:xfrm>
            <a:off x="10378305" y="1017816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26" name="Circle"/>
          <p:cNvSpPr/>
          <p:nvPr/>
        </p:nvSpPr>
        <p:spPr>
          <a:xfrm>
            <a:off x="10628049" y="8694959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529" name="Venn diagram"/>
          <p:cNvSpPr txBox="1"/>
          <p:nvPr/>
        </p:nvSpPr>
        <p:spPr>
          <a:xfrm>
            <a:off x="13978391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30" name="Venn diagram"/>
          <p:cNvSpPr txBox="1"/>
          <p:nvPr/>
        </p:nvSpPr>
        <p:spPr>
          <a:xfrm>
            <a:off x="14048573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32" name="Circle"/>
          <p:cNvSpPr/>
          <p:nvPr/>
        </p:nvSpPr>
        <p:spPr>
          <a:xfrm>
            <a:off x="14298317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34" name="Venn diagram"/>
          <p:cNvSpPr txBox="1"/>
          <p:nvPr/>
        </p:nvSpPr>
        <p:spPr>
          <a:xfrm>
            <a:off x="16178563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35" name="Venn diagram"/>
          <p:cNvSpPr txBox="1"/>
          <p:nvPr/>
        </p:nvSpPr>
        <p:spPr>
          <a:xfrm>
            <a:off x="16248745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37" name="Circle"/>
          <p:cNvSpPr/>
          <p:nvPr/>
        </p:nvSpPr>
        <p:spPr>
          <a:xfrm>
            <a:off x="16498489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39" name="Line"/>
          <p:cNvSpPr/>
          <p:nvPr/>
        </p:nvSpPr>
        <p:spPr>
          <a:xfrm>
            <a:off x="14875900" y="8524423"/>
            <a:ext cx="2183532" cy="1575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992"/>
                </a:lnTo>
                <a:cubicBezTo>
                  <a:pt x="0" y="3406"/>
                  <a:pt x="0" y="2938"/>
                  <a:pt x="18" y="2557"/>
                </a:cubicBezTo>
                <a:cubicBezTo>
                  <a:pt x="35" y="2176"/>
                  <a:pt x="71" y="1883"/>
                  <a:pt x="141" y="1649"/>
                </a:cubicBezTo>
                <a:cubicBezTo>
                  <a:pt x="230" y="1311"/>
                  <a:pt x="370" y="1009"/>
                  <a:pt x="549" y="761"/>
                </a:cubicBezTo>
                <a:cubicBezTo>
                  <a:pt x="728" y="513"/>
                  <a:pt x="946" y="319"/>
                  <a:pt x="1190" y="196"/>
                </a:cubicBezTo>
                <a:cubicBezTo>
                  <a:pt x="1359" y="98"/>
                  <a:pt x="1570" y="49"/>
                  <a:pt x="1845" y="24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24"/>
                </a:cubicBezTo>
                <a:cubicBezTo>
                  <a:pt x="20030" y="49"/>
                  <a:pt x="20241" y="98"/>
                  <a:pt x="20410" y="196"/>
                </a:cubicBezTo>
                <a:cubicBezTo>
                  <a:pt x="20654" y="319"/>
                  <a:pt x="20872" y="513"/>
                  <a:pt x="21051" y="761"/>
                </a:cubicBezTo>
                <a:cubicBezTo>
                  <a:pt x="21230" y="1009"/>
                  <a:pt x="21370" y="1311"/>
                  <a:pt x="21459" y="1649"/>
                </a:cubicBezTo>
                <a:cubicBezTo>
                  <a:pt x="21529" y="1883"/>
                  <a:pt x="21565" y="2176"/>
                  <a:pt x="21582" y="2557"/>
                </a:cubicBezTo>
                <a:cubicBezTo>
                  <a:pt x="21600" y="2938"/>
                  <a:pt x="21600" y="3406"/>
                  <a:pt x="21600" y="399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40" name="Venn diagram"/>
          <p:cNvSpPr txBox="1"/>
          <p:nvPr/>
        </p:nvSpPr>
        <p:spPr>
          <a:xfrm>
            <a:off x="15078476" y="9839497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41" name="Venn diagram"/>
          <p:cNvSpPr txBox="1"/>
          <p:nvPr/>
        </p:nvSpPr>
        <p:spPr>
          <a:xfrm>
            <a:off x="15148658" y="1017816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43" name="Circle"/>
          <p:cNvSpPr/>
          <p:nvPr/>
        </p:nvSpPr>
        <p:spPr>
          <a:xfrm>
            <a:off x="15398402" y="8694959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46" name="Venn diagram"/>
          <p:cNvSpPr txBox="1"/>
          <p:nvPr/>
        </p:nvSpPr>
        <p:spPr>
          <a:xfrm>
            <a:off x="18733183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47" name="Venn diagram"/>
          <p:cNvSpPr txBox="1"/>
          <p:nvPr/>
        </p:nvSpPr>
        <p:spPr>
          <a:xfrm>
            <a:off x="18803365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49" name="Circle"/>
          <p:cNvSpPr/>
          <p:nvPr/>
        </p:nvSpPr>
        <p:spPr>
          <a:xfrm>
            <a:off x="19053109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51" name="Venn diagram"/>
          <p:cNvSpPr txBox="1"/>
          <p:nvPr/>
        </p:nvSpPr>
        <p:spPr>
          <a:xfrm>
            <a:off x="20933355" y="11316931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52" name="Venn diagram"/>
          <p:cNvSpPr txBox="1"/>
          <p:nvPr/>
        </p:nvSpPr>
        <p:spPr>
          <a:xfrm>
            <a:off x="21003537" y="11655599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54" name="Circle"/>
          <p:cNvSpPr/>
          <p:nvPr/>
        </p:nvSpPr>
        <p:spPr>
          <a:xfrm>
            <a:off x="21253281" y="10172393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56" name="Line"/>
          <p:cNvSpPr/>
          <p:nvPr/>
        </p:nvSpPr>
        <p:spPr>
          <a:xfrm>
            <a:off x="19630692" y="8524423"/>
            <a:ext cx="2183532" cy="1575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992"/>
                </a:lnTo>
                <a:cubicBezTo>
                  <a:pt x="0" y="3406"/>
                  <a:pt x="0" y="2938"/>
                  <a:pt x="18" y="2557"/>
                </a:cubicBezTo>
                <a:cubicBezTo>
                  <a:pt x="35" y="2176"/>
                  <a:pt x="71" y="1883"/>
                  <a:pt x="141" y="1649"/>
                </a:cubicBezTo>
                <a:cubicBezTo>
                  <a:pt x="230" y="1311"/>
                  <a:pt x="370" y="1009"/>
                  <a:pt x="549" y="761"/>
                </a:cubicBezTo>
                <a:cubicBezTo>
                  <a:pt x="728" y="513"/>
                  <a:pt x="946" y="319"/>
                  <a:pt x="1190" y="196"/>
                </a:cubicBezTo>
                <a:cubicBezTo>
                  <a:pt x="1359" y="98"/>
                  <a:pt x="1570" y="49"/>
                  <a:pt x="1845" y="24"/>
                </a:cubicBezTo>
                <a:cubicBezTo>
                  <a:pt x="2120" y="0"/>
                  <a:pt x="2458" y="0"/>
                  <a:pt x="2881" y="0"/>
                </a:cubicBezTo>
                <a:lnTo>
                  <a:pt x="18719" y="0"/>
                </a:lnTo>
                <a:cubicBezTo>
                  <a:pt x="19142" y="0"/>
                  <a:pt x="19480" y="0"/>
                  <a:pt x="19755" y="24"/>
                </a:cubicBezTo>
                <a:cubicBezTo>
                  <a:pt x="20030" y="49"/>
                  <a:pt x="20241" y="98"/>
                  <a:pt x="20410" y="196"/>
                </a:cubicBezTo>
                <a:cubicBezTo>
                  <a:pt x="20654" y="319"/>
                  <a:pt x="20872" y="513"/>
                  <a:pt x="21051" y="761"/>
                </a:cubicBezTo>
                <a:cubicBezTo>
                  <a:pt x="21230" y="1009"/>
                  <a:pt x="21370" y="1311"/>
                  <a:pt x="21459" y="1649"/>
                </a:cubicBezTo>
                <a:cubicBezTo>
                  <a:pt x="21529" y="1883"/>
                  <a:pt x="21565" y="2176"/>
                  <a:pt x="21582" y="2557"/>
                </a:cubicBezTo>
                <a:cubicBezTo>
                  <a:pt x="21600" y="2938"/>
                  <a:pt x="21600" y="3406"/>
                  <a:pt x="21600" y="3992"/>
                </a:cubicBez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57" name="Venn diagram"/>
          <p:cNvSpPr txBox="1"/>
          <p:nvPr/>
        </p:nvSpPr>
        <p:spPr>
          <a:xfrm>
            <a:off x="19833268" y="9839497"/>
            <a:ext cx="1769622" cy="381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58" name="Venn diagram"/>
          <p:cNvSpPr txBox="1"/>
          <p:nvPr/>
        </p:nvSpPr>
        <p:spPr>
          <a:xfrm>
            <a:off x="19903450" y="10178165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position</a:t>
            </a:r>
          </a:p>
        </p:txBody>
      </p:sp>
      <p:sp>
        <p:nvSpPr>
          <p:cNvPr id="4560" name="Circle"/>
          <p:cNvSpPr/>
          <p:nvPr/>
        </p:nvSpPr>
        <p:spPr>
          <a:xfrm>
            <a:off x="20153194" y="8694959"/>
            <a:ext cx="1129770" cy="1129771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D7CDC1-C5B1-A54E-B865-7A2FE5C99785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15144089" y="2296782"/>
            <a:ext cx="1630800" cy="1630800"/>
          </a:xfrm>
        </p:spPr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143AFB0F-5F91-7C4A-806D-63EC5790531E}"/>
              </a:ext>
            </a:extLst>
          </p:cNvPr>
          <p:cNvSpPr>
            <a:spLocks noGrp="1"/>
          </p:cNvSpPr>
          <p:nvPr>
            <p:ph type="pic" sz="quarter" idx="113"/>
          </p:nvPr>
        </p:nvSpPr>
        <p:spPr>
          <a:xfrm>
            <a:off x="11799821" y="10244078"/>
            <a:ext cx="986400" cy="986400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20260EBB-77A7-8542-9FD0-11A358B5FB54}"/>
              </a:ext>
            </a:extLst>
          </p:cNvPr>
          <p:cNvSpPr>
            <a:spLocks noGrp="1"/>
          </p:cNvSpPr>
          <p:nvPr>
            <p:ph type="pic" sz="quarter" idx="114"/>
          </p:nvPr>
        </p:nvSpPr>
        <p:spPr>
          <a:xfrm>
            <a:off x="20224881" y="6362094"/>
            <a:ext cx="986400" cy="986400"/>
          </a:xfrm>
        </p:spPr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33DFCF98-89A6-3C46-97BB-EB7B25E59A18}"/>
              </a:ext>
            </a:extLst>
          </p:cNvPr>
          <p:cNvSpPr>
            <a:spLocks noGrp="1"/>
          </p:cNvSpPr>
          <p:nvPr>
            <p:ph type="pic" sz="quarter" idx="115"/>
          </p:nvPr>
        </p:nvSpPr>
        <p:spPr>
          <a:xfrm>
            <a:off x="15466613" y="6362094"/>
            <a:ext cx="986400" cy="986400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A0C09F37-D2EE-0347-A7DD-B13E3F501BB8}"/>
              </a:ext>
            </a:extLst>
          </p:cNvPr>
          <p:cNvSpPr>
            <a:spLocks noGrp="1"/>
          </p:cNvSpPr>
          <p:nvPr>
            <p:ph type="pic" sz="quarter" idx="116"/>
          </p:nvPr>
        </p:nvSpPr>
        <p:spPr>
          <a:xfrm>
            <a:off x="15470087" y="8766644"/>
            <a:ext cx="986400" cy="986400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EA8938DC-12A4-F740-A564-28FCB7619EFD}"/>
              </a:ext>
            </a:extLst>
          </p:cNvPr>
          <p:cNvSpPr>
            <a:spLocks noGrp="1"/>
          </p:cNvSpPr>
          <p:nvPr>
            <p:ph type="pic" sz="quarter" idx="117"/>
          </p:nvPr>
        </p:nvSpPr>
        <p:spPr>
          <a:xfrm>
            <a:off x="14370002" y="10244078"/>
            <a:ext cx="986400" cy="986400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1B1A9FFC-A91D-1E4B-BCB3-99DE4EA57FA6}"/>
              </a:ext>
            </a:extLst>
          </p:cNvPr>
          <p:cNvSpPr>
            <a:spLocks noGrp="1"/>
          </p:cNvSpPr>
          <p:nvPr>
            <p:ph type="pic" sz="quarter" idx="118"/>
          </p:nvPr>
        </p:nvSpPr>
        <p:spPr>
          <a:xfrm>
            <a:off x="16570174" y="10244078"/>
            <a:ext cx="986400" cy="986400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452704C-BFC3-1141-A96D-18BE54E2691D}"/>
              </a:ext>
            </a:extLst>
          </p:cNvPr>
          <p:cNvSpPr>
            <a:spLocks noGrp="1"/>
          </p:cNvSpPr>
          <p:nvPr>
            <p:ph type="pic" sz="quarter" idx="119"/>
          </p:nvPr>
        </p:nvSpPr>
        <p:spPr>
          <a:xfrm>
            <a:off x="20224879" y="8766644"/>
            <a:ext cx="986400" cy="986400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39FAA04-B867-8242-96CE-59F2BB9364B7}"/>
              </a:ext>
            </a:extLst>
          </p:cNvPr>
          <p:cNvSpPr>
            <a:spLocks noGrp="1"/>
          </p:cNvSpPr>
          <p:nvPr>
            <p:ph type="pic" sz="quarter" idx="120"/>
          </p:nvPr>
        </p:nvSpPr>
        <p:spPr>
          <a:xfrm>
            <a:off x="19124794" y="10244078"/>
            <a:ext cx="986400" cy="986400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BE838C9D-62EC-E14F-B9EB-C75E034BFD4A}"/>
              </a:ext>
            </a:extLst>
          </p:cNvPr>
          <p:cNvSpPr>
            <a:spLocks noGrp="1"/>
          </p:cNvSpPr>
          <p:nvPr>
            <p:ph type="pic" sz="quarter" idx="121"/>
          </p:nvPr>
        </p:nvSpPr>
        <p:spPr>
          <a:xfrm>
            <a:off x="21324966" y="10244078"/>
            <a:ext cx="986400" cy="9864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DEF9A409-F0BC-7348-857B-4AA7B54DE965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0708347" y="6362094"/>
            <a:ext cx="986400" cy="9864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4DB02250-A046-6340-A27B-AA003B2ACD33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0699734" y="8766644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56B99000-25CB-8642-8CC5-7DDE3AEAB9E1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9599649" y="10244078"/>
            <a:ext cx="986400" cy="986400"/>
          </a:xfrm>
        </p:spPr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4" name="Line"/>
          <p:cNvSpPr/>
          <p:nvPr/>
        </p:nvSpPr>
        <p:spPr>
          <a:xfrm flipV="1">
            <a:off x="1657222" y="49717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65" name="Line"/>
          <p:cNvSpPr/>
          <p:nvPr/>
        </p:nvSpPr>
        <p:spPr>
          <a:xfrm flipV="1">
            <a:off x="1657222" y="636369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66" name="Line"/>
          <p:cNvSpPr/>
          <p:nvPr/>
        </p:nvSpPr>
        <p:spPr>
          <a:xfrm flipV="1">
            <a:off x="1657222" y="775561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67" name="Line"/>
          <p:cNvSpPr/>
          <p:nvPr/>
        </p:nvSpPr>
        <p:spPr>
          <a:xfrm flipV="1">
            <a:off x="1657222" y="9147536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68" name="Line"/>
          <p:cNvSpPr/>
          <p:nvPr/>
        </p:nvSpPr>
        <p:spPr>
          <a:xfrm flipV="1">
            <a:off x="1657222" y="1053945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69" name="Line"/>
          <p:cNvSpPr/>
          <p:nvPr/>
        </p:nvSpPr>
        <p:spPr>
          <a:xfrm flipV="1">
            <a:off x="1657222" y="119313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70" name="Venn diagram"/>
          <p:cNvSpPr txBox="1"/>
          <p:nvPr/>
        </p:nvSpPr>
        <p:spPr>
          <a:xfrm>
            <a:off x="6021680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71" name="Venn diagram"/>
          <p:cNvSpPr txBox="1"/>
          <p:nvPr/>
        </p:nvSpPr>
        <p:spPr>
          <a:xfrm>
            <a:off x="6091862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573" name="Circle"/>
          <p:cNvSpPr/>
          <p:nvPr/>
        </p:nvSpPr>
        <p:spPr>
          <a:xfrm>
            <a:off x="6341606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75" name="Venn diagram"/>
          <p:cNvSpPr txBox="1"/>
          <p:nvPr/>
        </p:nvSpPr>
        <p:spPr>
          <a:xfrm>
            <a:off x="9545353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76" name="Venn diagram"/>
          <p:cNvSpPr txBox="1"/>
          <p:nvPr/>
        </p:nvSpPr>
        <p:spPr>
          <a:xfrm>
            <a:off x="9615535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578" name="Circle"/>
          <p:cNvSpPr/>
          <p:nvPr/>
        </p:nvSpPr>
        <p:spPr>
          <a:xfrm>
            <a:off x="9865279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80" name="Venn diagram"/>
          <p:cNvSpPr txBox="1"/>
          <p:nvPr/>
        </p:nvSpPr>
        <p:spPr>
          <a:xfrm>
            <a:off x="13069027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81" name="Venn diagram"/>
          <p:cNvSpPr txBox="1"/>
          <p:nvPr/>
        </p:nvSpPr>
        <p:spPr>
          <a:xfrm>
            <a:off x="13139209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583" name="Circle"/>
          <p:cNvSpPr/>
          <p:nvPr/>
        </p:nvSpPr>
        <p:spPr>
          <a:xfrm>
            <a:off x="13388953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85" name="Venn diagram"/>
          <p:cNvSpPr txBox="1"/>
          <p:nvPr/>
        </p:nvSpPr>
        <p:spPr>
          <a:xfrm>
            <a:off x="16592698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86" name="Venn diagram"/>
          <p:cNvSpPr txBox="1"/>
          <p:nvPr/>
        </p:nvSpPr>
        <p:spPr>
          <a:xfrm>
            <a:off x="16662880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588" name="Circle"/>
          <p:cNvSpPr/>
          <p:nvPr/>
        </p:nvSpPr>
        <p:spPr>
          <a:xfrm>
            <a:off x="16912624" y="2776742"/>
            <a:ext cx="1129770" cy="1129770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90" name="Venn diagram"/>
          <p:cNvSpPr txBox="1"/>
          <p:nvPr/>
        </p:nvSpPr>
        <p:spPr>
          <a:xfrm>
            <a:off x="20116372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591" name="Venn diagram"/>
          <p:cNvSpPr txBox="1"/>
          <p:nvPr/>
        </p:nvSpPr>
        <p:spPr>
          <a:xfrm>
            <a:off x="20186554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593" name="Circle"/>
          <p:cNvSpPr/>
          <p:nvPr/>
        </p:nvSpPr>
        <p:spPr>
          <a:xfrm>
            <a:off x="20436298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4595" name="Line"/>
          <p:cNvSpPr/>
          <p:nvPr/>
        </p:nvSpPr>
        <p:spPr>
          <a:xfrm flipH="1" flipV="1">
            <a:off x="5137021" y="4967961"/>
            <a:ext cx="0" cy="6983076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596" name="Rounded Rectangle"/>
          <p:cNvSpPr/>
          <p:nvPr/>
        </p:nvSpPr>
        <p:spPr>
          <a:xfrm>
            <a:off x="5331313" y="51985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597" name="Venn diagram"/>
          <p:cNvSpPr txBox="1"/>
          <p:nvPr/>
        </p:nvSpPr>
        <p:spPr>
          <a:xfrm>
            <a:off x="5813935" y="53163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598" name="Venn diagram"/>
          <p:cNvSpPr txBox="1"/>
          <p:nvPr/>
        </p:nvSpPr>
        <p:spPr>
          <a:xfrm>
            <a:off x="5813935" y="56296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00" name="Rounded Rectangle"/>
          <p:cNvSpPr/>
          <p:nvPr/>
        </p:nvSpPr>
        <p:spPr>
          <a:xfrm>
            <a:off x="8854986" y="51985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01" name="Venn diagram"/>
          <p:cNvSpPr txBox="1"/>
          <p:nvPr/>
        </p:nvSpPr>
        <p:spPr>
          <a:xfrm>
            <a:off x="9337608" y="53163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02" name="Venn diagram"/>
          <p:cNvSpPr txBox="1"/>
          <p:nvPr/>
        </p:nvSpPr>
        <p:spPr>
          <a:xfrm>
            <a:off x="9337608" y="56296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04" name="Rounded Rectangle"/>
          <p:cNvSpPr/>
          <p:nvPr/>
        </p:nvSpPr>
        <p:spPr>
          <a:xfrm>
            <a:off x="12378659" y="51985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05" name="Venn diagram"/>
          <p:cNvSpPr txBox="1"/>
          <p:nvPr/>
        </p:nvSpPr>
        <p:spPr>
          <a:xfrm>
            <a:off x="12861281" y="53163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06" name="Venn diagram"/>
          <p:cNvSpPr txBox="1"/>
          <p:nvPr/>
        </p:nvSpPr>
        <p:spPr>
          <a:xfrm>
            <a:off x="12861281" y="56296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08" name="Rounded Rectangle"/>
          <p:cNvSpPr/>
          <p:nvPr/>
        </p:nvSpPr>
        <p:spPr>
          <a:xfrm>
            <a:off x="15902332" y="5198580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11" name="Group"/>
          <p:cNvGrpSpPr/>
          <p:nvPr/>
        </p:nvGrpSpPr>
        <p:grpSpPr>
          <a:xfrm>
            <a:off x="16384953" y="5316370"/>
            <a:ext cx="2185113" cy="630769"/>
            <a:chOff x="0" y="0"/>
            <a:chExt cx="2185111" cy="630766"/>
          </a:xfrm>
        </p:grpSpPr>
        <p:sp>
          <p:nvSpPr>
            <p:cNvPr id="4609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610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613" name="Rounded Rectangle"/>
          <p:cNvSpPr/>
          <p:nvPr/>
        </p:nvSpPr>
        <p:spPr>
          <a:xfrm>
            <a:off x="19426004" y="51985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14" name="Venn diagram"/>
          <p:cNvSpPr txBox="1"/>
          <p:nvPr/>
        </p:nvSpPr>
        <p:spPr>
          <a:xfrm>
            <a:off x="19908626" y="53163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15" name="Venn diagram"/>
          <p:cNvSpPr txBox="1"/>
          <p:nvPr/>
        </p:nvSpPr>
        <p:spPr>
          <a:xfrm>
            <a:off x="19908626" y="56296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5504406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46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5111401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6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896115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6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503110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6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8287823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6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7894818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6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679532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6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286527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6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1071240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46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0678235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632" name="Line"/>
          <p:cNvSpPr/>
          <p:nvPr/>
        </p:nvSpPr>
        <p:spPr>
          <a:xfrm>
            <a:off x="6929788" y="1976966"/>
            <a:ext cx="14083431" cy="699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8994"/>
                </a:lnTo>
                <a:cubicBezTo>
                  <a:pt x="0" y="7674"/>
                  <a:pt x="0" y="6618"/>
                  <a:pt x="3" y="5761"/>
                </a:cubicBezTo>
                <a:cubicBezTo>
                  <a:pt x="5" y="4903"/>
                  <a:pt x="11" y="4243"/>
                  <a:pt x="22" y="3715"/>
                </a:cubicBezTo>
                <a:cubicBezTo>
                  <a:pt x="36" y="2954"/>
                  <a:pt x="57" y="2274"/>
                  <a:pt x="85" y="1715"/>
                </a:cubicBezTo>
                <a:cubicBezTo>
                  <a:pt x="113" y="1156"/>
                  <a:pt x="147" y="718"/>
                  <a:pt x="185" y="441"/>
                </a:cubicBezTo>
                <a:cubicBezTo>
                  <a:pt x="211" y="220"/>
                  <a:pt x="243" y="110"/>
                  <a:pt x="286" y="55"/>
                </a:cubicBezTo>
                <a:cubicBezTo>
                  <a:pt x="329" y="0"/>
                  <a:pt x="381" y="0"/>
                  <a:pt x="447" y="0"/>
                </a:cubicBezTo>
                <a:lnTo>
                  <a:pt x="21153" y="0"/>
                </a:lnTo>
                <a:cubicBezTo>
                  <a:pt x="21219" y="0"/>
                  <a:pt x="21271" y="0"/>
                  <a:pt x="21314" y="55"/>
                </a:cubicBezTo>
                <a:cubicBezTo>
                  <a:pt x="21357" y="110"/>
                  <a:pt x="21389" y="220"/>
                  <a:pt x="21415" y="441"/>
                </a:cubicBezTo>
                <a:cubicBezTo>
                  <a:pt x="21453" y="718"/>
                  <a:pt x="21487" y="1156"/>
                  <a:pt x="21515" y="1715"/>
                </a:cubicBezTo>
                <a:cubicBezTo>
                  <a:pt x="21543" y="2274"/>
                  <a:pt x="21564" y="2954"/>
                  <a:pt x="21578" y="3715"/>
                </a:cubicBezTo>
                <a:cubicBezTo>
                  <a:pt x="21589" y="4243"/>
                  <a:pt x="21595" y="4903"/>
                  <a:pt x="21597" y="5761"/>
                </a:cubicBezTo>
                <a:cubicBezTo>
                  <a:pt x="21600" y="6618"/>
                  <a:pt x="21600" y="7674"/>
                  <a:pt x="21600" y="8994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33" name="Line"/>
          <p:cNvSpPr/>
          <p:nvPr/>
        </p:nvSpPr>
        <p:spPr>
          <a:xfrm flipV="1">
            <a:off x="10430164" y="1968304"/>
            <a:ext cx="0" cy="70401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34" name="Line"/>
          <p:cNvSpPr/>
          <p:nvPr/>
        </p:nvSpPr>
        <p:spPr>
          <a:xfrm flipV="1">
            <a:off x="13939597" y="1618914"/>
            <a:ext cx="0" cy="1053405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35" name="Line"/>
          <p:cNvSpPr/>
          <p:nvPr/>
        </p:nvSpPr>
        <p:spPr>
          <a:xfrm flipV="1">
            <a:off x="17461731" y="1968304"/>
            <a:ext cx="0" cy="70401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636" name="Rounded Rectangle"/>
          <p:cNvSpPr/>
          <p:nvPr/>
        </p:nvSpPr>
        <p:spPr>
          <a:xfrm>
            <a:off x="5331313" y="65966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37" name="Venn diagram"/>
          <p:cNvSpPr txBox="1"/>
          <p:nvPr/>
        </p:nvSpPr>
        <p:spPr>
          <a:xfrm>
            <a:off x="5813935" y="67144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38" name="Venn diagram"/>
          <p:cNvSpPr txBox="1"/>
          <p:nvPr/>
        </p:nvSpPr>
        <p:spPr>
          <a:xfrm>
            <a:off x="5813935" y="70277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40" name="Rounded Rectangle"/>
          <p:cNvSpPr/>
          <p:nvPr/>
        </p:nvSpPr>
        <p:spPr>
          <a:xfrm>
            <a:off x="8854986" y="65966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41" name="Venn diagram"/>
          <p:cNvSpPr txBox="1"/>
          <p:nvPr/>
        </p:nvSpPr>
        <p:spPr>
          <a:xfrm>
            <a:off x="9337608" y="67144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42" name="Venn diagram"/>
          <p:cNvSpPr txBox="1"/>
          <p:nvPr/>
        </p:nvSpPr>
        <p:spPr>
          <a:xfrm>
            <a:off x="9337608" y="70277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44" name="Rounded Rectangle"/>
          <p:cNvSpPr/>
          <p:nvPr/>
        </p:nvSpPr>
        <p:spPr>
          <a:xfrm>
            <a:off x="12378659" y="65966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45" name="Venn diagram"/>
          <p:cNvSpPr txBox="1"/>
          <p:nvPr/>
        </p:nvSpPr>
        <p:spPr>
          <a:xfrm>
            <a:off x="12861281" y="67144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46" name="Venn diagram"/>
          <p:cNvSpPr txBox="1"/>
          <p:nvPr/>
        </p:nvSpPr>
        <p:spPr>
          <a:xfrm>
            <a:off x="12861281" y="70277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48" name="Rounded Rectangle"/>
          <p:cNvSpPr/>
          <p:nvPr/>
        </p:nvSpPr>
        <p:spPr>
          <a:xfrm>
            <a:off x="15902332" y="6596664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51" name="Group"/>
          <p:cNvGrpSpPr/>
          <p:nvPr/>
        </p:nvGrpSpPr>
        <p:grpSpPr>
          <a:xfrm>
            <a:off x="16384953" y="6714454"/>
            <a:ext cx="2185113" cy="630769"/>
            <a:chOff x="0" y="0"/>
            <a:chExt cx="2185111" cy="630766"/>
          </a:xfrm>
        </p:grpSpPr>
        <p:sp>
          <p:nvSpPr>
            <p:cNvPr id="4649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650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653" name="Rounded Rectangle"/>
          <p:cNvSpPr/>
          <p:nvPr/>
        </p:nvSpPr>
        <p:spPr>
          <a:xfrm>
            <a:off x="19426004" y="65966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54" name="Venn diagram"/>
          <p:cNvSpPr txBox="1"/>
          <p:nvPr/>
        </p:nvSpPr>
        <p:spPr>
          <a:xfrm>
            <a:off x="19908626" y="67144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55" name="Venn diagram"/>
          <p:cNvSpPr txBox="1"/>
          <p:nvPr/>
        </p:nvSpPr>
        <p:spPr>
          <a:xfrm>
            <a:off x="19908626" y="70277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57" name="Rounded Rectangle"/>
          <p:cNvSpPr/>
          <p:nvPr/>
        </p:nvSpPr>
        <p:spPr>
          <a:xfrm>
            <a:off x="5331313" y="79947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58" name="Venn diagram"/>
          <p:cNvSpPr txBox="1"/>
          <p:nvPr/>
        </p:nvSpPr>
        <p:spPr>
          <a:xfrm>
            <a:off x="5813935" y="81125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59" name="Venn diagram"/>
          <p:cNvSpPr txBox="1"/>
          <p:nvPr/>
        </p:nvSpPr>
        <p:spPr>
          <a:xfrm>
            <a:off x="5813935" y="84258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61" name="Rounded Rectangle"/>
          <p:cNvSpPr/>
          <p:nvPr/>
        </p:nvSpPr>
        <p:spPr>
          <a:xfrm>
            <a:off x="8854986" y="79947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62" name="Venn diagram"/>
          <p:cNvSpPr txBox="1"/>
          <p:nvPr/>
        </p:nvSpPr>
        <p:spPr>
          <a:xfrm>
            <a:off x="9337608" y="81125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63" name="Venn diagram"/>
          <p:cNvSpPr txBox="1"/>
          <p:nvPr/>
        </p:nvSpPr>
        <p:spPr>
          <a:xfrm>
            <a:off x="9337608" y="84258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65" name="Rounded Rectangle"/>
          <p:cNvSpPr/>
          <p:nvPr/>
        </p:nvSpPr>
        <p:spPr>
          <a:xfrm>
            <a:off x="12378659" y="79947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66" name="Venn diagram"/>
          <p:cNvSpPr txBox="1"/>
          <p:nvPr/>
        </p:nvSpPr>
        <p:spPr>
          <a:xfrm>
            <a:off x="12861281" y="81125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67" name="Venn diagram"/>
          <p:cNvSpPr txBox="1"/>
          <p:nvPr/>
        </p:nvSpPr>
        <p:spPr>
          <a:xfrm>
            <a:off x="12861281" y="84258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69" name="Rounded Rectangle"/>
          <p:cNvSpPr/>
          <p:nvPr/>
        </p:nvSpPr>
        <p:spPr>
          <a:xfrm>
            <a:off x="15902332" y="7994748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72" name="Group"/>
          <p:cNvGrpSpPr/>
          <p:nvPr/>
        </p:nvGrpSpPr>
        <p:grpSpPr>
          <a:xfrm>
            <a:off x="16384953" y="8112538"/>
            <a:ext cx="2185113" cy="630769"/>
            <a:chOff x="0" y="0"/>
            <a:chExt cx="2185111" cy="630766"/>
          </a:xfrm>
        </p:grpSpPr>
        <p:sp>
          <p:nvSpPr>
            <p:cNvPr id="4670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671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674" name="Rounded Rectangle"/>
          <p:cNvSpPr/>
          <p:nvPr/>
        </p:nvSpPr>
        <p:spPr>
          <a:xfrm>
            <a:off x="19426004" y="79947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75" name="Venn diagram"/>
          <p:cNvSpPr txBox="1"/>
          <p:nvPr/>
        </p:nvSpPr>
        <p:spPr>
          <a:xfrm>
            <a:off x="19908626" y="81125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76" name="Venn diagram"/>
          <p:cNvSpPr txBox="1"/>
          <p:nvPr/>
        </p:nvSpPr>
        <p:spPr>
          <a:xfrm>
            <a:off x="19908626" y="84258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78" name="Rounded Rectangle"/>
          <p:cNvSpPr/>
          <p:nvPr/>
        </p:nvSpPr>
        <p:spPr>
          <a:xfrm>
            <a:off x="5331313" y="93928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79" name="Venn diagram"/>
          <p:cNvSpPr txBox="1"/>
          <p:nvPr/>
        </p:nvSpPr>
        <p:spPr>
          <a:xfrm>
            <a:off x="5813935" y="95106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80" name="Venn diagram"/>
          <p:cNvSpPr txBox="1"/>
          <p:nvPr/>
        </p:nvSpPr>
        <p:spPr>
          <a:xfrm>
            <a:off x="5813935" y="98238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82" name="Rounded Rectangle"/>
          <p:cNvSpPr/>
          <p:nvPr/>
        </p:nvSpPr>
        <p:spPr>
          <a:xfrm>
            <a:off x="8854986" y="93928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83" name="Venn diagram"/>
          <p:cNvSpPr txBox="1"/>
          <p:nvPr/>
        </p:nvSpPr>
        <p:spPr>
          <a:xfrm>
            <a:off x="9337608" y="95106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84" name="Venn diagram"/>
          <p:cNvSpPr txBox="1"/>
          <p:nvPr/>
        </p:nvSpPr>
        <p:spPr>
          <a:xfrm>
            <a:off x="9337608" y="98238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86" name="Rounded Rectangle"/>
          <p:cNvSpPr/>
          <p:nvPr/>
        </p:nvSpPr>
        <p:spPr>
          <a:xfrm>
            <a:off x="12378659" y="93928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87" name="Venn diagram"/>
          <p:cNvSpPr txBox="1"/>
          <p:nvPr/>
        </p:nvSpPr>
        <p:spPr>
          <a:xfrm>
            <a:off x="12861281" y="95106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88" name="Venn diagram"/>
          <p:cNvSpPr txBox="1"/>
          <p:nvPr/>
        </p:nvSpPr>
        <p:spPr>
          <a:xfrm>
            <a:off x="12861281" y="98238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90" name="Rounded Rectangle"/>
          <p:cNvSpPr/>
          <p:nvPr/>
        </p:nvSpPr>
        <p:spPr>
          <a:xfrm>
            <a:off x="15902332" y="9392832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93" name="Group"/>
          <p:cNvGrpSpPr/>
          <p:nvPr/>
        </p:nvGrpSpPr>
        <p:grpSpPr>
          <a:xfrm>
            <a:off x="16384953" y="9510622"/>
            <a:ext cx="2185113" cy="630769"/>
            <a:chOff x="0" y="0"/>
            <a:chExt cx="2185111" cy="630766"/>
          </a:xfrm>
        </p:grpSpPr>
        <p:sp>
          <p:nvSpPr>
            <p:cNvPr id="4691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692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695" name="Rounded Rectangle"/>
          <p:cNvSpPr/>
          <p:nvPr/>
        </p:nvSpPr>
        <p:spPr>
          <a:xfrm>
            <a:off x="19426004" y="93928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696" name="Venn diagram"/>
          <p:cNvSpPr txBox="1"/>
          <p:nvPr/>
        </p:nvSpPr>
        <p:spPr>
          <a:xfrm>
            <a:off x="19908626" y="95106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697" name="Venn diagram"/>
          <p:cNvSpPr txBox="1"/>
          <p:nvPr/>
        </p:nvSpPr>
        <p:spPr>
          <a:xfrm>
            <a:off x="19908626" y="98238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699" name="Rounded Rectangle"/>
          <p:cNvSpPr/>
          <p:nvPr/>
        </p:nvSpPr>
        <p:spPr>
          <a:xfrm>
            <a:off x="5331313" y="107909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00" name="Venn diagram"/>
          <p:cNvSpPr txBox="1"/>
          <p:nvPr/>
        </p:nvSpPr>
        <p:spPr>
          <a:xfrm>
            <a:off x="5813935" y="109087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01" name="Venn diagram"/>
          <p:cNvSpPr txBox="1"/>
          <p:nvPr/>
        </p:nvSpPr>
        <p:spPr>
          <a:xfrm>
            <a:off x="5813935" y="112219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03" name="Rounded Rectangle"/>
          <p:cNvSpPr/>
          <p:nvPr/>
        </p:nvSpPr>
        <p:spPr>
          <a:xfrm>
            <a:off x="8854986" y="107909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04" name="Venn diagram"/>
          <p:cNvSpPr txBox="1"/>
          <p:nvPr/>
        </p:nvSpPr>
        <p:spPr>
          <a:xfrm>
            <a:off x="9337608" y="109087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05" name="Venn diagram"/>
          <p:cNvSpPr txBox="1"/>
          <p:nvPr/>
        </p:nvSpPr>
        <p:spPr>
          <a:xfrm>
            <a:off x="9337608" y="112219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07" name="Rounded Rectangle"/>
          <p:cNvSpPr/>
          <p:nvPr/>
        </p:nvSpPr>
        <p:spPr>
          <a:xfrm>
            <a:off x="12378659" y="107909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08" name="Venn diagram"/>
          <p:cNvSpPr txBox="1"/>
          <p:nvPr/>
        </p:nvSpPr>
        <p:spPr>
          <a:xfrm>
            <a:off x="12861281" y="109087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09" name="Venn diagram"/>
          <p:cNvSpPr txBox="1"/>
          <p:nvPr/>
        </p:nvSpPr>
        <p:spPr>
          <a:xfrm>
            <a:off x="12861281" y="112219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11" name="Rounded Rectangle"/>
          <p:cNvSpPr/>
          <p:nvPr/>
        </p:nvSpPr>
        <p:spPr>
          <a:xfrm>
            <a:off x="15902332" y="10790917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714" name="Group"/>
          <p:cNvGrpSpPr/>
          <p:nvPr/>
        </p:nvGrpSpPr>
        <p:grpSpPr>
          <a:xfrm>
            <a:off x="16384953" y="10908707"/>
            <a:ext cx="2185113" cy="630769"/>
            <a:chOff x="0" y="0"/>
            <a:chExt cx="2185111" cy="630766"/>
          </a:xfrm>
        </p:grpSpPr>
        <p:sp>
          <p:nvSpPr>
            <p:cNvPr id="4712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713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716" name="Rounded Rectangle"/>
          <p:cNvSpPr/>
          <p:nvPr/>
        </p:nvSpPr>
        <p:spPr>
          <a:xfrm>
            <a:off x="19426004" y="107909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17" name="Venn diagram"/>
          <p:cNvSpPr txBox="1"/>
          <p:nvPr/>
        </p:nvSpPr>
        <p:spPr>
          <a:xfrm>
            <a:off x="19908626" y="109087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18" name="Venn diagram"/>
          <p:cNvSpPr txBox="1"/>
          <p:nvPr/>
        </p:nvSpPr>
        <p:spPr>
          <a:xfrm>
            <a:off x="19908626" y="112219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773555ED-3F58-9F48-8BD9-9E40ACEDA8D0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6413291" y="2848427"/>
            <a:ext cx="986400" cy="9864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DCA99D39-D7FC-9C49-977E-1B97F223684D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9936964" y="2848427"/>
            <a:ext cx="986400" cy="9864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D9B5288E-D80E-7845-9E6B-45F0CB90CEE0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13460638" y="2848427"/>
            <a:ext cx="986400" cy="9864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2DBCAD05-B809-5B4B-A9BA-0AB38CB08B46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16984309" y="2848427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33994578-267A-2540-BB88-1761E57AC35B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20507983" y="2848427"/>
            <a:ext cx="986400" cy="986400"/>
          </a:xfrm>
        </p:spPr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1" name="Line"/>
          <p:cNvSpPr/>
          <p:nvPr/>
        </p:nvSpPr>
        <p:spPr>
          <a:xfrm flipV="1">
            <a:off x="1657222" y="48574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2" name="Line"/>
          <p:cNvSpPr/>
          <p:nvPr/>
        </p:nvSpPr>
        <p:spPr>
          <a:xfrm flipV="1">
            <a:off x="1657222" y="624939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3" name="Line"/>
          <p:cNvSpPr/>
          <p:nvPr/>
        </p:nvSpPr>
        <p:spPr>
          <a:xfrm flipV="1">
            <a:off x="1657222" y="764131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4" name="Line"/>
          <p:cNvSpPr/>
          <p:nvPr/>
        </p:nvSpPr>
        <p:spPr>
          <a:xfrm flipV="1">
            <a:off x="1657222" y="9033236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5" name="Line"/>
          <p:cNvSpPr/>
          <p:nvPr/>
        </p:nvSpPr>
        <p:spPr>
          <a:xfrm flipV="1">
            <a:off x="1657222" y="1042515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6" name="Line"/>
          <p:cNvSpPr/>
          <p:nvPr/>
        </p:nvSpPr>
        <p:spPr>
          <a:xfrm flipV="1">
            <a:off x="1657222" y="118170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27" name="Line"/>
          <p:cNvSpPr/>
          <p:nvPr/>
        </p:nvSpPr>
        <p:spPr>
          <a:xfrm flipH="1" flipV="1">
            <a:off x="5137021" y="4853661"/>
            <a:ext cx="0" cy="6983076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28" name="Rounded Rectangle"/>
          <p:cNvSpPr/>
          <p:nvPr/>
        </p:nvSpPr>
        <p:spPr>
          <a:xfrm>
            <a:off x="5331313" y="50842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29" name="Venn diagram"/>
          <p:cNvSpPr txBox="1"/>
          <p:nvPr/>
        </p:nvSpPr>
        <p:spPr>
          <a:xfrm>
            <a:off x="5813935" y="52020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30" name="Venn diagram"/>
          <p:cNvSpPr txBox="1"/>
          <p:nvPr/>
        </p:nvSpPr>
        <p:spPr>
          <a:xfrm>
            <a:off x="5813935" y="55153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32" name="Rounded Rectangle"/>
          <p:cNvSpPr/>
          <p:nvPr/>
        </p:nvSpPr>
        <p:spPr>
          <a:xfrm>
            <a:off x="8854986" y="50842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33" name="Venn diagram"/>
          <p:cNvSpPr txBox="1"/>
          <p:nvPr/>
        </p:nvSpPr>
        <p:spPr>
          <a:xfrm>
            <a:off x="9337608" y="52020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34" name="Venn diagram"/>
          <p:cNvSpPr txBox="1"/>
          <p:nvPr/>
        </p:nvSpPr>
        <p:spPr>
          <a:xfrm>
            <a:off x="9337608" y="55153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36" name="Rounded Rectangle"/>
          <p:cNvSpPr/>
          <p:nvPr/>
        </p:nvSpPr>
        <p:spPr>
          <a:xfrm>
            <a:off x="12378659" y="50842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37" name="Venn diagram"/>
          <p:cNvSpPr txBox="1"/>
          <p:nvPr/>
        </p:nvSpPr>
        <p:spPr>
          <a:xfrm>
            <a:off x="12861281" y="52020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38" name="Venn diagram"/>
          <p:cNvSpPr txBox="1"/>
          <p:nvPr/>
        </p:nvSpPr>
        <p:spPr>
          <a:xfrm>
            <a:off x="12861281" y="55153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40" name="Rounded Rectangle"/>
          <p:cNvSpPr/>
          <p:nvPr/>
        </p:nvSpPr>
        <p:spPr>
          <a:xfrm>
            <a:off x="15902332" y="5084280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743" name="Group"/>
          <p:cNvGrpSpPr/>
          <p:nvPr/>
        </p:nvGrpSpPr>
        <p:grpSpPr>
          <a:xfrm>
            <a:off x="16384953" y="5202070"/>
            <a:ext cx="2185113" cy="630769"/>
            <a:chOff x="0" y="0"/>
            <a:chExt cx="2185111" cy="630766"/>
          </a:xfrm>
        </p:grpSpPr>
        <p:sp>
          <p:nvSpPr>
            <p:cNvPr id="4741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742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745" name="Rounded Rectangle"/>
          <p:cNvSpPr/>
          <p:nvPr/>
        </p:nvSpPr>
        <p:spPr>
          <a:xfrm>
            <a:off x="19426004" y="5084280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46" name="Venn diagram"/>
          <p:cNvSpPr txBox="1"/>
          <p:nvPr/>
        </p:nvSpPr>
        <p:spPr>
          <a:xfrm>
            <a:off x="19908626" y="5202070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47" name="Venn diagram"/>
          <p:cNvSpPr txBox="1"/>
          <p:nvPr/>
        </p:nvSpPr>
        <p:spPr>
          <a:xfrm>
            <a:off x="19908626" y="5515337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5390106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47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4997101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7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781815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7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388810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7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8173523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75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7780518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7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565232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75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172227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7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0956940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7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0563935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764" name="Rounded Rectangle"/>
          <p:cNvSpPr/>
          <p:nvPr/>
        </p:nvSpPr>
        <p:spPr>
          <a:xfrm>
            <a:off x="5331313" y="64823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65" name="Venn diagram"/>
          <p:cNvSpPr txBox="1"/>
          <p:nvPr/>
        </p:nvSpPr>
        <p:spPr>
          <a:xfrm>
            <a:off x="5813935" y="66001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66" name="Venn diagram"/>
          <p:cNvSpPr txBox="1"/>
          <p:nvPr/>
        </p:nvSpPr>
        <p:spPr>
          <a:xfrm>
            <a:off x="5813935" y="69134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68" name="Rounded Rectangle"/>
          <p:cNvSpPr/>
          <p:nvPr/>
        </p:nvSpPr>
        <p:spPr>
          <a:xfrm>
            <a:off x="8854986" y="64823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69" name="Venn diagram"/>
          <p:cNvSpPr txBox="1"/>
          <p:nvPr/>
        </p:nvSpPr>
        <p:spPr>
          <a:xfrm>
            <a:off x="9337608" y="66001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70" name="Venn diagram"/>
          <p:cNvSpPr txBox="1"/>
          <p:nvPr/>
        </p:nvSpPr>
        <p:spPr>
          <a:xfrm>
            <a:off x="9337608" y="69134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72" name="Rounded Rectangle"/>
          <p:cNvSpPr/>
          <p:nvPr/>
        </p:nvSpPr>
        <p:spPr>
          <a:xfrm>
            <a:off x="12378659" y="64823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73" name="Venn diagram"/>
          <p:cNvSpPr txBox="1"/>
          <p:nvPr/>
        </p:nvSpPr>
        <p:spPr>
          <a:xfrm>
            <a:off x="12861281" y="66001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74" name="Venn diagram"/>
          <p:cNvSpPr txBox="1"/>
          <p:nvPr/>
        </p:nvSpPr>
        <p:spPr>
          <a:xfrm>
            <a:off x="12861281" y="69134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76" name="Rounded Rectangle"/>
          <p:cNvSpPr/>
          <p:nvPr/>
        </p:nvSpPr>
        <p:spPr>
          <a:xfrm>
            <a:off x="15902332" y="6482364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779" name="Group"/>
          <p:cNvGrpSpPr/>
          <p:nvPr/>
        </p:nvGrpSpPr>
        <p:grpSpPr>
          <a:xfrm>
            <a:off x="16384953" y="6600154"/>
            <a:ext cx="2185113" cy="630769"/>
            <a:chOff x="0" y="0"/>
            <a:chExt cx="2185111" cy="630766"/>
          </a:xfrm>
        </p:grpSpPr>
        <p:sp>
          <p:nvSpPr>
            <p:cNvPr id="4777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778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781" name="Rounded Rectangle"/>
          <p:cNvSpPr/>
          <p:nvPr/>
        </p:nvSpPr>
        <p:spPr>
          <a:xfrm>
            <a:off x="19426004" y="6482364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82" name="Venn diagram"/>
          <p:cNvSpPr txBox="1"/>
          <p:nvPr/>
        </p:nvSpPr>
        <p:spPr>
          <a:xfrm>
            <a:off x="19908626" y="6600154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83" name="Venn diagram"/>
          <p:cNvSpPr txBox="1"/>
          <p:nvPr/>
        </p:nvSpPr>
        <p:spPr>
          <a:xfrm>
            <a:off x="19908626" y="6913421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85" name="Rounded Rectangle"/>
          <p:cNvSpPr/>
          <p:nvPr/>
        </p:nvSpPr>
        <p:spPr>
          <a:xfrm>
            <a:off x="5331313" y="78804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86" name="Venn diagram"/>
          <p:cNvSpPr txBox="1"/>
          <p:nvPr/>
        </p:nvSpPr>
        <p:spPr>
          <a:xfrm>
            <a:off x="5813935" y="79982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87" name="Venn diagram"/>
          <p:cNvSpPr txBox="1"/>
          <p:nvPr/>
        </p:nvSpPr>
        <p:spPr>
          <a:xfrm>
            <a:off x="5813935" y="83115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89" name="Rounded Rectangle"/>
          <p:cNvSpPr/>
          <p:nvPr/>
        </p:nvSpPr>
        <p:spPr>
          <a:xfrm>
            <a:off x="8854986" y="78804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90" name="Venn diagram"/>
          <p:cNvSpPr txBox="1"/>
          <p:nvPr/>
        </p:nvSpPr>
        <p:spPr>
          <a:xfrm>
            <a:off x="9337608" y="79982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91" name="Venn diagram"/>
          <p:cNvSpPr txBox="1"/>
          <p:nvPr/>
        </p:nvSpPr>
        <p:spPr>
          <a:xfrm>
            <a:off x="9337608" y="83115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93" name="Rounded Rectangle"/>
          <p:cNvSpPr/>
          <p:nvPr/>
        </p:nvSpPr>
        <p:spPr>
          <a:xfrm>
            <a:off x="12378659" y="78804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794" name="Venn diagram"/>
          <p:cNvSpPr txBox="1"/>
          <p:nvPr/>
        </p:nvSpPr>
        <p:spPr>
          <a:xfrm>
            <a:off x="12861281" y="79982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795" name="Venn diagram"/>
          <p:cNvSpPr txBox="1"/>
          <p:nvPr/>
        </p:nvSpPr>
        <p:spPr>
          <a:xfrm>
            <a:off x="12861281" y="83115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797" name="Rounded Rectangle"/>
          <p:cNvSpPr/>
          <p:nvPr/>
        </p:nvSpPr>
        <p:spPr>
          <a:xfrm>
            <a:off x="15902332" y="7880448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00" name="Group"/>
          <p:cNvGrpSpPr/>
          <p:nvPr/>
        </p:nvGrpSpPr>
        <p:grpSpPr>
          <a:xfrm>
            <a:off x="16384953" y="7998238"/>
            <a:ext cx="2185113" cy="630769"/>
            <a:chOff x="0" y="0"/>
            <a:chExt cx="2185111" cy="630766"/>
          </a:xfrm>
        </p:grpSpPr>
        <p:sp>
          <p:nvSpPr>
            <p:cNvPr id="4798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799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02" name="Rounded Rectangle"/>
          <p:cNvSpPr/>
          <p:nvPr/>
        </p:nvSpPr>
        <p:spPr>
          <a:xfrm>
            <a:off x="19426004" y="7880448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03" name="Venn diagram"/>
          <p:cNvSpPr txBox="1"/>
          <p:nvPr/>
        </p:nvSpPr>
        <p:spPr>
          <a:xfrm>
            <a:off x="19908626" y="7998238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04" name="Venn diagram"/>
          <p:cNvSpPr txBox="1"/>
          <p:nvPr/>
        </p:nvSpPr>
        <p:spPr>
          <a:xfrm>
            <a:off x="19908626" y="8311505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06" name="Rounded Rectangle"/>
          <p:cNvSpPr/>
          <p:nvPr/>
        </p:nvSpPr>
        <p:spPr>
          <a:xfrm>
            <a:off x="5331313" y="92785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07" name="Venn diagram"/>
          <p:cNvSpPr txBox="1"/>
          <p:nvPr/>
        </p:nvSpPr>
        <p:spPr>
          <a:xfrm>
            <a:off x="5813935" y="93963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08" name="Venn diagram"/>
          <p:cNvSpPr txBox="1"/>
          <p:nvPr/>
        </p:nvSpPr>
        <p:spPr>
          <a:xfrm>
            <a:off x="5813935" y="97095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10" name="Rounded Rectangle"/>
          <p:cNvSpPr/>
          <p:nvPr/>
        </p:nvSpPr>
        <p:spPr>
          <a:xfrm>
            <a:off x="8854986" y="92785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11" name="Venn diagram"/>
          <p:cNvSpPr txBox="1"/>
          <p:nvPr/>
        </p:nvSpPr>
        <p:spPr>
          <a:xfrm>
            <a:off x="9337608" y="93963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12" name="Venn diagram"/>
          <p:cNvSpPr txBox="1"/>
          <p:nvPr/>
        </p:nvSpPr>
        <p:spPr>
          <a:xfrm>
            <a:off x="9337608" y="97095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14" name="Rounded Rectangle"/>
          <p:cNvSpPr/>
          <p:nvPr/>
        </p:nvSpPr>
        <p:spPr>
          <a:xfrm>
            <a:off x="12378659" y="92785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15" name="Venn diagram"/>
          <p:cNvSpPr txBox="1"/>
          <p:nvPr/>
        </p:nvSpPr>
        <p:spPr>
          <a:xfrm>
            <a:off x="12861281" y="93963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16" name="Venn diagram"/>
          <p:cNvSpPr txBox="1"/>
          <p:nvPr/>
        </p:nvSpPr>
        <p:spPr>
          <a:xfrm>
            <a:off x="12861281" y="97095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18" name="Rounded Rectangle"/>
          <p:cNvSpPr/>
          <p:nvPr/>
        </p:nvSpPr>
        <p:spPr>
          <a:xfrm>
            <a:off x="15902332" y="9278532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21" name="Group"/>
          <p:cNvGrpSpPr/>
          <p:nvPr/>
        </p:nvGrpSpPr>
        <p:grpSpPr>
          <a:xfrm>
            <a:off x="16384953" y="9396322"/>
            <a:ext cx="2185113" cy="630769"/>
            <a:chOff x="0" y="0"/>
            <a:chExt cx="2185111" cy="630766"/>
          </a:xfrm>
        </p:grpSpPr>
        <p:sp>
          <p:nvSpPr>
            <p:cNvPr id="4819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20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23" name="Rounded Rectangle"/>
          <p:cNvSpPr/>
          <p:nvPr/>
        </p:nvSpPr>
        <p:spPr>
          <a:xfrm>
            <a:off x="19426004" y="9278532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24" name="Venn diagram"/>
          <p:cNvSpPr txBox="1"/>
          <p:nvPr/>
        </p:nvSpPr>
        <p:spPr>
          <a:xfrm>
            <a:off x="19908626" y="9396323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25" name="Venn diagram"/>
          <p:cNvSpPr txBox="1"/>
          <p:nvPr/>
        </p:nvSpPr>
        <p:spPr>
          <a:xfrm>
            <a:off x="19908626" y="9709590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27" name="Rounded Rectangle"/>
          <p:cNvSpPr/>
          <p:nvPr/>
        </p:nvSpPr>
        <p:spPr>
          <a:xfrm>
            <a:off x="5331313" y="106766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28" name="Venn diagram"/>
          <p:cNvSpPr txBox="1"/>
          <p:nvPr/>
        </p:nvSpPr>
        <p:spPr>
          <a:xfrm>
            <a:off x="5813935" y="107944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29" name="Venn diagram"/>
          <p:cNvSpPr txBox="1"/>
          <p:nvPr/>
        </p:nvSpPr>
        <p:spPr>
          <a:xfrm>
            <a:off x="5813935" y="111076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31" name="Rounded Rectangle"/>
          <p:cNvSpPr/>
          <p:nvPr/>
        </p:nvSpPr>
        <p:spPr>
          <a:xfrm>
            <a:off x="8854986" y="106766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32" name="Venn diagram"/>
          <p:cNvSpPr txBox="1"/>
          <p:nvPr/>
        </p:nvSpPr>
        <p:spPr>
          <a:xfrm>
            <a:off x="9337608" y="107944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33" name="Venn diagram"/>
          <p:cNvSpPr txBox="1"/>
          <p:nvPr/>
        </p:nvSpPr>
        <p:spPr>
          <a:xfrm>
            <a:off x="9337608" y="111076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35" name="Rounded Rectangle"/>
          <p:cNvSpPr/>
          <p:nvPr/>
        </p:nvSpPr>
        <p:spPr>
          <a:xfrm>
            <a:off x="12378659" y="106766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36" name="Venn diagram"/>
          <p:cNvSpPr txBox="1"/>
          <p:nvPr/>
        </p:nvSpPr>
        <p:spPr>
          <a:xfrm>
            <a:off x="12861281" y="107944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37" name="Venn diagram"/>
          <p:cNvSpPr txBox="1"/>
          <p:nvPr/>
        </p:nvSpPr>
        <p:spPr>
          <a:xfrm>
            <a:off x="12861281" y="111076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39" name="Rounded Rectangle"/>
          <p:cNvSpPr/>
          <p:nvPr/>
        </p:nvSpPr>
        <p:spPr>
          <a:xfrm>
            <a:off x="15902332" y="10676617"/>
            <a:ext cx="3150357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42" name="Group"/>
          <p:cNvGrpSpPr/>
          <p:nvPr/>
        </p:nvGrpSpPr>
        <p:grpSpPr>
          <a:xfrm>
            <a:off x="16384953" y="10794407"/>
            <a:ext cx="2185113" cy="630769"/>
            <a:chOff x="0" y="0"/>
            <a:chExt cx="2185111" cy="630766"/>
          </a:xfrm>
        </p:grpSpPr>
        <p:sp>
          <p:nvSpPr>
            <p:cNvPr id="4840" name="Venn diagram"/>
            <p:cNvSpPr txBox="1"/>
            <p:nvPr/>
          </p:nvSpPr>
          <p:spPr>
            <a:xfrm>
              <a:off x="0" y="0"/>
              <a:ext cx="218511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41" name="Venn diagram"/>
            <p:cNvSpPr txBox="1"/>
            <p:nvPr/>
          </p:nvSpPr>
          <p:spPr>
            <a:xfrm>
              <a:off x="0" y="313266"/>
              <a:ext cx="2185112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44" name="Rounded Rectangle"/>
          <p:cNvSpPr/>
          <p:nvPr/>
        </p:nvSpPr>
        <p:spPr>
          <a:xfrm>
            <a:off x="19426004" y="10676617"/>
            <a:ext cx="315035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45" name="Venn diagram"/>
          <p:cNvSpPr txBox="1"/>
          <p:nvPr/>
        </p:nvSpPr>
        <p:spPr>
          <a:xfrm>
            <a:off x="19908626" y="10794407"/>
            <a:ext cx="218511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Name Surname</a:t>
            </a:r>
          </a:p>
        </p:txBody>
      </p:sp>
      <p:sp>
        <p:nvSpPr>
          <p:cNvPr id="4846" name="Venn diagram"/>
          <p:cNvSpPr txBox="1"/>
          <p:nvPr/>
        </p:nvSpPr>
        <p:spPr>
          <a:xfrm>
            <a:off x="19908626" y="11107673"/>
            <a:ext cx="2185113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848" name="Circle"/>
          <p:cNvSpPr/>
          <p:nvPr/>
        </p:nvSpPr>
        <p:spPr>
          <a:xfrm>
            <a:off x="6215390" y="2026661"/>
            <a:ext cx="1382203" cy="1382203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49" name="Rounded Rectangle"/>
          <p:cNvSpPr/>
          <p:nvPr/>
        </p:nvSpPr>
        <p:spPr>
          <a:xfrm>
            <a:off x="5333647" y="2702711"/>
            <a:ext cx="3148445" cy="1732043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52" name="Group"/>
          <p:cNvGrpSpPr/>
          <p:nvPr/>
        </p:nvGrpSpPr>
        <p:grpSpPr>
          <a:xfrm>
            <a:off x="5883528" y="3418448"/>
            <a:ext cx="2048684" cy="656704"/>
            <a:chOff x="0" y="0"/>
            <a:chExt cx="2048682" cy="656700"/>
          </a:xfrm>
        </p:grpSpPr>
        <p:sp>
          <p:nvSpPr>
            <p:cNvPr id="4850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51" name="Venn diagram"/>
            <p:cNvSpPr/>
            <p:nvPr/>
          </p:nvSpPr>
          <p:spPr>
            <a:xfrm>
              <a:off x="9348" y="338666"/>
              <a:ext cx="2029985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55" name="Circle"/>
          <p:cNvSpPr/>
          <p:nvPr/>
        </p:nvSpPr>
        <p:spPr>
          <a:xfrm>
            <a:off x="9737684" y="2026661"/>
            <a:ext cx="1382202" cy="1382203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56" name="Rounded Rectangle"/>
          <p:cNvSpPr/>
          <p:nvPr/>
        </p:nvSpPr>
        <p:spPr>
          <a:xfrm>
            <a:off x="8855942" y="2702711"/>
            <a:ext cx="3148444" cy="1732043"/>
          </a:xfrm>
          <a:prstGeom prst="roundRect">
            <a:avLst>
              <a:gd name="adj" fmla="val 7859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59" name="Group"/>
          <p:cNvGrpSpPr/>
          <p:nvPr/>
        </p:nvGrpSpPr>
        <p:grpSpPr>
          <a:xfrm>
            <a:off x="9405823" y="3418448"/>
            <a:ext cx="2048684" cy="656704"/>
            <a:chOff x="0" y="0"/>
            <a:chExt cx="2048682" cy="656700"/>
          </a:xfrm>
        </p:grpSpPr>
        <p:sp>
          <p:nvSpPr>
            <p:cNvPr id="4857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58" name="Venn diagram"/>
            <p:cNvSpPr/>
            <p:nvPr/>
          </p:nvSpPr>
          <p:spPr>
            <a:xfrm>
              <a:off x="9348" y="338666"/>
              <a:ext cx="2029985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62" name="Circle"/>
          <p:cNvSpPr/>
          <p:nvPr/>
        </p:nvSpPr>
        <p:spPr>
          <a:xfrm>
            <a:off x="13251351" y="2026661"/>
            <a:ext cx="1382202" cy="138220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63" name="Rounded Rectangle"/>
          <p:cNvSpPr/>
          <p:nvPr/>
        </p:nvSpPr>
        <p:spPr>
          <a:xfrm>
            <a:off x="12369609" y="2702711"/>
            <a:ext cx="3148444" cy="1732043"/>
          </a:xfrm>
          <a:prstGeom prst="roundRect">
            <a:avLst>
              <a:gd name="adj" fmla="val 7859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66" name="Group"/>
          <p:cNvGrpSpPr/>
          <p:nvPr/>
        </p:nvGrpSpPr>
        <p:grpSpPr>
          <a:xfrm>
            <a:off x="12919490" y="3418448"/>
            <a:ext cx="2048684" cy="656704"/>
            <a:chOff x="0" y="0"/>
            <a:chExt cx="2048682" cy="656700"/>
          </a:xfrm>
        </p:grpSpPr>
        <p:sp>
          <p:nvSpPr>
            <p:cNvPr id="4864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65" name="Venn diagram"/>
            <p:cNvSpPr/>
            <p:nvPr/>
          </p:nvSpPr>
          <p:spPr>
            <a:xfrm>
              <a:off x="9348" y="338666"/>
              <a:ext cx="2029985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69" name="Circle"/>
          <p:cNvSpPr/>
          <p:nvPr/>
        </p:nvSpPr>
        <p:spPr>
          <a:xfrm>
            <a:off x="16765017" y="2026661"/>
            <a:ext cx="1382202" cy="1382203"/>
          </a:xfrm>
          <a:prstGeom prst="ellipse">
            <a:avLst/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70" name="Rounded Rectangle"/>
          <p:cNvSpPr/>
          <p:nvPr/>
        </p:nvSpPr>
        <p:spPr>
          <a:xfrm>
            <a:off x="15883275" y="2702711"/>
            <a:ext cx="3148444" cy="1732043"/>
          </a:xfrm>
          <a:prstGeom prst="roundRect">
            <a:avLst>
              <a:gd name="adj" fmla="val 7859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73" name="Group"/>
          <p:cNvGrpSpPr/>
          <p:nvPr/>
        </p:nvGrpSpPr>
        <p:grpSpPr>
          <a:xfrm>
            <a:off x="16433156" y="3418448"/>
            <a:ext cx="2048684" cy="656704"/>
            <a:chOff x="0" y="0"/>
            <a:chExt cx="2048682" cy="656700"/>
          </a:xfrm>
        </p:grpSpPr>
        <p:sp>
          <p:nvSpPr>
            <p:cNvPr id="4871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72" name="Venn diagram"/>
            <p:cNvSpPr/>
            <p:nvPr/>
          </p:nvSpPr>
          <p:spPr>
            <a:xfrm>
              <a:off x="9348" y="338666"/>
              <a:ext cx="2029985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76" name="Circle"/>
          <p:cNvSpPr/>
          <p:nvPr/>
        </p:nvSpPr>
        <p:spPr>
          <a:xfrm>
            <a:off x="20295617" y="2026661"/>
            <a:ext cx="1382202" cy="1382203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877" name="Rounded Rectangle"/>
          <p:cNvSpPr/>
          <p:nvPr/>
        </p:nvSpPr>
        <p:spPr>
          <a:xfrm>
            <a:off x="19413875" y="2702711"/>
            <a:ext cx="3148444" cy="1732043"/>
          </a:xfrm>
          <a:prstGeom prst="roundRect">
            <a:avLst>
              <a:gd name="adj" fmla="val 7859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80" name="Group"/>
          <p:cNvGrpSpPr/>
          <p:nvPr/>
        </p:nvGrpSpPr>
        <p:grpSpPr>
          <a:xfrm>
            <a:off x="19963756" y="3418448"/>
            <a:ext cx="2048684" cy="656704"/>
            <a:chOff x="0" y="0"/>
            <a:chExt cx="2048682" cy="656700"/>
          </a:xfrm>
        </p:grpSpPr>
        <p:sp>
          <p:nvSpPr>
            <p:cNvPr id="4878" name="Venn diagram"/>
            <p:cNvSpPr/>
            <p:nvPr/>
          </p:nvSpPr>
          <p:spPr>
            <a:xfrm>
              <a:off x="0" y="0"/>
              <a:ext cx="2048682" cy="410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Name Surname</a:t>
              </a:r>
            </a:p>
          </p:txBody>
        </p:sp>
        <p:sp>
          <p:nvSpPr>
            <p:cNvPr id="4879" name="Venn diagram"/>
            <p:cNvSpPr/>
            <p:nvPr/>
          </p:nvSpPr>
          <p:spPr>
            <a:xfrm>
              <a:off x="9348" y="338666"/>
              <a:ext cx="2029985" cy="3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3A3394B6-FB7F-D54B-878A-E7B754C844BF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6362891" y="2174162"/>
            <a:ext cx="1087200" cy="10872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8132C592-A00B-9E48-B195-AC89E7E4D602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13398852" y="2174162"/>
            <a:ext cx="1087200" cy="10872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8674BCFF-D2B1-D340-8242-1D2F58D98909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9885185" y="2174162"/>
            <a:ext cx="1087200" cy="1087200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E619B796-5474-7748-929C-A36F44BF4604}"/>
              </a:ext>
            </a:extLst>
          </p:cNvPr>
          <p:cNvSpPr>
            <a:spLocks noGrp="1"/>
          </p:cNvSpPr>
          <p:nvPr>
            <p:ph type="pic" sz="quarter" idx="125"/>
          </p:nvPr>
        </p:nvSpPr>
        <p:spPr>
          <a:xfrm>
            <a:off x="16912518" y="2174162"/>
            <a:ext cx="1087200" cy="10872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AEDC0CF3-DDAD-C449-9247-60D48C10BF5F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20443118" y="2174162"/>
            <a:ext cx="1087200" cy="1087200"/>
          </a:xfrm>
        </p:spPr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Line"/>
          <p:cNvSpPr/>
          <p:nvPr/>
        </p:nvSpPr>
        <p:spPr>
          <a:xfrm>
            <a:off x="9994120" y="5298506"/>
            <a:ext cx="0" cy="5619508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8" name="Line"/>
          <p:cNvSpPr/>
          <p:nvPr/>
        </p:nvSpPr>
        <p:spPr>
          <a:xfrm>
            <a:off x="18783450" y="7296640"/>
            <a:ext cx="1" cy="334117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9" name="Line"/>
          <p:cNvSpPr/>
          <p:nvPr/>
        </p:nvSpPr>
        <p:spPr>
          <a:xfrm>
            <a:off x="5579411" y="7409705"/>
            <a:ext cx="1" cy="325351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0" name="Line"/>
          <p:cNvSpPr/>
          <p:nvPr/>
        </p:nvSpPr>
        <p:spPr>
          <a:xfrm>
            <a:off x="5579533" y="5297839"/>
            <a:ext cx="131998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3" y="1441"/>
                  <a:pt x="6" y="1247"/>
                  <a:pt x="13" y="1092"/>
                </a:cubicBezTo>
                <a:cubicBezTo>
                  <a:pt x="21" y="868"/>
                  <a:pt x="33" y="670"/>
                  <a:pt x="49" y="504"/>
                </a:cubicBezTo>
                <a:cubicBezTo>
                  <a:pt x="65" y="338"/>
                  <a:pt x="84" y="211"/>
                  <a:pt x="106" y="129"/>
                </a:cubicBezTo>
                <a:cubicBezTo>
                  <a:pt x="121" y="65"/>
                  <a:pt x="140" y="32"/>
                  <a:pt x="165" y="16"/>
                </a:cubicBezTo>
                <a:cubicBezTo>
                  <a:pt x="189" y="0"/>
                  <a:pt x="219" y="0"/>
                  <a:pt x="257" y="0"/>
                </a:cubicBezTo>
                <a:lnTo>
                  <a:pt x="21343" y="0"/>
                </a:lnTo>
                <a:cubicBezTo>
                  <a:pt x="21381" y="0"/>
                  <a:pt x="21411" y="0"/>
                  <a:pt x="21435" y="16"/>
                </a:cubicBezTo>
                <a:cubicBezTo>
                  <a:pt x="21460" y="32"/>
                  <a:pt x="21479" y="65"/>
                  <a:pt x="21494" y="129"/>
                </a:cubicBezTo>
                <a:cubicBezTo>
                  <a:pt x="21516" y="211"/>
                  <a:pt x="21535" y="338"/>
                  <a:pt x="21551" y="504"/>
                </a:cubicBezTo>
                <a:cubicBezTo>
                  <a:pt x="21567" y="670"/>
                  <a:pt x="21579" y="868"/>
                  <a:pt x="21587" y="1092"/>
                </a:cubicBezTo>
                <a:cubicBezTo>
                  <a:pt x="21594" y="1247"/>
                  <a:pt x="21597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1" name="Line"/>
          <p:cNvSpPr/>
          <p:nvPr/>
        </p:nvSpPr>
        <p:spPr>
          <a:xfrm>
            <a:off x="12192000" y="4085548"/>
            <a:ext cx="0" cy="1208295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2" name="Line"/>
          <p:cNvSpPr/>
          <p:nvPr/>
        </p:nvSpPr>
        <p:spPr>
          <a:xfrm>
            <a:off x="14386895" y="5299143"/>
            <a:ext cx="0" cy="5348273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3" name="Rounded Rectangle"/>
          <p:cNvSpPr/>
          <p:nvPr/>
        </p:nvSpPr>
        <p:spPr>
          <a:xfrm>
            <a:off x="10460508" y="318388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65" name="Venn diagram"/>
          <p:cNvSpPr txBox="1"/>
          <p:nvPr/>
        </p:nvSpPr>
        <p:spPr>
          <a:xfrm>
            <a:off x="11446600" y="33016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266" name="Venn diagram"/>
          <p:cNvSpPr txBox="1"/>
          <p:nvPr/>
        </p:nvSpPr>
        <p:spPr>
          <a:xfrm>
            <a:off x="11463533" y="36149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69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270" name="Rounded Rectangle"/>
          <p:cNvSpPr/>
          <p:nvPr/>
        </p:nvSpPr>
        <p:spPr>
          <a:xfrm>
            <a:off x="3842378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2" name="Venn diagram"/>
          <p:cNvSpPr txBox="1"/>
          <p:nvPr/>
        </p:nvSpPr>
        <p:spPr>
          <a:xfrm>
            <a:off x="4828470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Christopher Jones</a:t>
            </a:r>
          </a:p>
        </p:txBody>
      </p:sp>
      <p:sp>
        <p:nvSpPr>
          <p:cNvPr id="273" name="Venn diagram"/>
          <p:cNvSpPr txBox="1"/>
          <p:nvPr/>
        </p:nvSpPr>
        <p:spPr>
          <a:xfrm>
            <a:off x="4845403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276" name="Rounded Rectangle"/>
          <p:cNvSpPr/>
          <p:nvPr/>
        </p:nvSpPr>
        <p:spPr>
          <a:xfrm>
            <a:off x="3842378" y="8221550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0" name="Group"/>
          <p:cNvGrpSpPr/>
          <p:nvPr/>
        </p:nvGrpSpPr>
        <p:grpSpPr>
          <a:xfrm>
            <a:off x="4828470" y="8339340"/>
            <a:ext cx="2443543" cy="630769"/>
            <a:chOff x="0" y="0"/>
            <a:chExt cx="2443540" cy="630766"/>
          </a:xfrm>
        </p:grpSpPr>
        <p:sp>
          <p:nvSpPr>
            <p:cNvPr id="27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27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2" name="Rounded Rectangle"/>
          <p:cNvSpPr/>
          <p:nvPr/>
        </p:nvSpPr>
        <p:spPr>
          <a:xfrm>
            <a:off x="3842378" y="9367613"/>
            <a:ext cx="3453337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86" name="Group"/>
          <p:cNvGrpSpPr/>
          <p:nvPr/>
        </p:nvGrpSpPr>
        <p:grpSpPr>
          <a:xfrm>
            <a:off x="4828470" y="9485403"/>
            <a:ext cx="2443543" cy="630770"/>
            <a:chOff x="0" y="0"/>
            <a:chExt cx="2443540" cy="630766"/>
          </a:xfrm>
        </p:grpSpPr>
        <p:sp>
          <p:nvSpPr>
            <p:cNvPr id="28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28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88" name="Rounded Rectangle"/>
          <p:cNvSpPr/>
          <p:nvPr/>
        </p:nvSpPr>
        <p:spPr>
          <a:xfrm>
            <a:off x="3842378" y="10513676"/>
            <a:ext cx="3453337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292" name="Group"/>
          <p:cNvGrpSpPr/>
          <p:nvPr/>
        </p:nvGrpSpPr>
        <p:grpSpPr>
          <a:xfrm>
            <a:off x="4828470" y="10631466"/>
            <a:ext cx="2443543" cy="630770"/>
            <a:chOff x="0" y="0"/>
            <a:chExt cx="2443540" cy="630766"/>
          </a:xfrm>
        </p:grpSpPr>
        <p:sp>
          <p:nvSpPr>
            <p:cNvPr id="29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29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96" name="Rounded Rectangle"/>
          <p:cNvSpPr/>
          <p:nvPr/>
        </p:nvSpPr>
        <p:spPr>
          <a:xfrm>
            <a:off x="8249315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8" name="Venn diagram"/>
          <p:cNvSpPr txBox="1"/>
          <p:nvPr/>
        </p:nvSpPr>
        <p:spPr>
          <a:xfrm>
            <a:off x="9235407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299" name="Venn diagram"/>
          <p:cNvSpPr txBox="1"/>
          <p:nvPr/>
        </p:nvSpPr>
        <p:spPr>
          <a:xfrm>
            <a:off x="9252340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02" name="Rounded Rectangle"/>
          <p:cNvSpPr/>
          <p:nvPr/>
        </p:nvSpPr>
        <p:spPr>
          <a:xfrm>
            <a:off x="8249753" y="8221550"/>
            <a:ext cx="3453338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06" name="Group"/>
          <p:cNvGrpSpPr/>
          <p:nvPr/>
        </p:nvGrpSpPr>
        <p:grpSpPr>
          <a:xfrm>
            <a:off x="9235845" y="8339340"/>
            <a:ext cx="2443544" cy="630769"/>
            <a:chOff x="0" y="0"/>
            <a:chExt cx="2443540" cy="630766"/>
          </a:xfrm>
        </p:grpSpPr>
        <p:sp>
          <p:nvSpPr>
            <p:cNvPr id="30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30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08" name="Rounded Rectangle"/>
          <p:cNvSpPr/>
          <p:nvPr/>
        </p:nvSpPr>
        <p:spPr>
          <a:xfrm>
            <a:off x="8249753" y="9367613"/>
            <a:ext cx="3453338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12" name="Group"/>
          <p:cNvGrpSpPr/>
          <p:nvPr/>
        </p:nvGrpSpPr>
        <p:grpSpPr>
          <a:xfrm>
            <a:off x="9235845" y="9485403"/>
            <a:ext cx="2443544" cy="630770"/>
            <a:chOff x="0" y="0"/>
            <a:chExt cx="2443540" cy="630766"/>
          </a:xfrm>
        </p:grpSpPr>
        <p:sp>
          <p:nvSpPr>
            <p:cNvPr id="31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31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14" name="Rounded Rectangle"/>
          <p:cNvSpPr/>
          <p:nvPr/>
        </p:nvSpPr>
        <p:spPr>
          <a:xfrm>
            <a:off x="8249753" y="10513676"/>
            <a:ext cx="3453338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18" name="Group"/>
          <p:cNvGrpSpPr/>
          <p:nvPr/>
        </p:nvGrpSpPr>
        <p:grpSpPr>
          <a:xfrm>
            <a:off x="9235845" y="10631466"/>
            <a:ext cx="2443544" cy="630770"/>
            <a:chOff x="0" y="0"/>
            <a:chExt cx="2443540" cy="630766"/>
          </a:xfrm>
        </p:grpSpPr>
        <p:sp>
          <p:nvSpPr>
            <p:cNvPr id="31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31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22" name="Rounded Rectangle"/>
          <p:cNvSpPr/>
          <p:nvPr/>
        </p:nvSpPr>
        <p:spPr>
          <a:xfrm>
            <a:off x="12653350" y="65197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24" name="Venn diagram"/>
          <p:cNvSpPr txBox="1"/>
          <p:nvPr/>
        </p:nvSpPr>
        <p:spPr>
          <a:xfrm>
            <a:off x="13639442" y="66375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325" name="Venn diagram"/>
          <p:cNvSpPr txBox="1"/>
          <p:nvPr/>
        </p:nvSpPr>
        <p:spPr>
          <a:xfrm>
            <a:off x="13656375" y="69508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28" name="Rounded Rectangle"/>
          <p:cNvSpPr/>
          <p:nvPr/>
        </p:nvSpPr>
        <p:spPr>
          <a:xfrm>
            <a:off x="12653350" y="8221550"/>
            <a:ext cx="3453337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32" name="Group"/>
          <p:cNvGrpSpPr/>
          <p:nvPr/>
        </p:nvGrpSpPr>
        <p:grpSpPr>
          <a:xfrm>
            <a:off x="13639442" y="8339340"/>
            <a:ext cx="2443543" cy="630769"/>
            <a:chOff x="0" y="0"/>
            <a:chExt cx="2443540" cy="630766"/>
          </a:xfrm>
        </p:grpSpPr>
        <p:sp>
          <p:nvSpPr>
            <p:cNvPr id="33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33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34" name="Rounded Rectangle"/>
          <p:cNvSpPr/>
          <p:nvPr/>
        </p:nvSpPr>
        <p:spPr>
          <a:xfrm>
            <a:off x="12653350" y="9367613"/>
            <a:ext cx="3453337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38" name="Group"/>
          <p:cNvGrpSpPr/>
          <p:nvPr/>
        </p:nvGrpSpPr>
        <p:grpSpPr>
          <a:xfrm>
            <a:off x="13639442" y="9485403"/>
            <a:ext cx="2443543" cy="630770"/>
            <a:chOff x="0" y="0"/>
            <a:chExt cx="2443540" cy="630766"/>
          </a:xfrm>
        </p:grpSpPr>
        <p:sp>
          <p:nvSpPr>
            <p:cNvPr id="33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33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40" name="Rounded Rectangle"/>
          <p:cNvSpPr/>
          <p:nvPr/>
        </p:nvSpPr>
        <p:spPr>
          <a:xfrm>
            <a:off x="12653350" y="10513676"/>
            <a:ext cx="3453337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44" name="Group"/>
          <p:cNvGrpSpPr/>
          <p:nvPr/>
        </p:nvGrpSpPr>
        <p:grpSpPr>
          <a:xfrm>
            <a:off x="13639442" y="10631466"/>
            <a:ext cx="2443543" cy="630770"/>
            <a:chOff x="0" y="0"/>
            <a:chExt cx="2443540" cy="630766"/>
          </a:xfrm>
        </p:grpSpPr>
        <p:sp>
          <p:nvSpPr>
            <p:cNvPr id="34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34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48" name="Rounded Rectangle"/>
          <p:cNvSpPr/>
          <p:nvPr/>
        </p:nvSpPr>
        <p:spPr>
          <a:xfrm>
            <a:off x="17063187" y="6519750"/>
            <a:ext cx="3453337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50" name="Venn diagram"/>
          <p:cNvSpPr txBox="1"/>
          <p:nvPr/>
        </p:nvSpPr>
        <p:spPr>
          <a:xfrm>
            <a:off x="18049279" y="6637540"/>
            <a:ext cx="2426610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351" name="Venn diagram"/>
          <p:cNvSpPr txBox="1"/>
          <p:nvPr/>
        </p:nvSpPr>
        <p:spPr>
          <a:xfrm>
            <a:off x="18066212" y="6950807"/>
            <a:ext cx="2426611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354" name="Rounded Rectangle"/>
          <p:cNvSpPr/>
          <p:nvPr/>
        </p:nvSpPr>
        <p:spPr>
          <a:xfrm>
            <a:off x="17063187" y="8221550"/>
            <a:ext cx="3453338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58" name="Group"/>
          <p:cNvGrpSpPr/>
          <p:nvPr/>
        </p:nvGrpSpPr>
        <p:grpSpPr>
          <a:xfrm>
            <a:off x="18049279" y="8339340"/>
            <a:ext cx="2443544" cy="630769"/>
            <a:chOff x="0" y="0"/>
            <a:chExt cx="2443540" cy="630766"/>
          </a:xfrm>
        </p:grpSpPr>
        <p:sp>
          <p:nvSpPr>
            <p:cNvPr id="35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35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60" name="Rounded Rectangle"/>
          <p:cNvSpPr/>
          <p:nvPr/>
        </p:nvSpPr>
        <p:spPr>
          <a:xfrm>
            <a:off x="17063187" y="9367613"/>
            <a:ext cx="3453338" cy="912917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64" name="Group"/>
          <p:cNvGrpSpPr/>
          <p:nvPr/>
        </p:nvGrpSpPr>
        <p:grpSpPr>
          <a:xfrm>
            <a:off x="18049279" y="9485403"/>
            <a:ext cx="2443544" cy="630770"/>
            <a:chOff x="0" y="0"/>
            <a:chExt cx="2443540" cy="630766"/>
          </a:xfrm>
        </p:grpSpPr>
        <p:sp>
          <p:nvSpPr>
            <p:cNvPr id="36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36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66" name="Rounded Rectangle"/>
          <p:cNvSpPr/>
          <p:nvPr/>
        </p:nvSpPr>
        <p:spPr>
          <a:xfrm>
            <a:off x="17063187" y="10513676"/>
            <a:ext cx="3453338" cy="912917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70" name="Group"/>
          <p:cNvGrpSpPr/>
          <p:nvPr/>
        </p:nvGrpSpPr>
        <p:grpSpPr>
          <a:xfrm>
            <a:off x="18049279" y="10631466"/>
            <a:ext cx="2443544" cy="630770"/>
            <a:chOff x="0" y="0"/>
            <a:chExt cx="2443540" cy="630766"/>
          </a:xfrm>
        </p:grpSpPr>
        <p:sp>
          <p:nvSpPr>
            <p:cNvPr id="36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36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F16D7C-6CFA-6F46-82D4-CAE000A75AC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938733" y="6621585"/>
            <a:ext cx="724067" cy="724068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50D224-F436-5349-A121-8403A4F7BBA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40085" y="6614173"/>
            <a:ext cx="724067" cy="724068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F38E052-E506-7F45-B7EB-3AF1930B1B7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2740869" y="6621585"/>
            <a:ext cx="724067" cy="724068"/>
          </a:xfrm>
        </p:spPr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72D9213-8C1B-034A-844A-1B67F9DD1DF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7158079" y="6614173"/>
            <a:ext cx="724067" cy="724068"/>
          </a:xfrm>
        </p:spPr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79886CC6-3989-0E4A-9011-540F028691E0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938733" y="8315974"/>
            <a:ext cx="724067" cy="724068"/>
          </a:xfrm>
        </p:spPr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D028F21-2AE6-BF49-B786-2B57EB09F5BD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8340085" y="8318814"/>
            <a:ext cx="724067" cy="724068"/>
          </a:xfrm>
        </p:spPr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162BB27-0CD0-404A-9078-F9CCE111AA8A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740869" y="8315974"/>
            <a:ext cx="724067" cy="724068"/>
          </a:xfrm>
        </p:spPr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1736346-5BE1-504D-B9B1-75619E3D338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7158079" y="8312392"/>
            <a:ext cx="724067" cy="724068"/>
          </a:xfrm>
        </p:spPr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6175D588-202C-744D-890E-5643528828E3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3938733" y="9462037"/>
            <a:ext cx="724067" cy="724068"/>
          </a:xfrm>
        </p:spPr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C4138F24-1144-B448-B76A-997251051DFA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8340085" y="9462037"/>
            <a:ext cx="724067" cy="724068"/>
          </a:xfrm>
        </p:spPr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FCAF0FC6-8856-BA45-83CE-7CDB5A50863B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12740869" y="9462037"/>
            <a:ext cx="724067" cy="724068"/>
          </a:xfrm>
        </p:spPr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33483EEA-85F1-174B-B7E8-BE22E7FE9D31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7158079" y="9462037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5B542541-2024-4049-92B5-66EBAC5B4F01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63320" y="3278307"/>
            <a:ext cx="724067" cy="724068"/>
          </a:xfrm>
        </p:spPr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9AE6C6E9-9576-B343-A90F-25955C9C1FB3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3938733" y="10608100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83BB359E-169D-444F-AA7B-3ECDA3733565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340085" y="10608100"/>
            <a:ext cx="724067" cy="724068"/>
          </a:xfrm>
        </p:spPr>
      </p:sp>
      <p:sp>
        <p:nvSpPr>
          <p:cNvPr id="256" name="Picture Placeholder 255">
            <a:extLst>
              <a:ext uri="{FF2B5EF4-FFF2-40B4-BE49-F238E27FC236}">
                <a16:creationId xmlns:a16="http://schemas.microsoft.com/office/drawing/2014/main" id="{1438749C-8C3E-7641-A18F-3F0871BE67EC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2740869" y="10608100"/>
            <a:ext cx="724067" cy="724068"/>
          </a:xfrm>
        </p:spPr>
      </p:sp>
      <p:sp>
        <p:nvSpPr>
          <p:cNvPr id="374" name="Picture Placeholder 373">
            <a:extLst>
              <a:ext uri="{FF2B5EF4-FFF2-40B4-BE49-F238E27FC236}">
                <a16:creationId xmlns:a16="http://schemas.microsoft.com/office/drawing/2014/main" id="{D090C22A-93F2-A24D-B3F8-93944A68F4D4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7158079" y="10608100"/>
            <a:ext cx="724067" cy="724068"/>
          </a:xfrm>
        </p:spPr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" name="Line"/>
          <p:cNvSpPr/>
          <p:nvPr/>
        </p:nvSpPr>
        <p:spPr>
          <a:xfrm flipV="1">
            <a:off x="1657222" y="49717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85" name="Line"/>
          <p:cNvSpPr/>
          <p:nvPr/>
        </p:nvSpPr>
        <p:spPr>
          <a:xfrm flipV="1">
            <a:off x="1657222" y="636369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86" name="Line"/>
          <p:cNvSpPr/>
          <p:nvPr/>
        </p:nvSpPr>
        <p:spPr>
          <a:xfrm flipV="1">
            <a:off x="1657222" y="775561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87" name="Line"/>
          <p:cNvSpPr/>
          <p:nvPr/>
        </p:nvSpPr>
        <p:spPr>
          <a:xfrm flipV="1">
            <a:off x="1657222" y="9147536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88" name="Line"/>
          <p:cNvSpPr/>
          <p:nvPr/>
        </p:nvSpPr>
        <p:spPr>
          <a:xfrm flipV="1">
            <a:off x="1657222" y="1053945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89" name="Line"/>
          <p:cNvSpPr/>
          <p:nvPr/>
        </p:nvSpPr>
        <p:spPr>
          <a:xfrm flipV="1">
            <a:off x="1657222" y="11931377"/>
            <a:ext cx="2106955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90" name="Venn diagram"/>
          <p:cNvSpPr txBox="1"/>
          <p:nvPr/>
        </p:nvSpPr>
        <p:spPr>
          <a:xfrm>
            <a:off x="6021680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891" name="Venn diagram"/>
          <p:cNvSpPr txBox="1"/>
          <p:nvPr/>
        </p:nvSpPr>
        <p:spPr>
          <a:xfrm>
            <a:off x="6091862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893" name="Circle"/>
          <p:cNvSpPr/>
          <p:nvPr/>
        </p:nvSpPr>
        <p:spPr>
          <a:xfrm>
            <a:off x="6341606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895" name="Venn diagram"/>
          <p:cNvSpPr txBox="1"/>
          <p:nvPr/>
        </p:nvSpPr>
        <p:spPr>
          <a:xfrm>
            <a:off x="9545353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896" name="Venn diagram"/>
          <p:cNvSpPr txBox="1"/>
          <p:nvPr/>
        </p:nvSpPr>
        <p:spPr>
          <a:xfrm>
            <a:off x="9615535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898" name="Circle"/>
          <p:cNvSpPr/>
          <p:nvPr/>
        </p:nvSpPr>
        <p:spPr>
          <a:xfrm>
            <a:off x="9865279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00" name="Venn diagram"/>
          <p:cNvSpPr txBox="1"/>
          <p:nvPr/>
        </p:nvSpPr>
        <p:spPr>
          <a:xfrm>
            <a:off x="13069027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901" name="Venn diagram"/>
          <p:cNvSpPr txBox="1"/>
          <p:nvPr/>
        </p:nvSpPr>
        <p:spPr>
          <a:xfrm>
            <a:off x="13139209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903" name="Circle"/>
          <p:cNvSpPr/>
          <p:nvPr/>
        </p:nvSpPr>
        <p:spPr>
          <a:xfrm>
            <a:off x="13388953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05" name="Venn diagram"/>
          <p:cNvSpPr txBox="1"/>
          <p:nvPr/>
        </p:nvSpPr>
        <p:spPr>
          <a:xfrm>
            <a:off x="16592698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906" name="Venn diagram"/>
          <p:cNvSpPr txBox="1"/>
          <p:nvPr/>
        </p:nvSpPr>
        <p:spPr>
          <a:xfrm>
            <a:off x="16662880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908" name="Circle"/>
          <p:cNvSpPr/>
          <p:nvPr/>
        </p:nvSpPr>
        <p:spPr>
          <a:xfrm>
            <a:off x="16912624" y="2776742"/>
            <a:ext cx="1129770" cy="1129770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10" name="Venn diagram"/>
          <p:cNvSpPr txBox="1"/>
          <p:nvPr/>
        </p:nvSpPr>
        <p:spPr>
          <a:xfrm>
            <a:off x="20116372" y="3921279"/>
            <a:ext cx="1769622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911" name="Venn diagram"/>
          <p:cNvSpPr txBox="1"/>
          <p:nvPr/>
        </p:nvSpPr>
        <p:spPr>
          <a:xfrm>
            <a:off x="20186554" y="4259947"/>
            <a:ext cx="16292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2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913" name="Circle"/>
          <p:cNvSpPr/>
          <p:nvPr/>
        </p:nvSpPr>
        <p:spPr>
          <a:xfrm>
            <a:off x="20436298" y="2776742"/>
            <a:ext cx="1129770" cy="1129770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15" name="Line"/>
          <p:cNvSpPr/>
          <p:nvPr/>
        </p:nvSpPr>
        <p:spPr>
          <a:xfrm flipH="1" flipV="1">
            <a:off x="5137021" y="4967961"/>
            <a:ext cx="0" cy="6983076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5504406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9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5111401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91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896115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9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6503110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9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8287823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9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7894818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9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679532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9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9286527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9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1071240"/>
            <a:ext cx="306060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dolor sit amet, consectetur adipiscing elit</a:t>
            </a:r>
          </a:p>
        </p:txBody>
      </p:sp>
      <p:sp>
        <p:nvSpPr>
          <p:cNvPr id="49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81304" y="10678235"/>
            <a:ext cx="2619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Placeholder text</a:t>
            </a:r>
          </a:p>
        </p:txBody>
      </p:sp>
      <p:sp>
        <p:nvSpPr>
          <p:cNvPr id="4931" name="Line"/>
          <p:cNvSpPr/>
          <p:nvPr/>
        </p:nvSpPr>
        <p:spPr>
          <a:xfrm>
            <a:off x="6929788" y="1976966"/>
            <a:ext cx="14083431" cy="699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8994"/>
                </a:lnTo>
                <a:cubicBezTo>
                  <a:pt x="0" y="7674"/>
                  <a:pt x="0" y="6618"/>
                  <a:pt x="3" y="5761"/>
                </a:cubicBezTo>
                <a:cubicBezTo>
                  <a:pt x="5" y="4903"/>
                  <a:pt x="11" y="4243"/>
                  <a:pt x="22" y="3715"/>
                </a:cubicBezTo>
                <a:cubicBezTo>
                  <a:pt x="36" y="2954"/>
                  <a:pt x="57" y="2274"/>
                  <a:pt x="85" y="1715"/>
                </a:cubicBezTo>
                <a:cubicBezTo>
                  <a:pt x="113" y="1156"/>
                  <a:pt x="147" y="718"/>
                  <a:pt x="185" y="441"/>
                </a:cubicBezTo>
                <a:cubicBezTo>
                  <a:pt x="211" y="220"/>
                  <a:pt x="243" y="110"/>
                  <a:pt x="286" y="55"/>
                </a:cubicBezTo>
                <a:cubicBezTo>
                  <a:pt x="329" y="0"/>
                  <a:pt x="381" y="0"/>
                  <a:pt x="447" y="0"/>
                </a:cubicBezTo>
                <a:lnTo>
                  <a:pt x="21153" y="0"/>
                </a:lnTo>
                <a:cubicBezTo>
                  <a:pt x="21219" y="0"/>
                  <a:pt x="21271" y="0"/>
                  <a:pt x="21314" y="55"/>
                </a:cubicBezTo>
                <a:cubicBezTo>
                  <a:pt x="21357" y="110"/>
                  <a:pt x="21389" y="220"/>
                  <a:pt x="21415" y="441"/>
                </a:cubicBezTo>
                <a:cubicBezTo>
                  <a:pt x="21453" y="718"/>
                  <a:pt x="21487" y="1156"/>
                  <a:pt x="21515" y="1715"/>
                </a:cubicBezTo>
                <a:cubicBezTo>
                  <a:pt x="21543" y="2274"/>
                  <a:pt x="21564" y="2954"/>
                  <a:pt x="21578" y="3715"/>
                </a:cubicBezTo>
                <a:cubicBezTo>
                  <a:pt x="21589" y="4243"/>
                  <a:pt x="21595" y="4903"/>
                  <a:pt x="21597" y="5761"/>
                </a:cubicBezTo>
                <a:cubicBezTo>
                  <a:pt x="21600" y="6618"/>
                  <a:pt x="21600" y="7674"/>
                  <a:pt x="21600" y="8994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32" name="Line"/>
          <p:cNvSpPr/>
          <p:nvPr/>
        </p:nvSpPr>
        <p:spPr>
          <a:xfrm flipV="1">
            <a:off x="10442864" y="1968304"/>
            <a:ext cx="0" cy="70401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3" name="Line"/>
          <p:cNvSpPr/>
          <p:nvPr/>
        </p:nvSpPr>
        <p:spPr>
          <a:xfrm flipV="1">
            <a:off x="13939597" y="1618914"/>
            <a:ext cx="0" cy="1053405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4" name="Line"/>
          <p:cNvSpPr/>
          <p:nvPr/>
        </p:nvSpPr>
        <p:spPr>
          <a:xfrm flipV="1">
            <a:off x="17474431" y="1968304"/>
            <a:ext cx="0" cy="70401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5" name="Line"/>
          <p:cNvSpPr/>
          <p:nvPr/>
        </p:nvSpPr>
        <p:spPr>
          <a:xfrm>
            <a:off x="6920821" y="4970620"/>
            <a:ext cx="0" cy="6952601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6" name="Line"/>
          <p:cNvSpPr/>
          <p:nvPr/>
        </p:nvSpPr>
        <p:spPr>
          <a:xfrm>
            <a:off x="10442955" y="4970620"/>
            <a:ext cx="0" cy="6952601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7" name="Line"/>
          <p:cNvSpPr/>
          <p:nvPr/>
        </p:nvSpPr>
        <p:spPr>
          <a:xfrm>
            <a:off x="13971503" y="4970620"/>
            <a:ext cx="0" cy="6952601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8" name="Line"/>
          <p:cNvSpPr/>
          <p:nvPr/>
        </p:nvSpPr>
        <p:spPr>
          <a:xfrm>
            <a:off x="17483118" y="4970620"/>
            <a:ext cx="0" cy="6952601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39" name="Line"/>
          <p:cNvSpPr/>
          <p:nvPr/>
        </p:nvSpPr>
        <p:spPr>
          <a:xfrm>
            <a:off x="21022185" y="4970620"/>
            <a:ext cx="0" cy="6952601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40" name="Line"/>
          <p:cNvSpPr/>
          <p:nvPr/>
        </p:nvSpPr>
        <p:spPr>
          <a:xfrm flipH="1">
            <a:off x="5134354" y="5720524"/>
            <a:ext cx="17565996" cy="0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41" name="Line"/>
          <p:cNvSpPr/>
          <p:nvPr/>
        </p:nvSpPr>
        <p:spPr>
          <a:xfrm flipH="1">
            <a:off x="5134354" y="7102661"/>
            <a:ext cx="17565996" cy="0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42" name="Line"/>
          <p:cNvSpPr/>
          <p:nvPr/>
        </p:nvSpPr>
        <p:spPr>
          <a:xfrm flipH="1">
            <a:off x="5134354" y="8484798"/>
            <a:ext cx="17565996" cy="0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43" name="Line"/>
          <p:cNvSpPr/>
          <p:nvPr/>
        </p:nvSpPr>
        <p:spPr>
          <a:xfrm flipH="1">
            <a:off x="5134354" y="9866934"/>
            <a:ext cx="17565996" cy="0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944" name="Line"/>
          <p:cNvSpPr/>
          <p:nvPr/>
        </p:nvSpPr>
        <p:spPr>
          <a:xfrm flipH="1">
            <a:off x="5134354" y="11249071"/>
            <a:ext cx="17565996" cy="0"/>
          </a:xfrm>
          <a:prstGeom prst="line">
            <a:avLst/>
          </a:prstGeom>
          <a:ln w="25400">
            <a:solidFill>
              <a:srgbClr val="A7A7A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4947" name="Group"/>
          <p:cNvGrpSpPr/>
          <p:nvPr/>
        </p:nvGrpSpPr>
        <p:grpSpPr>
          <a:xfrm>
            <a:off x="6748665" y="5549244"/>
            <a:ext cx="341051" cy="341052"/>
            <a:chOff x="0" y="0"/>
            <a:chExt cx="341050" cy="341050"/>
          </a:xfrm>
        </p:grpSpPr>
        <p:sp>
          <p:nvSpPr>
            <p:cNvPr id="4945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46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50" name="Group"/>
          <p:cNvGrpSpPr/>
          <p:nvPr/>
        </p:nvGrpSpPr>
        <p:grpSpPr>
          <a:xfrm>
            <a:off x="10275637" y="6932135"/>
            <a:ext cx="341052" cy="341052"/>
            <a:chOff x="0" y="0"/>
            <a:chExt cx="341050" cy="341050"/>
          </a:xfrm>
        </p:grpSpPr>
        <p:sp>
          <p:nvSpPr>
            <p:cNvPr id="4948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49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53" name="Group"/>
          <p:cNvGrpSpPr/>
          <p:nvPr/>
        </p:nvGrpSpPr>
        <p:grpSpPr>
          <a:xfrm>
            <a:off x="10272338" y="8314273"/>
            <a:ext cx="341052" cy="341051"/>
            <a:chOff x="0" y="0"/>
            <a:chExt cx="341050" cy="341050"/>
          </a:xfrm>
        </p:grpSpPr>
        <p:sp>
          <p:nvSpPr>
            <p:cNvPr id="4951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52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56" name="Group"/>
          <p:cNvGrpSpPr/>
          <p:nvPr/>
        </p:nvGrpSpPr>
        <p:grpSpPr>
          <a:xfrm>
            <a:off x="13801069" y="5549244"/>
            <a:ext cx="341051" cy="341052"/>
            <a:chOff x="0" y="0"/>
            <a:chExt cx="341050" cy="341050"/>
          </a:xfrm>
        </p:grpSpPr>
        <p:sp>
          <p:nvSpPr>
            <p:cNvPr id="4954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55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59" name="Group"/>
          <p:cNvGrpSpPr/>
          <p:nvPr/>
        </p:nvGrpSpPr>
        <p:grpSpPr>
          <a:xfrm>
            <a:off x="13797771" y="9696409"/>
            <a:ext cx="341052" cy="341052"/>
            <a:chOff x="0" y="0"/>
            <a:chExt cx="341050" cy="341050"/>
          </a:xfrm>
        </p:grpSpPr>
        <p:sp>
          <p:nvSpPr>
            <p:cNvPr id="4957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58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62" name="Group"/>
          <p:cNvGrpSpPr/>
          <p:nvPr/>
        </p:nvGrpSpPr>
        <p:grpSpPr>
          <a:xfrm>
            <a:off x="13804186" y="11078546"/>
            <a:ext cx="341052" cy="341051"/>
            <a:chOff x="0" y="0"/>
            <a:chExt cx="341050" cy="341050"/>
          </a:xfrm>
        </p:grpSpPr>
        <p:sp>
          <p:nvSpPr>
            <p:cNvPr id="4960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61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65" name="Group"/>
          <p:cNvGrpSpPr/>
          <p:nvPr/>
        </p:nvGrpSpPr>
        <p:grpSpPr>
          <a:xfrm>
            <a:off x="17306983" y="6916707"/>
            <a:ext cx="341052" cy="341051"/>
            <a:chOff x="0" y="0"/>
            <a:chExt cx="341050" cy="341050"/>
          </a:xfrm>
        </p:grpSpPr>
        <p:sp>
          <p:nvSpPr>
            <p:cNvPr id="4963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64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rgbClr val="535353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68" name="Group"/>
          <p:cNvGrpSpPr/>
          <p:nvPr/>
        </p:nvGrpSpPr>
        <p:grpSpPr>
          <a:xfrm>
            <a:off x="20843357" y="5549999"/>
            <a:ext cx="341051" cy="341051"/>
            <a:chOff x="0" y="0"/>
            <a:chExt cx="341050" cy="341050"/>
          </a:xfrm>
        </p:grpSpPr>
        <p:sp>
          <p:nvSpPr>
            <p:cNvPr id="4966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67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71" name="Group"/>
          <p:cNvGrpSpPr/>
          <p:nvPr/>
        </p:nvGrpSpPr>
        <p:grpSpPr>
          <a:xfrm>
            <a:off x="20851660" y="8324056"/>
            <a:ext cx="341051" cy="341051"/>
            <a:chOff x="0" y="0"/>
            <a:chExt cx="341050" cy="341050"/>
          </a:xfrm>
        </p:grpSpPr>
        <p:sp>
          <p:nvSpPr>
            <p:cNvPr id="4969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70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974" name="Group"/>
          <p:cNvGrpSpPr/>
          <p:nvPr/>
        </p:nvGrpSpPr>
        <p:grpSpPr>
          <a:xfrm>
            <a:off x="20843357" y="11078546"/>
            <a:ext cx="341051" cy="341051"/>
            <a:chOff x="0" y="0"/>
            <a:chExt cx="341050" cy="341050"/>
          </a:xfrm>
        </p:grpSpPr>
        <p:sp>
          <p:nvSpPr>
            <p:cNvPr id="4972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73" name="Circle"/>
            <p:cNvSpPr/>
            <p:nvPr/>
          </p:nvSpPr>
          <p:spPr>
            <a:xfrm>
              <a:off x="0" y="0"/>
              <a:ext cx="341051" cy="34105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73B82F7A-C649-2245-A9E5-C8956FA19EA4}"/>
              </a:ext>
            </a:extLst>
          </p:cNvPr>
          <p:cNvSpPr>
            <a:spLocks noGrp="1"/>
          </p:cNvSpPr>
          <p:nvPr>
            <p:ph type="pic" sz="quarter" idx="122"/>
          </p:nvPr>
        </p:nvSpPr>
        <p:spPr>
          <a:xfrm>
            <a:off x="6413291" y="2848427"/>
            <a:ext cx="986400" cy="986400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1A5055ED-B74E-3E4C-B49C-E9F226F60ECD}"/>
              </a:ext>
            </a:extLst>
          </p:cNvPr>
          <p:cNvSpPr>
            <a:spLocks noGrp="1"/>
          </p:cNvSpPr>
          <p:nvPr>
            <p:ph type="pic" sz="quarter" idx="123"/>
          </p:nvPr>
        </p:nvSpPr>
        <p:spPr>
          <a:xfrm>
            <a:off x="9936964" y="2848427"/>
            <a:ext cx="986400" cy="986400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24A01261-F047-A94F-9B10-D46CBE9CE005}"/>
              </a:ext>
            </a:extLst>
          </p:cNvPr>
          <p:cNvSpPr>
            <a:spLocks noGrp="1"/>
          </p:cNvSpPr>
          <p:nvPr>
            <p:ph type="pic" sz="quarter" idx="124"/>
          </p:nvPr>
        </p:nvSpPr>
        <p:spPr>
          <a:xfrm>
            <a:off x="13460638" y="2848427"/>
            <a:ext cx="986400" cy="986400"/>
          </a:xfrm>
        </p:spPr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96C64D6F-4AD2-2748-823D-58258BE73CE4}"/>
              </a:ext>
            </a:extLst>
          </p:cNvPr>
          <p:cNvSpPr>
            <a:spLocks noGrp="1"/>
          </p:cNvSpPr>
          <p:nvPr>
            <p:ph type="pic" sz="quarter" idx="126"/>
          </p:nvPr>
        </p:nvSpPr>
        <p:spPr>
          <a:xfrm>
            <a:off x="16984309" y="2848427"/>
            <a:ext cx="986400" cy="9864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6748B7E5-3518-364F-888D-55E16F6B2DAB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20507983" y="2848427"/>
            <a:ext cx="986400" cy="986400"/>
          </a:xfrm>
        </p:spPr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4977" name="Circle"/>
          <p:cNvSpPr/>
          <p:nvPr/>
        </p:nvSpPr>
        <p:spPr>
          <a:xfrm>
            <a:off x="7785805" y="3017079"/>
            <a:ext cx="8812393" cy="8812392"/>
          </a:xfrm>
          <a:prstGeom prst="ellipse">
            <a:avLst/>
          </a:prstGeom>
          <a:noFill/>
          <a:ln w="25400" cap="flat">
            <a:solidFill>
              <a:schemeClr val="accent5">
                <a:alpha val="50000"/>
              </a:schemeClr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78" name="Circle"/>
          <p:cNvSpPr/>
          <p:nvPr/>
        </p:nvSpPr>
        <p:spPr>
          <a:xfrm>
            <a:off x="9387704" y="4615457"/>
            <a:ext cx="5615636" cy="5615636"/>
          </a:xfrm>
          <a:prstGeom prst="ellipse">
            <a:avLst/>
          </a:prstGeom>
          <a:solidFill>
            <a:srgbClr val="F7F5F7"/>
          </a:solidFill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79" name="Line"/>
          <p:cNvSpPr/>
          <p:nvPr/>
        </p:nvSpPr>
        <p:spPr>
          <a:xfrm>
            <a:off x="13848273" y="4102309"/>
            <a:ext cx="2293543" cy="1058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0" name="Line"/>
          <p:cNvSpPr/>
          <p:nvPr/>
        </p:nvSpPr>
        <p:spPr>
          <a:xfrm>
            <a:off x="14853967" y="6144812"/>
            <a:ext cx="2321470" cy="39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1" name="Line"/>
          <p:cNvSpPr/>
          <p:nvPr/>
        </p:nvSpPr>
        <p:spPr>
          <a:xfrm rot="10800000" flipH="1">
            <a:off x="14862433" y="8291113"/>
            <a:ext cx="2321471" cy="39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2" name="Line"/>
          <p:cNvSpPr/>
          <p:nvPr/>
        </p:nvSpPr>
        <p:spPr>
          <a:xfrm rot="10800000" flipH="1">
            <a:off x="13865207" y="9671742"/>
            <a:ext cx="2293542" cy="1058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3" name="Line"/>
          <p:cNvSpPr/>
          <p:nvPr/>
        </p:nvSpPr>
        <p:spPr>
          <a:xfrm rot="10800000">
            <a:off x="8249123" y="9671742"/>
            <a:ext cx="2293542" cy="1058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4" name="Line"/>
          <p:cNvSpPr/>
          <p:nvPr/>
        </p:nvSpPr>
        <p:spPr>
          <a:xfrm rot="10800000">
            <a:off x="7208566" y="8294549"/>
            <a:ext cx="2321471" cy="398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5" name="Line"/>
          <p:cNvSpPr/>
          <p:nvPr/>
        </p:nvSpPr>
        <p:spPr>
          <a:xfrm flipH="1">
            <a:off x="7208566" y="6157430"/>
            <a:ext cx="2321471" cy="398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29" y="1197"/>
                </a:lnTo>
                <a:cubicBezTo>
                  <a:pt x="10839" y="835"/>
                  <a:pt x="11054" y="560"/>
                  <a:pt x="11272" y="375"/>
                </a:cubicBezTo>
                <a:cubicBezTo>
                  <a:pt x="11546" y="142"/>
                  <a:pt x="11823" y="53"/>
                  <a:pt x="12100" y="109"/>
                </a:cubicBezTo>
                <a:lnTo>
                  <a:pt x="21600" y="0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6" name="Line"/>
          <p:cNvSpPr/>
          <p:nvPr/>
        </p:nvSpPr>
        <p:spPr>
          <a:xfrm flipH="1">
            <a:off x="8260272" y="4098388"/>
            <a:ext cx="2293543" cy="1058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0" y="21579"/>
                </a:moveTo>
                <a:lnTo>
                  <a:pt x="6500" y="2415"/>
                </a:lnTo>
                <a:cubicBezTo>
                  <a:pt x="6686" y="1723"/>
                  <a:pt x="6947" y="1142"/>
                  <a:pt x="7262" y="722"/>
                </a:cubicBezTo>
                <a:cubicBezTo>
                  <a:pt x="7632" y="229"/>
                  <a:pt x="8059" y="-21"/>
                  <a:pt x="8493" y="1"/>
                </a:cubicBezTo>
                <a:lnTo>
                  <a:pt x="21600" y="1"/>
                </a:lnTo>
              </a:path>
            </a:pathLst>
          </a:custGeom>
          <a:noFill/>
          <a:ln w="254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4987" name="Venn diagram"/>
          <p:cNvSpPr txBox="1"/>
          <p:nvPr/>
        </p:nvSpPr>
        <p:spPr>
          <a:xfrm>
            <a:off x="18248383" y="3685665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988" name="Venn diagram"/>
          <p:cNvSpPr txBox="1"/>
          <p:nvPr/>
        </p:nvSpPr>
        <p:spPr>
          <a:xfrm>
            <a:off x="18248383" y="4024332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991" name="Circle"/>
          <p:cNvSpPr/>
          <p:nvPr/>
        </p:nvSpPr>
        <p:spPr>
          <a:xfrm>
            <a:off x="16147475" y="3212599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93" name="Venn diagram"/>
          <p:cNvSpPr txBox="1"/>
          <p:nvPr/>
        </p:nvSpPr>
        <p:spPr>
          <a:xfrm>
            <a:off x="4100581" y="3685665"/>
            <a:ext cx="2048684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4994" name="Venn diagram"/>
          <p:cNvSpPr txBox="1"/>
          <p:nvPr/>
        </p:nvSpPr>
        <p:spPr>
          <a:xfrm>
            <a:off x="4119277" y="4024332"/>
            <a:ext cx="2029988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4997" name="Circle"/>
          <p:cNvSpPr/>
          <p:nvPr/>
        </p:nvSpPr>
        <p:spPr>
          <a:xfrm>
            <a:off x="6470075" y="3212599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4999" name="Venn diagram"/>
          <p:cNvSpPr txBox="1"/>
          <p:nvPr/>
        </p:nvSpPr>
        <p:spPr>
          <a:xfrm>
            <a:off x="18248383" y="10305501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00" name="Venn diagram"/>
          <p:cNvSpPr txBox="1"/>
          <p:nvPr/>
        </p:nvSpPr>
        <p:spPr>
          <a:xfrm>
            <a:off x="18248383" y="10644168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03" name="Circle"/>
          <p:cNvSpPr/>
          <p:nvPr/>
        </p:nvSpPr>
        <p:spPr>
          <a:xfrm>
            <a:off x="16147475" y="9832435"/>
            <a:ext cx="1780101" cy="1780101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05" name="Venn diagram"/>
          <p:cNvSpPr txBox="1"/>
          <p:nvPr/>
        </p:nvSpPr>
        <p:spPr>
          <a:xfrm>
            <a:off x="4100581" y="10305501"/>
            <a:ext cx="2048684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06" name="Venn diagram"/>
          <p:cNvSpPr txBox="1"/>
          <p:nvPr/>
        </p:nvSpPr>
        <p:spPr>
          <a:xfrm>
            <a:off x="4119277" y="10644168"/>
            <a:ext cx="2029988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09" name="Circle"/>
          <p:cNvSpPr/>
          <p:nvPr/>
        </p:nvSpPr>
        <p:spPr>
          <a:xfrm>
            <a:off x="6470075" y="9832435"/>
            <a:ext cx="1780101" cy="1780101"/>
          </a:xfrm>
          <a:prstGeom prst="ellipse">
            <a:avLst/>
          </a:prstGeom>
          <a:noFill/>
          <a:ln w="25400" cap="flat">
            <a:solidFill>
              <a:srgbClr val="53535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11" name="Venn diagram"/>
          <p:cNvSpPr txBox="1"/>
          <p:nvPr/>
        </p:nvSpPr>
        <p:spPr>
          <a:xfrm>
            <a:off x="19281788" y="5734610"/>
            <a:ext cx="204868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12" name="Venn diagram"/>
          <p:cNvSpPr txBox="1"/>
          <p:nvPr/>
        </p:nvSpPr>
        <p:spPr>
          <a:xfrm>
            <a:off x="19281788" y="6073277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15" name="Circle"/>
          <p:cNvSpPr/>
          <p:nvPr/>
        </p:nvSpPr>
        <p:spPr>
          <a:xfrm>
            <a:off x="17180880" y="5261544"/>
            <a:ext cx="1780101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17" name="Venn diagram"/>
          <p:cNvSpPr txBox="1"/>
          <p:nvPr/>
        </p:nvSpPr>
        <p:spPr>
          <a:xfrm>
            <a:off x="3053532" y="5734610"/>
            <a:ext cx="2048683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18" name="Venn diagram"/>
          <p:cNvSpPr txBox="1"/>
          <p:nvPr/>
        </p:nvSpPr>
        <p:spPr>
          <a:xfrm>
            <a:off x="3072228" y="6073277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21" name="Circle"/>
          <p:cNvSpPr/>
          <p:nvPr/>
        </p:nvSpPr>
        <p:spPr>
          <a:xfrm>
            <a:off x="5423026" y="5261544"/>
            <a:ext cx="1780100" cy="1780101"/>
          </a:xfrm>
          <a:prstGeom prst="ellipse">
            <a:avLst/>
          </a:prstGeom>
          <a:noFill/>
          <a:ln w="25400" cap="flat">
            <a:solidFill>
              <a:schemeClr val="accent2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23" name="Venn diagram"/>
          <p:cNvSpPr txBox="1"/>
          <p:nvPr/>
        </p:nvSpPr>
        <p:spPr>
          <a:xfrm>
            <a:off x="19281788" y="8261523"/>
            <a:ext cx="2048684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24" name="Venn diagram"/>
          <p:cNvSpPr txBox="1"/>
          <p:nvPr/>
        </p:nvSpPr>
        <p:spPr>
          <a:xfrm>
            <a:off x="19281788" y="8600191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27" name="Circle"/>
          <p:cNvSpPr/>
          <p:nvPr/>
        </p:nvSpPr>
        <p:spPr>
          <a:xfrm>
            <a:off x="17180880" y="7788456"/>
            <a:ext cx="1780101" cy="178010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29" name="Venn diagram"/>
          <p:cNvSpPr txBox="1"/>
          <p:nvPr/>
        </p:nvSpPr>
        <p:spPr>
          <a:xfrm>
            <a:off x="3053532" y="8261523"/>
            <a:ext cx="2048683" cy="406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Name Surname</a:t>
            </a:r>
          </a:p>
        </p:txBody>
      </p:sp>
      <p:sp>
        <p:nvSpPr>
          <p:cNvPr id="5030" name="Venn diagram"/>
          <p:cNvSpPr txBox="1"/>
          <p:nvPr/>
        </p:nvSpPr>
        <p:spPr>
          <a:xfrm>
            <a:off x="3072228" y="8600191"/>
            <a:ext cx="2029987" cy="31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1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employee's position</a:t>
            </a:r>
          </a:p>
        </p:txBody>
      </p:sp>
      <p:sp>
        <p:nvSpPr>
          <p:cNvPr id="5033" name="Circle"/>
          <p:cNvSpPr/>
          <p:nvPr/>
        </p:nvSpPr>
        <p:spPr>
          <a:xfrm>
            <a:off x="5423026" y="7788456"/>
            <a:ext cx="1780100" cy="1780102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035" name="Circle"/>
          <p:cNvSpPr/>
          <p:nvPr/>
        </p:nvSpPr>
        <p:spPr>
          <a:xfrm>
            <a:off x="9731622" y="4953166"/>
            <a:ext cx="4920760" cy="4920766"/>
          </a:xfrm>
          <a:prstGeom prst="ellipse">
            <a:avLst/>
          </a:prstGeom>
          <a:noFill/>
          <a:ln w="508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457148">
              <a:defRPr sz="11600">
                <a:solidFill>
                  <a:srgbClr val="77716C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endParaRPr/>
          </a:p>
        </p:txBody>
      </p:sp>
      <p:sp>
        <p:nvSpPr>
          <p:cNvPr id="5036" name="Shape"/>
          <p:cNvSpPr/>
          <p:nvPr/>
        </p:nvSpPr>
        <p:spPr>
          <a:xfrm>
            <a:off x="10150058" y="4951201"/>
            <a:ext cx="4491762" cy="4667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5" extrusionOk="0">
                <a:moveTo>
                  <a:pt x="9086" y="23"/>
                </a:moveTo>
                <a:cubicBezTo>
                  <a:pt x="8136" y="82"/>
                  <a:pt x="7198" y="250"/>
                  <a:pt x="6290" y="525"/>
                </a:cubicBezTo>
                <a:cubicBezTo>
                  <a:pt x="5430" y="777"/>
                  <a:pt x="4603" y="1125"/>
                  <a:pt x="3828" y="1563"/>
                </a:cubicBezTo>
                <a:cubicBezTo>
                  <a:pt x="3152" y="1944"/>
                  <a:pt x="2520" y="2392"/>
                  <a:pt x="1939" y="2898"/>
                </a:cubicBezTo>
                <a:lnTo>
                  <a:pt x="2269" y="3153"/>
                </a:lnTo>
                <a:lnTo>
                  <a:pt x="2301" y="3271"/>
                </a:lnTo>
                <a:lnTo>
                  <a:pt x="2323" y="3390"/>
                </a:lnTo>
                <a:lnTo>
                  <a:pt x="2472" y="3487"/>
                </a:lnTo>
                <a:lnTo>
                  <a:pt x="2559" y="3376"/>
                </a:lnTo>
                <a:lnTo>
                  <a:pt x="2422" y="3429"/>
                </a:lnTo>
                <a:lnTo>
                  <a:pt x="2452" y="3362"/>
                </a:lnTo>
                <a:lnTo>
                  <a:pt x="2337" y="3335"/>
                </a:lnTo>
                <a:lnTo>
                  <a:pt x="2394" y="3275"/>
                </a:lnTo>
                <a:lnTo>
                  <a:pt x="2326" y="3196"/>
                </a:lnTo>
                <a:lnTo>
                  <a:pt x="2363" y="3143"/>
                </a:lnTo>
                <a:lnTo>
                  <a:pt x="2352" y="3068"/>
                </a:lnTo>
                <a:lnTo>
                  <a:pt x="2493" y="3000"/>
                </a:lnTo>
                <a:lnTo>
                  <a:pt x="2633" y="2917"/>
                </a:lnTo>
                <a:lnTo>
                  <a:pt x="2801" y="2806"/>
                </a:lnTo>
                <a:lnTo>
                  <a:pt x="2889" y="2658"/>
                </a:lnTo>
                <a:lnTo>
                  <a:pt x="3025" y="2567"/>
                </a:lnTo>
                <a:lnTo>
                  <a:pt x="3130" y="2504"/>
                </a:lnTo>
                <a:lnTo>
                  <a:pt x="3141" y="2583"/>
                </a:lnTo>
                <a:lnTo>
                  <a:pt x="2992" y="2644"/>
                </a:lnTo>
                <a:lnTo>
                  <a:pt x="3059" y="2671"/>
                </a:lnTo>
                <a:lnTo>
                  <a:pt x="3380" y="2523"/>
                </a:lnTo>
                <a:lnTo>
                  <a:pt x="3623" y="2428"/>
                </a:lnTo>
                <a:lnTo>
                  <a:pt x="3917" y="2369"/>
                </a:lnTo>
                <a:lnTo>
                  <a:pt x="4000" y="2309"/>
                </a:lnTo>
                <a:lnTo>
                  <a:pt x="3856" y="2309"/>
                </a:lnTo>
                <a:lnTo>
                  <a:pt x="3853" y="2239"/>
                </a:lnTo>
                <a:lnTo>
                  <a:pt x="3962" y="2183"/>
                </a:lnTo>
                <a:lnTo>
                  <a:pt x="4183" y="2047"/>
                </a:lnTo>
                <a:lnTo>
                  <a:pt x="4190" y="1984"/>
                </a:lnTo>
                <a:lnTo>
                  <a:pt x="4283" y="1979"/>
                </a:lnTo>
                <a:lnTo>
                  <a:pt x="4441" y="1939"/>
                </a:lnTo>
                <a:lnTo>
                  <a:pt x="4453" y="1840"/>
                </a:lnTo>
                <a:lnTo>
                  <a:pt x="4510" y="1868"/>
                </a:lnTo>
                <a:lnTo>
                  <a:pt x="4533" y="1968"/>
                </a:lnTo>
                <a:lnTo>
                  <a:pt x="4543" y="2070"/>
                </a:lnTo>
                <a:lnTo>
                  <a:pt x="4592" y="2115"/>
                </a:lnTo>
                <a:lnTo>
                  <a:pt x="4656" y="2175"/>
                </a:lnTo>
                <a:lnTo>
                  <a:pt x="4585" y="2303"/>
                </a:lnTo>
                <a:lnTo>
                  <a:pt x="4482" y="2396"/>
                </a:lnTo>
                <a:lnTo>
                  <a:pt x="4471" y="2458"/>
                </a:lnTo>
                <a:lnTo>
                  <a:pt x="4369" y="2605"/>
                </a:lnTo>
                <a:lnTo>
                  <a:pt x="4398" y="2668"/>
                </a:lnTo>
                <a:lnTo>
                  <a:pt x="4262" y="2803"/>
                </a:lnTo>
                <a:lnTo>
                  <a:pt x="4191" y="2746"/>
                </a:lnTo>
                <a:lnTo>
                  <a:pt x="4116" y="2905"/>
                </a:lnTo>
                <a:lnTo>
                  <a:pt x="4057" y="2992"/>
                </a:lnTo>
                <a:lnTo>
                  <a:pt x="4098" y="3042"/>
                </a:lnTo>
                <a:lnTo>
                  <a:pt x="4178" y="2992"/>
                </a:lnTo>
                <a:lnTo>
                  <a:pt x="4258" y="2972"/>
                </a:lnTo>
                <a:lnTo>
                  <a:pt x="4459" y="3139"/>
                </a:lnTo>
                <a:lnTo>
                  <a:pt x="4436" y="3209"/>
                </a:lnTo>
                <a:lnTo>
                  <a:pt x="4351" y="3259"/>
                </a:lnTo>
                <a:lnTo>
                  <a:pt x="4251" y="3315"/>
                </a:lnTo>
                <a:lnTo>
                  <a:pt x="4185" y="3368"/>
                </a:lnTo>
                <a:lnTo>
                  <a:pt x="4295" y="3423"/>
                </a:lnTo>
                <a:lnTo>
                  <a:pt x="4269" y="3486"/>
                </a:lnTo>
                <a:lnTo>
                  <a:pt x="4473" y="3505"/>
                </a:lnTo>
                <a:lnTo>
                  <a:pt x="4369" y="3522"/>
                </a:lnTo>
                <a:lnTo>
                  <a:pt x="4201" y="3552"/>
                </a:lnTo>
                <a:lnTo>
                  <a:pt x="4152" y="3499"/>
                </a:lnTo>
                <a:lnTo>
                  <a:pt x="4089" y="3441"/>
                </a:lnTo>
                <a:lnTo>
                  <a:pt x="4019" y="3390"/>
                </a:lnTo>
                <a:lnTo>
                  <a:pt x="3891" y="3344"/>
                </a:lnTo>
                <a:lnTo>
                  <a:pt x="3803" y="3300"/>
                </a:lnTo>
                <a:lnTo>
                  <a:pt x="3868" y="3220"/>
                </a:lnTo>
                <a:lnTo>
                  <a:pt x="3806" y="3207"/>
                </a:lnTo>
                <a:lnTo>
                  <a:pt x="3678" y="3168"/>
                </a:lnTo>
                <a:lnTo>
                  <a:pt x="3512" y="3208"/>
                </a:lnTo>
                <a:lnTo>
                  <a:pt x="3259" y="3298"/>
                </a:lnTo>
                <a:lnTo>
                  <a:pt x="3088" y="3347"/>
                </a:lnTo>
                <a:lnTo>
                  <a:pt x="2900" y="3438"/>
                </a:lnTo>
                <a:lnTo>
                  <a:pt x="2768" y="3517"/>
                </a:lnTo>
                <a:lnTo>
                  <a:pt x="2753" y="3443"/>
                </a:lnTo>
                <a:lnTo>
                  <a:pt x="2648" y="3431"/>
                </a:lnTo>
                <a:lnTo>
                  <a:pt x="2583" y="3483"/>
                </a:lnTo>
                <a:lnTo>
                  <a:pt x="2715" y="3613"/>
                </a:lnTo>
                <a:lnTo>
                  <a:pt x="2833" y="3625"/>
                </a:lnTo>
                <a:lnTo>
                  <a:pt x="2906" y="3685"/>
                </a:lnTo>
                <a:cubicBezTo>
                  <a:pt x="2911" y="3684"/>
                  <a:pt x="2916" y="3682"/>
                  <a:pt x="2921" y="3681"/>
                </a:cubicBezTo>
                <a:cubicBezTo>
                  <a:pt x="2927" y="3679"/>
                  <a:pt x="2932" y="3677"/>
                  <a:pt x="2938" y="3676"/>
                </a:cubicBezTo>
                <a:cubicBezTo>
                  <a:pt x="2943" y="3674"/>
                  <a:pt x="2948" y="3672"/>
                  <a:pt x="2953" y="3670"/>
                </a:cubicBezTo>
                <a:cubicBezTo>
                  <a:pt x="2959" y="3669"/>
                  <a:pt x="2964" y="3667"/>
                  <a:pt x="2970" y="3665"/>
                </a:cubicBezTo>
                <a:lnTo>
                  <a:pt x="3075" y="3642"/>
                </a:lnTo>
                <a:lnTo>
                  <a:pt x="3110" y="3699"/>
                </a:lnTo>
                <a:lnTo>
                  <a:pt x="3121" y="3779"/>
                </a:lnTo>
                <a:lnTo>
                  <a:pt x="3184" y="3751"/>
                </a:lnTo>
                <a:lnTo>
                  <a:pt x="3226" y="3695"/>
                </a:lnTo>
                <a:lnTo>
                  <a:pt x="3375" y="3677"/>
                </a:lnTo>
                <a:lnTo>
                  <a:pt x="3302" y="3735"/>
                </a:lnTo>
                <a:lnTo>
                  <a:pt x="3337" y="3785"/>
                </a:lnTo>
                <a:lnTo>
                  <a:pt x="3464" y="3740"/>
                </a:lnTo>
                <a:lnTo>
                  <a:pt x="3605" y="3697"/>
                </a:lnTo>
                <a:lnTo>
                  <a:pt x="3685" y="3634"/>
                </a:lnTo>
                <a:lnTo>
                  <a:pt x="3767" y="3570"/>
                </a:lnTo>
                <a:lnTo>
                  <a:pt x="3866" y="3605"/>
                </a:lnTo>
                <a:lnTo>
                  <a:pt x="3970" y="3570"/>
                </a:lnTo>
                <a:lnTo>
                  <a:pt x="3935" y="3717"/>
                </a:lnTo>
                <a:lnTo>
                  <a:pt x="3900" y="3796"/>
                </a:lnTo>
                <a:lnTo>
                  <a:pt x="4031" y="3819"/>
                </a:lnTo>
                <a:lnTo>
                  <a:pt x="4013" y="3931"/>
                </a:lnTo>
                <a:lnTo>
                  <a:pt x="3902" y="4039"/>
                </a:lnTo>
                <a:lnTo>
                  <a:pt x="3870" y="4120"/>
                </a:lnTo>
                <a:lnTo>
                  <a:pt x="4006" y="4081"/>
                </a:lnTo>
                <a:lnTo>
                  <a:pt x="4160" y="4204"/>
                </a:lnTo>
                <a:lnTo>
                  <a:pt x="4272" y="4300"/>
                </a:lnTo>
                <a:lnTo>
                  <a:pt x="4380" y="4419"/>
                </a:lnTo>
                <a:lnTo>
                  <a:pt x="4313" y="4482"/>
                </a:lnTo>
                <a:lnTo>
                  <a:pt x="4315" y="4548"/>
                </a:lnTo>
                <a:lnTo>
                  <a:pt x="4404" y="4548"/>
                </a:lnTo>
                <a:lnTo>
                  <a:pt x="4505" y="4482"/>
                </a:lnTo>
                <a:lnTo>
                  <a:pt x="4601" y="4419"/>
                </a:lnTo>
                <a:lnTo>
                  <a:pt x="4685" y="4321"/>
                </a:lnTo>
                <a:lnTo>
                  <a:pt x="4793" y="4379"/>
                </a:lnTo>
                <a:lnTo>
                  <a:pt x="4875" y="4412"/>
                </a:lnTo>
                <a:lnTo>
                  <a:pt x="5081" y="4312"/>
                </a:lnTo>
                <a:lnTo>
                  <a:pt x="5053" y="4389"/>
                </a:lnTo>
                <a:lnTo>
                  <a:pt x="4952" y="4427"/>
                </a:lnTo>
                <a:lnTo>
                  <a:pt x="5017" y="4524"/>
                </a:lnTo>
                <a:lnTo>
                  <a:pt x="5023" y="4586"/>
                </a:lnTo>
                <a:lnTo>
                  <a:pt x="4945" y="4631"/>
                </a:lnTo>
                <a:lnTo>
                  <a:pt x="4863" y="4721"/>
                </a:lnTo>
                <a:lnTo>
                  <a:pt x="4845" y="4785"/>
                </a:lnTo>
                <a:lnTo>
                  <a:pt x="4832" y="4875"/>
                </a:lnTo>
                <a:lnTo>
                  <a:pt x="4882" y="4928"/>
                </a:lnTo>
                <a:lnTo>
                  <a:pt x="4927" y="4888"/>
                </a:lnTo>
                <a:lnTo>
                  <a:pt x="5049" y="4859"/>
                </a:lnTo>
                <a:lnTo>
                  <a:pt x="5133" y="4920"/>
                </a:lnTo>
                <a:lnTo>
                  <a:pt x="5201" y="4925"/>
                </a:lnTo>
                <a:lnTo>
                  <a:pt x="5294" y="4915"/>
                </a:lnTo>
                <a:lnTo>
                  <a:pt x="5330" y="4816"/>
                </a:lnTo>
                <a:lnTo>
                  <a:pt x="5400" y="4753"/>
                </a:lnTo>
                <a:lnTo>
                  <a:pt x="5430" y="4677"/>
                </a:lnTo>
                <a:lnTo>
                  <a:pt x="5376" y="4574"/>
                </a:lnTo>
                <a:lnTo>
                  <a:pt x="5359" y="4504"/>
                </a:lnTo>
                <a:lnTo>
                  <a:pt x="5451" y="4447"/>
                </a:lnTo>
                <a:lnTo>
                  <a:pt x="5511" y="4355"/>
                </a:lnTo>
                <a:lnTo>
                  <a:pt x="5558" y="4240"/>
                </a:lnTo>
                <a:lnTo>
                  <a:pt x="5632" y="4133"/>
                </a:lnTo>
                <a:lnTo>
                  <a:pt x="5671" y="4063"/>
                </a:lnTo>
                <a:lnTo>
                  <a:pt x="5759" y="3948"/>
                </a:lnTo>
                <a:lnTo>
                  <a:pt x="5792" y="3827"/>
                </a:lnTo>
                <a:lnTo>
                  <a:pt x="5807" y="3736"/>
                </a:lnTo>
                <a:lnTo>
                  <a:pt x="5856" y="3649"/>
                </a:lnTo>
                <a:lnTo>
                  <a:pt x="5831" y="3569"/>
                </a:lnTo>
                <a:lnTo>
                  <a:pt x="5770" y="3601"/>
                </a:lnTo>
                <a:lnTo>
                  <a:pt x="5657" y="3558"/>
                </a:lnTo>
                <a:lnTo>
                  <a:pt x="5697" y="3495"/>
                </a:lnTo>
                <a:lnTo>
                  <a:pt x="5774" y="3495"/>
                </a:lnTo>
                <a:lnTo>
                  <a:pt x="5846" y="3458"/>
                </a:lnTo>
                <a:lnTo>
                  <a:pt x="5834" y="3390"/>
                </a:lnTo>
                <a:lnTo>
                  <a:pt x="5763" y="3366"/>
                </a:lnTo>
                <a:lnTo>
                  <a:pt x="5763" y="3275"/>
                </a:lnTo>
                <a:lnTo>
                  <a:pt x="5754" y="3184"/>
                </a:lnTo>
                <a:lnTo>
                  <a:pt x="5788" y="3070"/>
                </a:lnTo>
                <a:lnTo>
                  <a:pt x="5948" y="3025"/>
                </a:lnTo>
                <a:lnTo>
                  <a:pt x="6106" y="3002"/>
                </a:lnTo>
                <a:lnTo>
                  <a:pt x="6182" y="2933"/>
                </a:lnTo>
                <a:lnTo>
                  <a:pt x="6223" y="2853"/>
                </a:lnTo>
                <a:lnTo>
                  <a:pt x="6276" y="2714"/>
                </a:lnTo>
                <a:lnTo>
                  <a:pt x="6304" y="2625"/>
                </a:lnTo>
                <a:lnTo>
                  <a:pt x="6386" y="2573"/>
                </a:lnTo>
                <a:lnTo>
                  <a:pt x="6558" y="2545"/>
                </a:lnTo>
                <a:lnTo>
                  <a:pt x="6670" y="2513"/>
                </a:lnTo>
                <a:lnTo>
                  <a:pt x="6806" y="2370"/>
                </a:lnTo>
                <a:lnTo>
                  <a:pt x="6948" y="2275"/>
                </a:lnTo>
                <a:lnTo>
                  <a:pt x="6933" y="2207"/>
                </a:lnTo>
                <a:lnTo>
                  <a:pt x="6985" y="2152"/>
                </a:lnTo>
                <a:lnTo>
                  <a:pt x="6810" y="2131"/>
                </a:lnTo>
                <a:lnTo>
                  <a:pt x="6933" y="2039"/>
                </a:lnTo>
                <a:lnTo>
                  <a:pt x="6992" y="1961"/>
                </a:lnTo>
                <a:lnTo>
                  <a:pt x="7130" y="1910"/>
                </a:lnTo>
                <a:lnTo>
                  <a:pt x="7036" y="1841"/>
                </a:lnTo>
                <a:lnTo>
                  <a:pt x="7084" y="1808"/>
                </a:lnTo>
                <a:lnTo>
                  <a:pt x="7301" y="1836"/>
                </a:lnTo>
                <a:lnTo>
                  <a:pt x="7394" y="1898"/>
                </a:lnTo>
                <a:lnTo>
                  <a:pt x="7525" y="1886"/>
                </a:lnTo>
                <a:lnTo>
                  <a:pt x="7625" y="1837"/>
                </a:lnTo>
                <a:lnTo>
                  <a:pt x="7769" y="1808"/>
                </a:lnTo>
                <a:lnTo>
                  <a:pt x="7803" y="1735"/>
                </a:lnTo>
                <a:lnTo>
                  <a:pt x="7739" y="1695"/>
                </a:lnTo>
                <a:lnTo>
                  <a:pt x="7920" y="1618"/>
                </a:lnTo>
                <a:lnTo>
                  <a:pt x="8000" y="1631"/>
                </a:lnTo>
                <a:lnTo>
                  <a:pt x="8201" y="1543"/>
                </a:lnTo>
                <a:lnTo>
                  <a:pt x="8282" y="1542"/>
                </a:lnTo>
                <a:lnTo>
                  <a:pt x="8333" y="1495"/>
                </a:lnTo>
                <a:lnTo>
                  <a:pt x="8407" y="1500"/>
                </a:lnTo>
                <a:lnTo>
                  <a:pt x="8475" y="1531"/>
                </a:lnTo>
                <a:lnTo>
                  <a:pt x="8385" y="1575"/>
                </a:lnTo>
                <a:lnTo>
                  <a:pt x="8397" y="1694"/>
                </a:lnTo>
                <a:lnTo>
                  <a:pt x="8477" y="1689"/>
                </a:lnTo>
                <a:lnTo>
                  <a:pt x="8584" y="1717"/>
                </a:lnTo>
                <a:lnTo>
                  <a:pt x="8606" y="1767"/>
                </a:lnTo>
                <a:lnTo>
                  <a:pt x="8695" y="1726"/>
                </a:lnTo>
                <a:lnTo>
                  <a:pt x="8826" y="1682"/>
                </a:lnTo>
                <a:lnTo>
                  <a:pt x="8888" y="1717"/>
                </a:lnTo>
                <a:lnTo>
                  <a:pt x="8995" y="1745"/>
                </a:lnTo>
                <a:lnTo>
                  <a:pt x="9107" y="1710"/>
                </a:lnTo>
                <a:lnTo>
                  <a:pt x="9143" y="1654"/>
                </a:lnTo>
                <a:lnTo>
                  <a:pt x="9185" y="1568"/>
                </a:lnTo>
                <a:lnTo>
                  <a:pt x="9304" y="1550"/>
                </a:lnTo>
                <a:lnTo>
                  <a:pt x="9374" y="1586"/>
                </a:lnTo>
                <a:lnTo>
                  <a:pt x="9432" y="1592"/>
                </a:lnTo>
                <a:lnTo>
                  <a:pt x="9463" y="1500"/>
                </a:lnTo>
                <a:lnTo>
                  <a:pt x="9548" y="1451"/>
                </a:lnTo>
                <a:lnTo>
                  <a:pt x="9703" y="1396"/>
                </a:lnTo>
                <a:lnTo>
                  <a:pt x="9820" y="1356"/>
                </a:lnTo>
                <a:lnTo>
                  <a:pt x="9897" y="1345"/>
                </a:lnTo>
                <a:lnTo>
                  <a:pt x="9901" y="1284"/>
                </a:lnTo>
                <a:lnTo>
                  <a:pt x="9792" y="1212"/>
                </a:lnTo>
                <a:lnTo>
                  <a:pt x="9927" y="1206"/>
                </a:lnTo>
                <a:lnTo>
                  <a:pt x="10044" y="1229"/>
                </a:lnTo>
                <a:lnTo>
                  <a:pt x="10153" y="1224"/>
                </a:lnTo>
                <a:lnTo>
                  <a:pt x="10213" y="1143"/>
                </a:lnTo>
                <a:lnTo>
                  <a:pt x="10129" y="1063"/>
                </a:lnTo>
                <a:lnTo>
                  <a:pt x="10189" y="1054"/>
                </a:lnTo>
                <a:lnTo>
                  <a:pt x="10295" y="1106"/>
                </a:lnTo>
                <a:lnTo>
                  <a:pt x="10396" y="1106"/>
                </a:lnTo>
                <a:lnTo>
                  <a:pt x="10452" y="1077"/>
                </a:lnTo>
                <a:lnTo>
                  <a:pt x="10539" y="1019"/>
                </a:lnTo>
                <a:lnTo>
                  <a:pt x="10545" y="1091"/>
                </a:lnTo>
                <a:lnTo>
                  <a:pt x="10514" y="1161"/>
                </a:lnTo>
                <a:lnTo>
                  <a:pt x="10590" y="1194"/>
                </a:lnTo>
                <a:lnTo>
                  <a:pt x="10623" y="1094"/>
                </a:lnTo>
                <a:lnTo>
                  <a:pt x="10705" y="1043"/>
                </a:lnTo>
                <a:lnTo>
                  <a:pt x="10724" y="959"/>
                </a:lnTo>
                <a:lnTo>
                  <a:pt x="10741" y="860"/>
                </a:lnTo>
                <a:lnTo>
                  <a:pt x="10745" y="748"/>
                </a:lnTo>
                <a:lnTo>
                  <a:pt x="10830" y="692"/>
                </a:lnTo>
                <a:lnTo>
                  <a:pt x="10923" y="669"/>
                </a:lnTo>
                <a:lnTo>
                  <a:pt x="11046" y="676"/>
                </a:lnTo>
                <a:lnTo>
                  <a:pt x="10996" y="718"/>
                </a:lnTo>
                <a:lnTo>
                  <a:pt x="10926" y="730"/>
                </a:lnTo>
                <a:lnTo>
                  <a:pt x="10809" y="796"/>
                </a:lnTo>
                <a:lnTo>
                  <a:pt x="10822" y="880"/>
                </a:lnTo>
                <a:lnTo>
                  <a:pt x="10780" y="1004"/>
                </a:lnTo>
                <a:lnTo>
                  <a:pt x="10773" y="1057"/>
                </a:lnTo>
                <a:lnTo>
                  <a:pt x="10726" y="1110"/>
                </a:lnTo>
                <a:lnTo>
                  <a:pt x="10695" y="1170"/>
                </a:lnTo>
                <a:lnTo>
                  <a:pt x="10854" y="1228"/>
                </a:lnTo>
                <a:lnTo>
                  <a:pt x="10934" y="1193"/>
                </a:lnTo>
                <a:lnTo>
                  <a:pt x="10996" y="1175"/>
                </a:lnTo>
                <a:lnTo>
                  <a:pt x="11055" y="1115"/>
                </a:lnTo>
                <a:lnTo>
                  <a:pt x="11171" y="1081"/>
                </a:lnTo>
                <a:lnTo>
                  <a:pt x="11235" y="1049"/>
                </a:lnTo>
                <a:lnTo>
                  <a:pt x="11245" y="988"/>
                </a:lnTo>
                <a:lnTo>
                  <a:pt x="11214" y="895"/>
                </a:lnTo>
                <a:lnTo>
                  <a:pt x="11309" y="918"/>
                </a:lnTo>
                <a:lnTo>
                  <a:pt x="11442" y="1015"/>
                </a:lnTo>
                <a:lnTo>
                  <a:pt x="11487" y="1063"/>
                </a:lnTo>
                <a:lnTo>
                  <a:pt x="11615" y="1114"/>
                </a:lnTo>
                <a:lnTo>
                  <a:pt x="11833" y="1289"/>
                </a:lnTo>
                <a:lnTo>
                  <a:pt x="11757" y="1340"/>
                </a:lnTo>
                <a:cubicBezTo>
                  <a:pt x="11734" y="1353"/>
                  <a:pt x="11710" y="1365"/>
                  <a:pt x="11686" y="1375"/>
                </a:cubicBezTo>
                <a:cubicBezTo>
                  <a:pt x="11643" y="1391"/>
                  <a:pt x="11600" y="1403"/>
                  <a:pt x="11555" y="1408"/>
                </a:cubicBezTo>
                <a:lnTo>
                  <a:pt x="11462" y="1448"/>
                </a:lnTo>
                <a:cubicBezTo>
                  <a:pt x="11416" y="1468"/>
                  <a:pt x="11368" y="1486"/>
                  <a:pt x="11320" y="1500"/>
                </a:cubicBezTo>
                <a:cubicBezTo>
                  <a:pt x="11300" y="1506"/>
                  <a:pt x="11281" y="1511"/>
                  <a:pt x="11261" y="1516"/>
                </a:cubicBezTo>
                <a:lnTo>
                  <a:pt x="11181" y="1507"/>
                </a:lnTo>
                <a:lnTo>
                  <a:pt x="11030" y="1507"/>
                </a:lnTo>
                <a:lnTo>
                  <a:pt x="10934" y="1503"/>
                </a:lnTo>
                <a:lnTo>
                  <a:pt x="10809" y="1515"/>
                </a:lnTo>
                <a:lnTo>
                  <a:pt x="10747" y="1614"/>
                </a:lnTo>
                <a:lnTo>
                  <a:pt x="10819" y="1631"/>
                </a:lnTo>
                <a:lnTo>
                  <a:pt x="10969" y="1619"/>
                </a:lnTo>
                <a:lnTo>
                  <a:pt x="11157" y="1625"/>
                </a:lnTo>
                <a:lnTo>
                  <a:pt x="11217" y="1614"/>
                </a:lnTo>
                <a:lnTo>
                  <a:pt x="11367" y="1614"/>
                </a:lnTo>
                <a:lnTo>
                  <a:pt x="11444" y="1637"/>
                </a:lnTo>
                <a:lnTo>
                  <a:pt x="11524" y="1637"/>
                </a:lnTo>
                <a:lnTo>
                  <a:pt x="11612" y="1580"/>
                </a:lnTo>
                <a:lnTo>
                  <a:pt x="11712" y="1523"/>
                </a:lnTo>
                <a:lnTo>
                  <a:pt x="11819" y="1471"/>
                </a:lnTo>
                <a:lnTo>
                  <a:pt x="11946" y="1465"/>
                </a:lnTo>
                <a:lnTo>
                  <a:pt x="12061" y="1443"/>
                </a:lnTo>
                <a:lnTo>
                  <a:pt x="12136" y="1357"/>
                </a:lnTo>
                <a:lnTo>
                  <a:pt x="12043" y="1285"/>
                </a:lnTo>
                <a:lnTo>
                  <a:pt x="11919" y="1210"/>
                </a:lnTo>
                <a:lnTo>
                  <a:pt x="11819" y="1205"/>
                </a:lnTo>
                <a:lnTo>
                  <a:pt x="11706" y="1174"/>
                </a:lnTo>
                <a:lnTo>
                  <a:pt x="11777" y="1143"/>
                </a:lnTo>
                <a:lnTo>
                  <a:pt x="11750" y="1051"/>
                </a:lnTo>
                <a:lnTo>
                  <a:pt x="11825" y="1016"/>
                </a:lnTo>
                <a:lnTo>
                  <a:pt x="11846" y="1077"/>
                </a:lnTo>
                <a:lnTo>
                  <a:pt x="11928" y="1117"/>
                </a:lnTo>
                <a:lnTo>
                  <a:pt x="12159" y="1117"/>
                </a:lnTo>
                <a:lnTo>
                  <a:pt x="12136" y="1175"/>
                </a:lnTo>
                <a:lnTo>
                  <a:pt x="12345" y="1232"/>
                </a:lnTo>
                <a:lnTo>
                  <a:pt x="12516" y="1260"/>
                </a:lnTo>
                <a:lnTo>
                  <a:pt x="12410" y="1269"/>
                </a:lnTo>
                <a:lnTo>
                  <a:pt x="12377" y="1343"/>
                </a:lnTo>
                <a:lnTo>
                  <a:pt x="12484" y="1372"/>
                </a:lnTo>
                <a:lnTo>
                  <a:pt x="12555" y="1355"/>
                </a:lnTo>
                <a:lnTo>
                  <a:pt x="12565" y="1284"/>
                </a:lnTo>
                <a:lnTo>
                  <a:pt x="12747" y="1256"/>
                </a:lnTo>
                <a:lnTo>
                  <a:pt x="12841" y="1250"/>
                </a:lnTo>
                <a:lnTo>
                  <a:pt x="12901" y="1278"/>
                </a:lnTo>
                <a:lnTo>
                  <a:pt x="12864" y="1328"/>
                </a:lnTo>
                <a:lnTo>
                  <a:pt x="12746" y="1364"/>
                </a:lnTo>
                <a:lnTo>
                  <a:pt x="12797" y="1425"/>
                </a:lnTo>
                <a:lnTo>
                  <a:pt x="12864" y="1482"/>
                </a:lnTo>
                <a:lnTo>
                  <a:pt x="12914" y="1448"/>
                </a:lnTo>
                <a:lnTo>
                  <a:pt x="13008" y="1431"/>
                </a:lnTo>
                <a:lnTo>
                  <a:pt x="13050" y="1368"/>
                </a:lnTo>
                <a:lnTo>
                  <a:pt x="13121" y="1351"/>
                </a:lnTo>
                <a:lnTo>
                  <a:pt x="13164" y="1395"/>
                </a:lnTo>
                <a:lnTo>
                  <a:pt x="13267" y="1387"/>
                </a:lnTo>
                <a:lnTo>
                  <a:pt x="13470" y="1475"/>
                </a:lnTo>
                <a:lnTo>
                  <a:pt x="13581" y="1528"/>
                </a:lnTo>
                <a:lnTo>
                  <a:pt x="13644" y="1571"/>
                </a:lnTo>
                <a:lnTo>
                  <a:pt x="13707" y="1588"/>
                </a:lnTo>
                <a:lnTo>
                  <a:pt x="13776" y="1583"/>
                </a:lnTo>
                <a:lnTo>
                  <a:pt x="13849" y="1548"/>
                </a:lnTo>
                <a:lnTo>
                  <a:pt x="13889" y="1674"/>
                </a:lnTo>
                <a:lnTo>
                  <a:pt x="13754" y="1658"/>
                </a:lnTo>
                <a:lnTo>
                  <a:pt x="13712" y="1733"/>
                </a:lnTo>
                <a:lnTo>
                  <a:pt x="13587" y="1707"/>
                </a:lnTo>
                <a:lnTo>
                  <a:pt x="13509" y="1604"/>
                </a:lnTo>
                <a:lnTo>
                  <a:pt x="13433" y="1532"/>
                </a:lnTo>
                <a:lnTo>
                  <a:pt x="13378" y="1440"/>
                </a:lnTo>
                <a:lnTo>
                  <a:pt x="13225" y="1451"/>
                </a:lnTo>
                <a:lnTo>
                  <a:pt x="13129" y="1479"/>
                </a:lnTo>
                <a:lnTo>
                  <a:pt x="13141" y="1552"/>
                </a:lnTo>
                <a:lnTo>
                  <a:pt x="13195" y="1653"/>
                </a:lnTo>
                <a:lnTo>
                  <a:pt x="13228" y="1725"/>
                </a:lnTo>
                <a:lnTo>
                  <a:pt x="13280" y="1806"/>
                </a:lnTo>
                <a:lnTo>
                  <a:pt x="13280" y="1882"/>
                </a:lnTo>
                <a:lnTo>
                  <a:pt x="13349" y="1898"/>
                </a:lnTo>
                <a:lnTo>
                  <a:pt x="13351" y="1980"/>
                </a:lnTo>
                <a:lnTo>
                  <a:pt x="13274" y="2009"/>
                </a:lnTo>
                <a:lnTo>
                  <a:pt x="13302" y="2116"/>
                </a:lnTo>
                <a:lnTo>
                  <a:pt x="13367" y="2160"/>
                </a:lnTo>
                <a:lnTo>
                  <a:pt x="13406" y="2245"/>
                </a:lnTo>
                <a:lnTo>
                  <a:pt x="13448" y="2311"/>
                </a:lnTo>
                <a:lnTo>
                  <a:pt x="13605" y="2329"/>
                </a:lnTo>
                <a:lnTo>
                  <a:pt x="13626" y="2378"/>
                </a:lnTo>
                <a:lnTo>
                  <a:pt x="13716" y="2434"/>
                </a:lnTo>
                <a:lnTo>
                  <a:pt x="13858" y="2509"/>
                </a:lnTo>
                <a:lnTo>
                  <a:pt x="13978" y="2589"/>
                </a:lnTo>
                <a:lnTo>
                  <a:pt x="14085" y="2640"/>
                </a:lnTo>
                <a:lnTo>
                  <a:pt x="14196" y="2686"/>
                </a:lnTo>
                <a:lnTo>
                  <a:pt x="14385" y="2735"/>
                </a:lnTo>
                <a:lnTo>
                  <a:pt x="14340" y="2658"/>
                </a:lnTo>
                <a:lnTo>
                  <a:pt x="14480" y="2708"/>
                </a:lnTo>
                <a:lnTo>
                  <a:pt x="14693" y="2827"/>
                </a:lnTo>
                <a:lnTo>
                  <a:pt x="15071" y="2950"/>
                </a:lnTo>
                <a:lnTo>
                  <a:pt x="15184" y="3053"/>
                </a:lnTo>
                <a:lnTo>
                  <a:pt x="15252" y="3112"/>
                </a:lnTo>
                <a:lnTo>
                  <a:pt x="15319" y="3208"/>
                </a:lnTo>
                <a:lnTo>
                  <a:pt x="15419" y="3260"/>
                </a:lnTo>
                <a:cubicBezTo>
                  <a:pt x="15459" y="3288"/>
                  <a:pt x="15499" y="3314"/>
                  <a:pt x="15540" y="3339"/>
                </a:cubicBezTo>
                <a:cubicBezTo>
                  <a:pt x="15589" y="3369"/>
                  <a:pt x="15639" y="3399"/>
                  <a:pt x="15693" y="3419"/>
                </a:cubicBezTo>
                <a:cubicBezTo>
                  <a:pt x="15721" y="3430"/>
                  <a:pt x="15749" y="3438"/>
                  <a:pt x="15779" y="3443"/>
                </a:cubicBezTo>
                <a:cubicBezTo>
                  <a:pt x="15814" y="3451"/>
                  <a:pt x="15848" y="3459"/>
                  <a:pt x="15882" y="3466"/>
                </a:cubicBezTo>
                <a:cubicBezTo>
                  <a:pt x="15934" y="3477"/>
                  <a:pt x="15986" y="3488"/>
                  <a:pt x="16038" y="3499"/>
                </a:cubicBezTo>
                <a:lnTo>
                  <a:pt x="16174" y="3511"/>
                </a:lnTo>
                <a:lnTo>
                  <a:pt x="16267" y="3471"/>
                </a:lnTo>
                <a:lnTo>
                  <a:pt x="16286" y="3409"/>
                </a:lnTo>
                <a:lnTo>
                  <a:pt x="16267" y="3352"/>
                </a:lnTo>
                <a:lnTo>
                  <a:pt x="16185" y="3296"/>
                </a:lnTo>
                <a:lnTo>
                  <a:pt x="16135" y="3263"/>
                </a:lnTo>
                <a:cubicBezTo>
                  <a:pt x="16068" y="3293"/>
                  <a:pt x="15996" y="3234"/>
                  <a:pt x="16016" y="3165"/>
                </a:cubicBezTo>
                <a:cubicBezTo>
                  <a:pt x="16023" y="3142"/>
                  <a:pt x="16043" y="3123"/>
                  <a:pt x="16067" y="3117"/>
                </a:cubicBezTo>
                <a:lnTo>
                  <a:pt x="16127" y="3096"/>
                </a:lnTo>
                <a:lnTo>
                  <a:pt x="16277" y="3112"/>
                </a:lnTo>
                <a:lnTo>
                  <a:pt x="16487" y="3137"/>
                </a:lnTo>
                <a:lnTo>
                  <a:pt x="16500" y="3050"/>
                </a:lnTo>
                <a:lnTo>
                  <a:pt x="16465" y="2984"/>
                </a:lnTo>
                <a:lnTo>
                  <a:pt x="16382" y="2957"/>
                </a:lnTo>
                <a:lnTo>
                  <a:pt x="16291" y="2881"/>
                </a:lnTo>
                <a:lnTo>
                  <a:pt x="16234" y="2854"/>
                </a:lnTo>
                <a:lnTo>
                  <a:pt x="16167" y="2787"/>
                </a:lnTo>
                <a:lnTo>
                  <a:pt x="16084" y="2718"/>
                </a:lnTo>
                <a:lnTo>
                  <a:pt x="15999" y="2707"/>
                </a:lnTo>
                <a:lnTo>
                  <a:pt x="15924" y="2718"/>
                </a:lnTo>
                <a:lnTo>
                  <a:pt x="15797" y="2730"/>
                </a:lnTo>
                <a:lnTo>
                  <a:pt x="15718" y="2654"/>
                </a:lnTo>
                <a:lnTo>
                  <a:pt x="15676" y="2573"/>
                </a:lnTo>
                <a:lnTo>
                  <a:pt x="15625" y="2512"/>
                </a:lnTo>
                <a:lnTo>
                  <a:pt x="15454" y="2512"/>
                </a:lnTo>
                <a:lnTo>
                  <a:pt x="15437" y="2430"/>
                </a:lnTo>
                <a:lnTo>
                  <a:pt x="15359" y="2441"/>
                </a:lnTo>
                <a:lnTo>
                  <a:pt x="15342" y="2493"/>
                </a:lnTo>
                <a:lnTo>
                  <a:pt x="15411" y="2559"/>
                </a:lnTo>
                <a:lnTo>
                  <a:pt x="15387" y="2628"/>
                </a:lnTo>
                <a:lnTo>
                  <a:pt x="15287" y="2599"/>
                </a:lnTo>
                <a:lnTo>
                  <a:pt x="15183" y="2539"/>
                </a:lnTo>
                <a:lnTo>
                  <a:pt x="15055" y="2494"/>
                </a:lnTo>
                <a:lnTo>
                  <a:pt x="14993" y="2437"/>
                </a:lnTo>
                <a:lnTo>
                  <a:pt x="14865" y="2404"/>
                </a:lnTo>
                <a:lnTo>
                  <a:pt x="14733" y="2397"/>
                </a:lnTo>
                <a:lnTo>
                  <a:pt x="14605" y="2333"/>
                </a:lnTo>
                <a:lnTo>
                  <a:pt x="14509" y="2283"/>
                </a:lnTo>
                <a:lnTo>
                  <a:pt x="14417" y="2254"/>
                </a:lnTo>
                <a:lnTo>
                  <a:pt x="14347" y="2143"/>
                </a:lnTo>
                <a:lnTo>
                  <a:pt x="14461" y="2143"/>
                </a:lnTo>
                <a:cubicBezTo>
                  <a:pt x="14516" y="2180"/>
                  <a:pt x="14578" y="2208"/>
                  <a:pt x="14643" y="2225"/>
                </a:cubicBezTo>
                <a:cubicBezTo>
                  <a:pt x="14676" y="2233"/>
                  <a:pt x="14709" y="2239"/>
                  <a:pt x="14743" y="2242"/>
                </a:cubicBezTo>
                <a:lnTo>
                  <a:pt x="14838" y="2310"/>
                </a:lnTo>
                <a:lnTo>
                  <a:pt x="14928" y="2366"/>
                </a:lnTo>
                <a:lnTo>
                  <a:pt x="15020" y="2384"/>
                </a:lnTo>
                <a:lnTo>
                  <a:pt x="15170" y="2377"/>
                </a:lnTo>
                <a:lnTo>
                  <a:pt x="15242" y="2404"/>
                </a:lnTo>
                <a:lnTo>
                  <a:pt x="15348" y="2307"/>
                </a:lnTo>
                <a:lnTo>
                  <a:pt x="15281" y="2250"/>
                </a:lnTo>
                <a:lnTo>
                  <a:pt x="15004" y="2045"/>
                </a:lnTo>
                <a:lnTo>
                  <a:pt x="14874" y="1985"/>
                </a:lnTo>
                <a:lnTo>
                  <a:pt x="14885" y="1908"/>
                </a:lnTo>
                <a:cubicBezTo>
                  <a:pt x="14953" y="1927"/>
                  <a:pt x="15016" y="1959"/>
                  <a:pt x="15070" y="2003"/>
                </a:cubicBezTo>
                <a:cubicBezTo>
                  <a:pt x="15110" y="2035"/>
                  <a:pt x="15145" y="2073"/>
                  <a:pt x="15183" y="2107"/>
                </a:cubicBezTo>
                <a:cubicBezTo>
                  <a:pt x="15212" y="2133"/>
                  <a:pt x="15243" y="2158"/>
                  <a:pt x="15276" y="2180"/>
                </a:cubicBezTo>
                <a:lnTo>
                  <a:pt x="15366" y="2215"/>
                </a:lnTo>
                <a:lnTo>
                  <a:pt x="15412" y="2307"/>
                </a:lnTo>
                <a:lnTo>
                  <a:pt x="15544" y="2372"/>
                </a:lnTo>
                <a:lnTo>
                  <a:pt x="15614" y="2372"/>
                </a:lnTo>
                <a:lnTo>
                  <a:pt x="15786" y="2417"/>
                </a:lnTo>
                <a:lnTo>
                  <a:pt x="15929" y="2462"/>
                </a:lnTo>
                <a:lnTo>
                  <a:pt x="16039" y="2485"/>
                </a:lnTo>
                <a:lnTo>
                  <a:pt x="16158" y="2513"/>
                </a:lnTo>
                <a:lnTo>
                  <a:pt x="16265" y="2593"/>
                </a:lnTo>
                <a:lnTo>
                  <a:pt x="16270" y="2674"/>
                </a:lnTo>
                <a:lnTo>
                  <a:pt x="16270" y="2730"/>
                </a:lnTo>
                <a:lnTo>
                  <a:pt x="16377" y="2810"/>
                </a:lnTo>
                <a:lnTo>
                  <a:pt x="16484" y="2873"/>
                </a:lnTo>
                <a:lnTo>
                  <a:pt x="16539" y="2970"/>
                </a:lnTo>
                <a:lnTo>
                  <a:pt x="16585" y="3030"/>
                </a:lnTo>
                <a:lnTo>
                  <a:pt x="16562" y="3111"/>
                </a:lnTo>
                <a:lnTo>
                  <a:pt x="16532" y="3173"/>
                </a:lnTo>
                <a:lnTo>
                  <a:pt x="16498" y="3250"/>
                </a:lnTo>
                <a:lnTo>
                  <a:pt x="16409" y="3204"/>
                </a:lnTo>
                <a:lnTo>
                  <a:pt x="16356" y="3145"/>
                </a:lnTo>
                <a:lnTo>
                  <a:pt x="16252" y="3177"/>
                </a:lnTo>
                <a:cubicBezTo>
                  <a:pt x="16293" y="3217"/>
                  <a:pt x="16329" y="3260"/>
                  <a:pt x="16361" y="3307"/>
                </a:cubicBezTo>
                <a:cubicBezTo>
                  <a:pt x="16382" y="3339"/>
                  <a:pt x="16401" y="3373"/>
                  <a:pt x="16418" y="3409"/>
                </a:cubicBezTo>
                <a:lnTo>
                  <a:pt x="16564" y="3451"/>
                </a:lnTo>
                <a:lnTo>
                  <a:pt x="16681" y="3471"/>
                </a:lnTo>
                <a:lnTo>
                  <a:pt x="16852" y="3529"/>
                </a:lnTo>
                <a:lnTo>
                  <a:pt x="16941" y="3574"/>
                </a:lnTo>
                <a:lnTo>
                  <a:pt x="16994" y="3654"/>
                </a:lnTo>
                <a:lnTo>
                  <a:pt x="17084" y="3772"/>
                </a:lnTo>
                <a:lnTo>
                  <a:pt x="17117" y="3813"/>
                </a:lnTo>
                <a:lnTo>
                  <a:pt x="17128" y="3903"/>
                </a:lnTo>
                <a:lnTo>
                  <a:pt x="17212" y="3943"/>
                </a:lnTo>
                <a:lnTo>
                  <a:pt x="17401" y="4112"/>
                </a:lnTo>
                <a:lnTo>
                  <a:pt x="17571" y="4292"/>
                </a:lnTo>
                <a:lnTo>
                  <a:pt x="17472" y="4250"/>
                </a:lnTo>
                <a:lnTo>
                  <a:pt x="17387" y="4222"/>
                </a:lnTo>
                <a:lnTo>
                  <a:pt x="17322" y="4142"/>
                </a:lnTo>
                <a:lnTo>
                  <a:pt x="17230" y="4186"/>
                </a:lnTo>
                <a:lnTo>
                  <a:pt x="17230" y="4254"/>
                </a:lnTo>
                <a:lnTo>
                  <a:pt x="17176" y="4283"/>
                </a:lnTo>
                <a:lnTo>
                  <a:pt x="17058" y="4250"/>
                </a:lnTo>
                <a:lnTo>
                  <a:pt x="16952" y="4238"/>
                </a:lnTo>
                <a:lnTo>
                  <a:pt x="16789" y="4288"/>
                </a:lnTo>
                <a:lnTo>
                  <a:pt x="16696" y="4250"/>
                </a:lnTo>
                <a:lnTo>
                  <a:pt x="16593" y="4116"/>
                </a:lnTo>
                <a:lnTo>
                  <a:pt x="16515" y="4102"/>
                </a:lnTo>
                <a:lnTo>
                  <a:pt x="16551" y="4182"/>
                </a:lnTo>
                <a:lnTo>
                  <a:pt x="16510" y="4250"/>
                </a:lnTo>
                <a:lnTo>
                  <a:pt x="16452" y="4201"/>
                </a:lnTo>
                <a:lnTo>
                  <a:pt x="16312" y="4026"/>
                </a:lnTo>
                <a:lnTo>
                  <a:pt x="16222" y="4086"/>
                </a:lnTo>
                <a:lnTo>
                  <a:pt x="16302" y="4141"/>
                </a:lnTo>
                <a:cubicBezTo>
                  <a:pt x="16314" y="4155"/>
                  <a:pt x="16326" y="4169"/>
                  <a:pt x="16337" y="4184"/>
                </a:cubicBezTo>
                <a:cubicBezTo>
                  <a:pt x="16349" y="4198"/>
                  <a:pt x="16360" y="4213"/>
                  <a:pt x="16372" y="4228"/>
                </a:cubicBezTo>
                <a:lnTo>
                  <a:pt x="16372" y="4296"/>
                </a:lnTo>
                <a:lnTo>
                  <a:pt x="16420" y="4320"/>
                </a:lnTo>
                <a:lnTo>
                  <a:pt x="16551" y="4430"/>
                </a:lnTo>
                <a:lnTo>
                  <a:pt x="16427" y="4418"/>
                </a:lnTo>
                <a:lnTo>
                  <a:pt x="16427" y="4498"/>
                </a:lnTo>
                <a:lnTo>
                  <a:pt x="16521" y="4581"/>
                </a:lnTo>
                <a:lnTo>
                  <a:pt x="16639" y="4667"/>
                </a:lnTo>
                <a:lnTo>
                  <a:pt x="16735" y="4683"/>
                </a:lnTo>
                <a:cubicBezTo>
                  <a:pt x="16717" y="4664"/>
                  <a:pt x="16699" y="4645"/>
                  <a:pt x="16681" y="4626"/>
                </a:cubicBezTo>
                <a:cubicBezTo>
                  <a:pt x="16663" y="4607"/>
                  <a:pt x="16644" y="4588"/>
                  <a:pt x="16626" y="4569"/>
                </a:cubicBezTo>
                <a:lnTo>
                  <a:pt x="16781" y="4649"/>
                </a:lnTo>
                <a:lnTo>
                  <a:pt x="16853" y="4618"/>
                </a:lnTo>
                <a:lnTo>
                  <a:pt x="16941" y="4702"/>
                </a:lnTo>
                <a:lnTo>
                  <a:pt x="16941" y="4765"/>
                </a:lnTo>
                <a:lnTo>
                  <a:pt x="16988" y="4851"/>
                </a:lnTo>
                <a:lnTo>
                  <a:pt x="17056" y="4936"/>
                </a:lnTo>
                <a:lnTo>
                  <a:pt x="17127" y="4994"/>
                </a:lnTo>
                <a:lnTo>
                  <a:pt x="17158" y="5048"/>
                </a:lnTo>
                <a:lnTo>
                  <a:pt x="17215" y="5165"/>
                </a:lnTo>
                <a:lnTo>
                  <a:pt x="17320" y="5194"/>
                </a:lnTo>
                <a:lnTo>
                  <a:pt x="17372" y="5209"/>
                </a:lnTo>
                <a:lnTo>
                  <a:pt x="17437" y="5289"/>
                </a:lnTo>
                <a:lnTo>
                  <a:pt x="17507" y="5364"/>
                </a:lnTo>
                <a:lnTo>
                  <a:pt x="17597" y="5392"/>
                </a:lnTo>
                <a:lnTo>
                  <a:pt x="17628" y="5325"/>
                </a:lnTo>
                <a:lnTo>
                  <a:pt x="17615" y="5239"/>
                </a:lnTo>
                <a:lnTo>
                  <a:pt x="17599" y="5171"/>
                </a:lnTo>
                <a:lnTo>
                  <a:pt x="17556" y="5087"/>
                </a:lnTo>
                <a:lnTo>
                  <a:pt x="17505" y="5010"/>
                </a:lnTo>
                <a:lnTo>
                  <a:pt x="17409" y="4885"/>
                </a:lnTo>
                <a:lnTo>
                  <a:pt x="17302" y="4785"/>
                </a:lnTo>
                <a:lnTo>
                  <a:pt x="17109" y="4700"/>
                </a:lnTo>
                <a:lnTo>
                  <a:pt x="17030" y="4629"/>
                </a:lnTo>
                <a:lnTo>
                  <a:pt x="17106" y="4621"/>
                </a:lnTo>
                <a:lnTo>
                  <a:pt x="17027" y="4519"/>
                </a:lnTo>
                <a:cubicBezTo>
                  <a:pt x="17045" y="4521"/>
                  <a:pt x="17064" y="4523"/>
                  <a:pt x="17083" y="4524"/>
                </a:cubicBezTo>
                <a:cubicBezTo>
                  <a:pt x="17101" y="4526"/>
                  <a:pt x="17120" y="4528"/>
                  <a:pt x="17138" y="4530"/>
                </a:cubicBezTo>
                <a:lnTo>
                  <a:pt x="17244" y="4631"/>
                </a:lnTo>
                <a:lnTo>
                  <a:pt x="17354" y="4700"/>
                </a:lnTo>
                <a:lnTo>
                  <a:pt x="17437" y="4752"/>
                </a:lnTo>
                <a:lnTo>
                  <a:pt x="17464" y="4810"/>
                </a:lnTo>
                <a:lnTo>
                  <a:pt x="17575" y="4845"/>
                </a:lnTo>
                <a:cubicBezTo>
                  <a:pt x="17580" y="4850"/>
                  <a:pt x="17585" y="4855"/>
                  <a:pt x="17590" y="4859"/>
                </a:cubicBezTo>
                <a:cubicBezTo>
                  <a:pt x="17594" y="4864"/>
                  <a:pt x="17599" y="4869"/>
                  <a:pt x="17604" y="4873"/>
                </a:cubicBezTo>
                <a:cubicBezTo>
                  <a:pt x="17609" y="4878"/>
                  <a:pt x="17614" y="4883"/>
                  <a:pt x="17619" y="4887"/>
                </a:cubicBezTo>
                <a:cubicBezTo>
                  <a:pt x="17624" y="4892"/>
                  <a:pt x="17629" y="4897"/>
                  <a:pt x="17633" y="4901"/>
                </a:cubicBezTo>
                <a:lnTo>
                  <a:pt x="17674" y="4956"/>
                </a:lnTo>
                <a:lnTo>
                  <a:pt x="17820" y="5100"/>
                </a:lnTo>
                <a:lnTo>
                  <a:pt x="17838" y="5027"/>
                </a:lnTo>
                <a:lnTo>
                  <a:pt x="17761" y="4888"/>
                </a:lnTo>
                <a:lnTo>
                  <a:pt x="17710" y="4737"/>
                </a:lnTo>
                <a:lnTo>
                  <a:pt x="17675" y="4606"/>
                </a:lnTo>
                <a:lnTo>
                  <a:pt x="17657" y="4532"/>
                </a:lnTo>
                <a:lnTo>
                  <a:pt x="17603" y="4436"/>
                </a:lnTo>
                <a:lnTo>
                  <a:pt x="17568" y="4351"/>
                </a:lnTo>
                <a:lnTo>
                  <a:pt x="17657" y="4408"/>
                </a:lnTo>
                <a:lnTo>
                  <a:pt x="17711" y="4512"/>
                </a:lnTo>
                <a:lnTo>
                  <a:pt x="17789" y="4638"/>
                </a:lnTo>
                <a:lnTo>
                  <a:pt x="17788" y="4710"/>
                </a:lnTo>
                <a:lnTo>
                  <a:pt x="17845" y="4768"/>
                </a:lnTo>
                <a:lnTo>
                  <a:pt x="17949" y="4814"/>
                </a:lnTo>
                <a:lnTo>
                  <a:pt x="17983" y="4859"/>
                </a:lnTo>
                <a:lnTo>
                  <a:pt x="18023" y="4972"/>
                </a:lnTo>
                <a:lnTo>
                  <a:pt x="18053" y="5075"/>
                </a:lnTo>
                <a:lnTo>
                  <a:pt x="18095" y="5155"/>
                </a:lnTo>
                <a:lnTo>
                  <a:pt x="18181" y="5150"/>
                </a:lnTo>
                <a:lnTo>
                  <a:pt x="18222" y="5030"/>
                </a:lnTo>
                <a:lnTo>
                  <a:pt x="18279" y="5012"/>
                </a:lnTo>
                <a:lnTo>
                  <a:pt x="18369" y="5012"/>
                </a:lnTo>
                <a:lnTo>
                  <a:pt x="18461" y="5040"/>
                </a:lnTo>
                <a:lnTo>
                  <a:pt x="18595" y="5199"/>
                </a:lnTo>
                <a:lnTo>
                  <a:pt x="18720" y="5308"/>
                </a:lnTo>
                <a:lnTo>
                  <a:pt x="18773" y="5439"/>
                </a:lnTo>
                <a:lnTo>
                  <a:pt x="18774" y="5667"/>
                </a:lnTo>
                <a:lnTo>
                  <a:pt x="18739" y="5855"/>
                </a:lnTo>
                <a:lnTo>
                  <a:pt x="18739" y="5958"/>
                </a:lnTo>
                <a:lnTo>
                  <a:pt x="18787" y="6061"/>
                </a:lnTo>
                <a:lnTo>
                  <a:pt x="18849" y="6162"/>
                </a:lnTo>
                <a:lnTo>
                  <a:pt x="18966" y="6208"/>
                </a:lnTo>
                <a:cubicBezTo>
                  <a:pt x="18998" y="6228"/>
                  <a:pt x="19028" y="6250"/>
                  <a:pt x="19056" y="6275"/>
                </a:cubicBezTo>
                <a:cubicBezTo>
                  <a:pt x="19081" y="6296"/>
                  <a:pt x="19106" y="6321"/>
                  <a:pt x="19127" y="6345"/>
                </a:cubicBezTo>
                <a:cubicBezTo>
                  <a:pt x="19144" y="6362"/>
                  <a:pt x="19160" y="6379"/>
                  <a:pt x="19177" y="6397"/>
                </a:cubicBezTo>
                <a:cubicBezTo>
                  <a:pt x="19193" y="6414"/>
                  <a:pt x="19209" y="6432"/>
                  <a:pt x="19225" y="6450"/>
                </a:cubicBezTo>
                <a:cubicBezTo>
                  <a:pt x="19237" y="6464"/>
                  <a:pt x="19248" y="6478"/>
                  <a:pt x="19260" y="6492"/>
                </a:cubicBezTo>
                <a:cubicBezTo>
                  <a:pt x="19271" y="6506"/>
                  <a:pt x="19283" y="6520"/>
                  <a:pt x="19294" y="6534"/>
                </a:cubicBezTo>
                <a:cubicBezTo>
                  <a:pt x="19309" y="6573"/>
                  <a:pt x="19335" y="6607"/>
                  <a:pt x="19369" y="6632"/>
                </a:cubicBezTo>
                <a:cubicBezTo>
                  <a:pt x="19389" y="6647"/>
                  <a:pt x="19412" y="6658"/>
                  <a:pt x="19436" y="6665"/>
                </a:cubicBezTo>
                <a:lnTo>
                  <a:pt x="19497" y="6660"/>
                </a:lnTo>
                <a:lnTo>
                  <a:pt x="19572" y="6763"/>
                </a:lnTo>
                <a:cubicBezTo>
                  <a:pt x="19574" y="6756"/>
                  <a:pt x="19575" y="6750"/>
                  <a:pt x="19576" y="6743"/>
                </a:cubicBezTo>
                <a:cubicBezTo>
                  <a:pt x="19576" y="6736"/>
                  <a:pt x="19577" y="6730"/>
                  <a:pt x="19578" y="6723"/>
                </a:cubicBezTo>
                <a:cubicBezTo>
                  <a:pt x="19579" y="6716"/>
                  <a:pt x="19579" y="6710"/>
                  <a:pt x="19580" y="6703"/>
                </a:cubicBezTo>
                <a:cubicBezTo>
                  <a:pt x="19581" y="6697"/>
                  <a:pt x="19581" y="6690"/>
                  <a:pt x="19582" y="6684"/>
                </a:cubicBezTo>
                <a:lnTo>
                  <a:pt x="19611" y="6526"/>
                </a:lnTo>
                <a:lnTo>
                  <a:pt x="19689" y="6564"/>
                </a:lnTo>
                <a:lnTo>
                  <a:pt x="19681" y="6421"/>
                </a:lnTo>
                <a:lnTo>
                  <a:pt x="19648" y="6317"/>
                </a:lnTo>
                <a:lnTo>
                  <a:pt x="19618" y="6222"/>
                </a:lnTo>
                <a:lnTo>
                  <a:pt x="19600" y="6117"/>
                </a:lnTo>
                <a:lnTo>
                  <a:pt x="19570" y="6056"/>
                </a:lnTo>
                <a:lnTo>
                  <a:pt x="19559" y="5977"/>
                </a:lnTo>
                <a:lnTo>
                  <a:pt x="19475" y="5869"/>
                </a:lnTo>
                <a:lnTo>
                  <a:pt x="19380" y="5754"/>
                </a:lnTo>
                <a:lnTo>
                  <a:pt x="19321" y="5638"/>
                </a:lnTo>
                <a:lnTo>
                  <a:pt x="19261" y="5500"/>
                </a:lnTo>
                <a:lnTo>
                  <a:pt x="19168" y="5500"/>
                </a:lnTo>
                <a:lnTo>
                  <a:pt x="19084" y="5372"/>
                </a:lnTo>
                <a:lnTo>
                  <a:pt x="19022" y="5261"/>
                </a:lnTo>
                <a:lnTo>
                  <a:pt x="19098" y="5227"/>
                </a:lnTo>
                <a:lnTo>
                  <a:pt x="19102" y="5112"/>
                </a:lnTo>
                <a:lnTo>
                  <a:pt x="19108" y="4987"/>
                </a:lnTo>
                <a:lnTo>
                  <a:pt x="19009" y="4923"/>
                </a:lnTo>
                <a:lnTo>
                  <a:pt x="19051" y="5066"/>
                </a:lnTo>
                <a:lnTo>
                  <a:pt x="19022" y="5187"/>
                </a:lnTo>
                <a:lnTo>
                  <a:pt x="18933" y="5110"/>
                </a:lnTo>
                <a:lnTo>
                  <a:pt x="18877" y="4935"/>
                </a:lnTo>
                <a:lnTo>
                  <a:pt x="18788" y="4842"/>
                </a:lnTo>
                <a:lnTo>
                  <a:pt x="18710" y="4769"/>
                </a:lnTo>
                <a:lnTo>
                  <a:pt x="18604" y="4693"/>
                </a:lnTo>
                <a:lnTo>
                  <a:pt x="18586" y="4540"/>
                </a:lnTo>
                <a:lnTo>
                  <a:pt x="18511" y="4430"/>
                </a:lnTo>
                <a:lnTo>
                  <a:pt x="18411" y="4305"/>
                </a:lnTo>
                <a:lnTo>
                  <a:pt x="18289" y="4146"/>
                </a:lnTo>
                <a:lnTo>
                  <a:pt x="18194" y="4030"/>
                </a:lnTo>
                <a:lnTo>
                  <a:pt x="18343" y="4009"/>
                </a:lnTo>
                <a:cubicBezTo>
                  <a:pt x="18379" y="4046"/>
                  <a:pt x="18413" y="4085"/>
                  <a:pt x="18443" y="4128"/>
                </a:cubicBezTo>
                <a:cubicBezTo>
                  <a:pt x="18474" y="4171"/>
                  <a:pt x="18501" y="4216"/>
                  <a:pt x="18524" y="4264"/>
                </a:cubicBezTo>
                <a:lnTo>
                  <a:pt x="18589" y="4304"/>
                </a:lnTo>
                <a:cubicBezTo>
                  <a:pt x="18595" y="4362"/>
                  <a:pt x="18637" y="4411"/>
                  <a:pt x="18695" y="4430"/>
                </a:cubicBezTo>
                <a:cubicBezTo>
                  <a:pt x="18736" y="4443"/>
                  <a:pt x="18781" y="4439"/>
                  <a:pt x="18819" y="4419"/>
                </a:cubicBezTo>
                <a:lnTo>
                  <a:pt x="18956" y="4618"/>
                </a:lnTo>
                <a:lnTo>
                  <a:pt x="19177" y="4905"/>
                </a:lnTo>
                <a:lnTo>
                  <a:pt x="19401" y="5199"/>
                </a:lnTo>
                <a:lnTo>
                  <a:pt x="19575" y="5603"/>
                </a:lnTo>
                <a:lnTo>
                  <a:pt x="19705" y="6087"/>
                </a:lnTo>
                <a:lnTo>
                  <a:pt x="19759" y="6415"/>
                </a:lnTo>
                <a:lnTo>
                  <a:pt x="19741" y="6540"/>
                </a:lnTo>
                <a:lnTo>
                  <a:pt x="19867" y="6764"/>
                </a:lnTo>
                <a:lnTo>
                  <a:pt x="20008" y="7029"/>
                </a:lnTo>
                <a:lnTo>
                  <a:pt x="20043" y="7114"/>
                </a:lnTo>
                <a:lnTo>
                  <a:pt x="20070" y="7237"/>
                </a:lnTo>
                <a:lnTo>
                  <a:pt x="20101" y="7402"/>
                </a:lnTo>
                <a:lnTo>
                  <a:pt x="20239" y="7634"/>
                </a:lnTo>
                <a:lnTo>
                  <a:pt x="20383" y="7756"/>
                </a:lnTo>
                <a:lnTo>
                  <a:pt x="20470" y="7999"/>
                </a:lnTo>
                <a:lnTo>
                  <a:pt x="20529" y="8190"/>
                </a:lnTo>
                <a:lnTo>
                  <a:pt x="20517" y="8317"/>
                </a:lnTo>
                <a:lnTo>
                  <a:pt x="20556" y="8429"/>
                </a:lnTo>
                <a:lnTo>
                  <a:pt x="20589" y="8586"/>
                </a:lnTo>
                <a:lnTo>
                  <a:pt x="20663" y="8838"/>
                </a:lnTo>
                <a:lnTo>
                  <a:pt x="20838" y="9251"/>
                </a:lnTo>
                <a:lnTo>
                  <a:pt x="20891" y="9461"/>
                </a:lnTo>
                <a:cubicBezTo>
                  <a:pt x="20895" y="9489"/>
                  <a:pt x="20898" y="9517"/>
                  <a:pt x="20899" y="9545"/>
                </a:cubicBezTo>
                <a:cubicBezTo>
                  <a:pt x="20901" y="9573"/>
                  <a:pt x="20902" y="9601"/>
                  <a:pt x="20902" y="9629"/>
                </a:cubicBezTo>
                <a:cubicBezTo>
                  <a:pt x="20903" y="9649"/>
                  <a:pt x="20902" y="9668"/>
                  <a:pt x="20904" y="9688"/>
                </a:cubicBezTo>
                <a:cubicBezTo>
                  <a:pt x="20905" y="9707"/>
                  <a:pt x="20906" y="9726"/>
                  <a:pt x="20909" y="9746"/>
                </a:cubicBezTo>
                <a:cubicBezTo>
                  <a:pt x="20913" y="9766"/>
                  <a:pt x="20918" y="9785"/>
                  <a:pt x="20926" y="9804"/>
                </a:cubicBezTo>
                <a:cubicBezTo>
                  <a:pt x="20933" y="9823"/>
                  <a:pt x="20943" y="9841"/>
                  <a:pt x="20954" y="9858"/>
                </a:cubicBezTo>
                <a:lnTo>
                  <a:pt x="21077" y="9917"/>
                </a:lnTo>
                <a:lnTo>
                  <a:pt x="21114" y="9969"/>
                </a:lnTo>
                <a:lnTo>
                  <a:pt x="21179" y="10100"/>
                </a:lnTo>
                <a:lnTo>
                  <a:pt x="21232" y="10177"/>
                </a:lnTo>
                <a:lnTo>
                  <a:pt x="21383" y="10257"/>
                </a:lnTo>
                <a:lnTo>
                  <a:pt x="21600" y="10337"/>
                </a:lnTo>
                <a:cubicBezTo>
                  <a:pt x="21560" y="9854"/>
                  <a:pt x="21486" y="9373"/>
                  <a:pt x="21377" y="8899"/>
                </a:cubicBezTo>
                <a:cubicBezTo>
                  <a:pt x="21256" y="8371"/>
                  <a:pt x="21093" y="7851"/>
                  <a:pt x="20889" y="7347"/>
                </a:cubicBezTo>
                <a:cubicBezTo>
                  <a:pt x="20669" y="6791"/>
                  <a:pt x="20403" y="6253"/>
                  <a:pt x="20096" y="5737"/>
                </a:cubicBezTo>
                <a:cubicBezTo>
                  <a:pt x="19772" y="5191"/>
                  <a:pt x="19402" y="4671"/>
                  <a:pt x="18988" y="4184"/>
                </a:cubicBezTo>
                <a:cubicBezTo>
                  <a:pt x="18566" y="3686"/>
                  <a:pt x="18099" y="3224"/>
                  <a:pt x="17594" y="2802"/>
                </a:cubicBezTo>
                <a:cubicBezTo>
                  <a:pt x="17098" y="2388"/>
                  <a:pt x="16566" y="2013"/>
                  <a:pt x="16004" y="1684"/>
                </a:cubicBezTo>
                <a:cubicBezTo>
                  <a:pt x="15707" y="1500"/>
                  <a:pt x="15398" y="1333"/>
                  <a:pt x="15081" y="1183"/>
                </a:cubicBezTo>
                <a:cubicBezTo>
                  <a:pt x="14738" y="1020"/>
                  <a:pt x="14385" y="878"/>
                  <a:pt x="14027" y="749"/>
                </a:cubicBezTo>
                <a:cubicBezTo>
                  <a:pt x="13699" y="630"/>
                  <a:pt x="13366" y="522"/>
                  <a:pt x="13028" y="429"/>
                </a:cubicBezTo>
                <a:cubicBezTo>
                  <a:pt x="12665" y="328"/>
                  <a:pt x="12297" y="246"/>
                  <a:pt x="11925" y="181"/>
                </a:cubicBezTo>
                <a:cubicBezTo>
                  <a:pt x="10989" y="17"/>
                  <a:pt x="10035" y="-35"/>
                  <a:pt x="9086" y="23"/>
                </a:cubicBezTo>
                <a:close/>
                <a:moveTo>
                  <a:pt x="10080" y="1329"/>
                </a:moveTo>
                <a:lnTo>
                  <a:pt x="10051" y="1416"/>
                </a:lnTo>
                <a:lnTo>
                  <a:pt x="10118" y="1495"/>
                </a:lnTo>
                <a:lnTo>
                  <a:pt x="10154" y="1408"/>
                </a:lnTo>
                <a:lnTo>
                  <a:pt x="10080" y="1329"/>
                </a:lnTo>
                <a:close/>
                <a:moveTo>
                  <a:pt x="9269" y="1695"/>
                </a:moveTo>
                <a:lnTo>
                  <a:pt x="9225" y="1735"/>
                </a:lnTo>
                <a:lnTo>
                  <a:pt x="9080" y="1777"/>
                </a:lnTo>
                <a:lnTo>
                  <a:pt x="9089" y="1840"/>
                </a:lnTo>
                <a:lnTo>
                  <a:pt x="9157" y="1892"/>
                </a:lnTo>
                <a:lnTo>
                  <a:pt x="9274" y="1892"/>
                </a:lnTo>
                <a:lnTo>
                  <a:pt x="9338" y="1837"/>
                </a:lnTo>
                <a:lnTo>
                  <a:pt x="9439" y="1925"/>
                </a:lnTo>
                <a:lnTo>
                  <a:pt x="9492" y="1971"/>
                </a:lnTo>
                <a:lnTo>
                  <a:pt x="9534" y="2021"/>
                </a:lnTo>
                <a:lnTo>
                  <a:pt x="9610" y="2056"/>
                </a:lnTo>
                <a:lnTo>
                  <a:pt x="9694" y="2024"/>
                </a:lnTo>
                <a:lnTo>
                  <a:pt x="9688" y="1940"/>
                </a:lnTo>
                <a:lnTo>
                  <a:pt x="9773" y="1902"/>
                </a:lnTo>
                <a:lnTo>
                  <a:pt x="9749" y="1813"/>
                </a:lnTo>
                <a:lnTo>
                  <a:pt x="9669" y="1796"/>
                </a:lnTo>
                <a:lnTo>
                  <a:pt x="9609" y="1840"/>
                </a:lnTo>
                <a:lnTo>
                  <a:pt x="9518" y="1786"/>
                </a:lnTo>
                <a:lnTo>
                  <a:pt x="9453" y="1749"/>
                </a:lnTo>
                <a:lnTo>
                  <a:pt x="9386" y="1785"/>
                </a:lnTo>
                <a:lnTo>
                  <a:pt x="9357" y="1710"/>
                </a:lnTo>
                <a:lnTo>
                  <a:pt x="9269" y="1695"/>
                </a:lnTo>
                <a:close/>
                <a:moveTo>
                  <a:pt x="10353" y="1786"/>
                </a:moveTo>
                <a:lnTo>
                  <a:pt x="10270" y="1833"/>
                </a:lnTo>
                <a:lnTo>
                  <a:pt x="10314" y="1921"/>
                </a:lnTo>
                <a:lnTo>
                  <a:pt x="10373" y="1884"/>
                </a:lnTo>
                <a:lnTo>
                  <a:pt x="10353" y="1786"/>
                </a:lnTo>
                <a:close/>
                <a:moveTo>
                  <a:pt x="10982" y="1967"/>
                </a:moveTo>
                <a:lnTo>
                  <a:pt x="10882" y="1989"/>
                </a:lnTo>
                <a:lnTo>
                  <a:pt x="10800" y="2045"/>
                </a:lnTo>
                <a:lnTo>
                  <a:pt x="10743" y="1980"/>
                </a:lnTo>
                <a:lnTo>
                  <a:pt x="10656" y="2008"/>
                </a:lnTo>
                <a:lnTo>
                  <a:pt x="10619" y="2104"/>
                </a:lnTo>
                <a:lnTo>
                  <a:pt x="10783" y="2104"/>
                </a:lnTo>
                <a:lnTo>
                  <a:pt x="10763" y="2164"/>
                </a:lnTo>
                <a:lnTo>
                  <a:pt x="10762" y="2223"/>
                </a:lnTo>
                <a:lnTo>
                  <a:pt x="10851" y="2190"/>
                </a:lnTo>
                <a:lnTo>
                  <a:pt x="10929" y="2186"/>
                </a:lnTo>
                <a:lnTo>
                  <a:pt x="10968" y="2138"/>
                </a:lnTo>
                <a:lnTo>
                  <a:pt x="11051" y="2138"/>
                </a:lnTo>
                <a:lnTo>
                  <a:pt x="11050" y="2196"/>
                </a:lnTo>
                <a:lnTo>
                  <a:pt x="11133" y="2202"/>
                </a:lnTo>
                <a:lnTo>
                  <a:pt x="11213" y="2235"/>
                </a:lnTo>
                <a:lnTo>
                  <a:pt x="11318" y="2227"/>
                </a:lnTo>
                <a:lnTo>
                  <a:pt x="11279" y="2172"/>
                </a:lnTo>
                <a:lnTo>
                  <a:pt x="11318" y="2112"/>
                </a:lnTo>
                <a:lnTo>
                  <a:pt x="11278" y="2056"/>
                </a:lnTo>
                <a:lnTo>
                  <a:pt x="11202" y="2048"/>
                </a:lnTo>
                <a:lnTo>
                  <a:pt x="11104" y="2053"/>
                </a:lnTo>
                <a:lnTo>
                  <a:pt x="11029" y="2003"/>
                </a:lnTo>
                <a:lnTo>
                  <a:pt x="10982" y="1967"/>
                </a:lnTo>
                <a:close/>
                <a:moveTo>
                  <a:pt x="10196" y="1971"/>
                </a:moveTo>
                <a:lnTo>
                  <a:pt x="10143" y="2007"/>
                </a:lnTo>
                <a:lnTo>
                  <a:pt x="10207" y="2078"/>
                </a:lnTo>
                <a:lnTo>
                  <a:pt x="10261" y="2007"/>
                </a:lnTo>
                <a:lnTo>
                  <a:pt x="10196" y="1971"/>
                </a:lnTo>
                <a:close/>
                <a:moveTo>
                  <a:pt x="7559" y="2194"/>
                </a:moveTo>
                <a:lnTo>
                  <a:pt x="7397" y="2195"/>
                </a:lnTo>
                <a:lnTo>
                  <a:pt x="7264" y="2215"/>
                </a:lnTo>
                <a:lnTo>
                  <a:pt x="7290" y="2301"/>
                </a:lnTo>
                <a:lnTo>
                  <a:pt x="7234" y="2346"/>
                </a:lnTo>
                <a:lnTo>
                  <a:pt x="7205" y="2424"/>
                </a:lnTo>
                <a:lnTo>
                  <a:pt x="7292" y="2462"/>
                </a:lnTo>
                <a:lnTo>
                  <a:pt x="7396" y="2405"/>
                </a:lnTo>
                <a:lnTo>
                  <a:pt x="7499" y="2364"/>
                </a:lnTo>
                <a:lnTo>
                  <a:pt x="7582" y="2293"/>
                </a:lnTo>
                <a:lnTo>
                  <a:pt x="7559" y="2194"/>
                </a:lnTo>
                <a:close/>
                <a:moveTo>
                  <a:pt x="7052" y="2215"/>
                </a:moveTo>
                <a:lnTo>
                  <a:pt x="7002" y="2269"/>
                </a:lnTo>
                <a:lnTo>
                  <a:pt x="6933" y="2322"/>
                </a:lnTo>
                <a:lnTo>
                  <a:pt x="6953" y="2388"/>
                </a:lnTo>
                <a:lnTo>
                  <a:pt x="7052" y="2369"/>
                </a:lnTo>
                <a:lnTo>
                  <a:pt x="7147" y="2341"/>
                </a:lnTo>
                <a:lnTo>
                  <a:pt x="7207" y="2266"/>
                </a:lnTo>
                <a:lnTo>
                  <a:pt x="7118" y="2255"/>
                </a:lnTo>
                <a:lnTo>
                  <a:pt x="7052" y="2215"/>
                </a:lnTo>
                <a:close/>
                <a:moveTo>
                  <a:pt x="12312" y="2414"/>
                </a:moveTo>
                <a:lnTo>
                  <a:pt x="12236" y="2466"/>
                </a:lnTo>
                <a:lnTo>
                  <a:pt x="12213" y="2557"/>
                </a:lnTo>
                <a:lnTo>
                  <a:pt x="12167" y="2611"/>
                </a:lnTo>
                <a:lnTo>
                  <a:pt x="12100" y="2551"/>
                </a:lnTo>
                <a:lnTo>
                  <a:pt x="11989" y="2494"/>
                </a:lnTo>
                <a:lnTo>
                  <a:pt x="11889" y="2477"/>
                </a:lnTo>
                <a:lnTo>
                  <a:pt x="11776" y="2536"/>
                </a:lnTo>
                <a:lnTo>
                  <a:pt x="11784" y="2600"/>
                </a:lnTo>
                <a:lnTo>
                  <a:pt x="11848" y="2617"/>
                </a:lnTo>
                <a:lnTo>
                  <a:pt x="11829" y="2668"/>
                </a:lnTo>
                <a:lnTo>
                  <a:pt x="11834" y="2724"/>
                </a:lnTo>
                <a:lnTo>
                  <a:pt x="11971" y="2707"/>
                </a:lnTo>
                <a:lnTo>
                  <a:pt x="12018" y="2763"/>
                </a:lnTo>
                <a:lnTo>
                  <a:pt x="12110" y="2782"/>
                </a:lnTo>
                <a:lnTo>
                  <a:pt x="12143" y="2891"/>
                </a:lnTo>
                <a:lnTo>
                  <a:pt x="12246" y="2891"/>
                </a:lnTo>
                <a:lnTo>
                  <a:pt x="12323" y="2869"/>
                </a:lnTo>
                <a:lnTo>
                  <a:pt x="12462" y="2831"/>
                </a:lnTo>
                <a:lnTo>
                  <a:pt x="12421" y="2762"/>
                </a:lnTo>
                <a:lnTo>
                  <a:pt x="12541" y="2746"/>
                </a:lnTo>
                <a:lnTo>
                  <a:pt x="12618" y="2710"/>
                </a:lnTo>
                <a:lnTo>
                  <a:pt x="12688" y="2678"/>
                </a:lnTo>
                <a:lnTo>
                  <a:pt x="12769" y="2627"/>
                </a:lnTo>
                <a:lnTo>
                  <a:pt x="12711" y="2581"/>
                </a:lnTo>
                <a:lnTo>
                  <a:pt x="12567" y="2616"/>
                </a:lnTo>
                <a:lnTo>
                  <a:pt x="12421" y="2644"/>
                </a:lnTo>
                <a:lnTo>
                  <a:pt x="12342" y="2593"/>
                </a:lnTo>
                <a:lnTo>
                  <a:pt x="12458" y="2565"/>
                </a:lnTo>
                <a:lnTo>
                  <a:pt x="12406" y="2516"/>
                </a:lnTo>
                <a:lnTo>
                  <a:pt x="12545" y="2496"/>
                </a:lnTo>
                <a:lnTo>
                  <a:pt x="12465" y="2416"/>
                </a:lnTo>
                <a:lnTo>
                  <a:pt x="12312" y="2414"/>
                </a:lnTo>
                <a:close/>
                <a:moveTo>
                  <a:pt x="7251" y="2501"/>
                </a:moveTo>
                <a:lnTo>
                  <a:pt x="7152" y="2503"/>
                </a:lnTo>
                <a:lnTo>
                  <a:pt x="7068" y="2525"/>
                </a:lnTo>
                <a:lnTo>
                  <a:pt x="7019" y="2560"/>
                </a:lnTo>
                <a:lnTo>
                  <a:pt x="7037" y="2616"/>
                </a:lnTo>
                <a:lnTo>
                  <a:pt x="7097" y="2633"/>
                </a:lnTo>
                <a:lnTo>
                  <a:pt x="7201" y="2583"/>
                </a:lnTo>
                <a:lnTo>
                  <a:pt x="7289" y="2544"/>
                </a:lnTo>
                <a:lnTo>
                  <a:pt x="7251" y="2501"/>
                </a:lnTo>
                <a:close/>
                <a:moveTo>
                  <a:pt x="15754" y="2532"/>
                </a:moveTo>
                <a:lnTo>
                  <a:pt x="15785" y="2597"/>
                </a:lnTo>
                <a:lnTo>
                  <a:pt x="15888" y="2668"/>
                </a:lnTo>
                <a:lnTo>
                  <a:pt x="16007" y="2659"/>
                </a:lnTo>
                <a:lnTo>
                  <a:pt x="15921" y="2575"/>
                </a:lnTo>
                <a:lnTo>
                  <a:pt x="15842" y="2544"/>
                </a:lnTo>
                <a:lnTo>
                  <a:pt x="15754" y="2532"/>
                </a:lnTo>
                <a:close/>
                <a:moveTo>
                  <a:pt x="11880" y="3387"/>
                </a:moveTo>
                <a:lnTo>
                  <a:pt x="11793" y="3394"/>
                </a:lnTo>
                <a:lnTo>
                  <a:pt x="11780" y="3505"/>
                </a:lnTo>
                <a:lnTo>
                  <a:pt x="11751" y="3577"/>
                </a:lnTo>
                <a:lnTo>
                  <a:pt x="11601" y="3554"/>
                </a:lnTo>
                <a:lnTo>
                  <a:pt x="11499" y="3544"/>
                </a:lnTo>
                <a:lnTo>
                  <a:pt x="11470" y="3606"/>
                </a:lnTo>
                <a:lnTo>
                  <a:pt x="11391" y="3606"/>
                </a:lnTo>
                <a:lnTo>
                  <a:pt x="11266" y="3681"/>
                </a:lnTo>
                <a:lnTo>
                  <a:pt x="11229" y="3752"/>
                </a:lnTo>
                <a:lnTo>
                  <a:pt x="11193" y="3831"/>
                </a:lnTo>
                <a:lnTo>
                  <a:pt x="11206" y="3915"/>
                </a:lnTo>
                <a:lnTo>
                  <a:pt x="11277" y="3959"/>
                </a:lnTo>
                <a:lnTo>
                  <a:pt x="11242" y="4054"/>
                </a:lnTo>
                <a:lnTo>
                  <a:pt x="11175" y="4051"/>
                </a:lnTo>
                <a:lnTo>
                  <a:pt x="11153" y="4109"/>
                </a:lnTo>
                <a:lnTo>
                  <a:pt x="11119" y="4190"/>
                </a:lnTo>
                <a:lnTo>
                  <a:pt x="11138" y="4284"/>
                </a:lnTo>
                <a:lnTo>
                  <a:pt x="11101" y="4347"/>
                </a:lnTo>
                <a:lnTo>
                  <a:pt x="11062" y="4237"/>
                </a:lnTo>
                <a:lnTo>
                  <a:pt x="11062" y="4180"/>
                </a:lnTo>
                <a:lnTo>
                  <a:pt x="10968" y="4124"/>
                </a:lnTo>
                <a:lnTo>
                  <a:pt x="10720" y="4128"/>
                </a:lnTo>
                <a:lnTo>
                  <a:pt x="10599" y="4142"/>
                </a:lnTo>
                <a:lnTo>
                  <a:pt x="10487" y="4245"/>
                </a:lnTo>
                <a:lnTo>
                  <a:pt x="10478" y="4325"/>
                </a:lnTo>
                <a:lnTo>
                  <a:pt x="10389" y="4327"/>
                </a:lnTo>
                <a:lnTo>
                  <a:pt x="10238" y="4458"/>
                </a:lnTo>
                <a:lnTo>
                  <a:pt x="10156" y="4530"/>
                </a:lnTo>
                <a:lnTo>
                  <a:pt x="10092" y="4654"/>
                </a:lnTo>
                <a:lnTo>
                  <a:pt x="10092" y="4776"/>
                </a:lnTo>
                <a:lnTo>
                  <a:pt x="10115" y="4905"/>
                </a:lnTo>
                <a:lnTo>
                  <a:pt x="10171" y="4932"/>
                </a:lnTo>
                <a:lnTo>
                  <a:pt x="10204" y="5014"/>
                </a:lnTo>
                <a:lnTo>
                  <a:pt x="10250" y="5062"/>
                </a:lnTo>
                <a:lnTo>
                  <a:pt x="10302" y="5111"/>
                </a:lnTo>
                <a:lnTo>
                  <a:pt x="10406" y="5122"/>
                </a:lnTo>
                <a:lnTo>
                  <a:pt x="10463" y="5104"/>
                </a:lnTo>
                <a:lnTo>
                  <a:pt x="10544" y="5107"/>
                </a:lnTo>
                <a:lnTo>
                  <a:pt x="10496" y="5197"/>
                </a:lnTo>
                <a:lnTo>
                  <a:pt x="10402" y="5316"/>
                </a:lnTo>
                <a:lnTo>
                  <a:pt x="10296" y="5338"/>
                </a:lnTo>
                <a:lnTo>
                  <a:pt x="10158" y="5298"/>
                </a:lnTo>
                <a:lnTo>
                  <a:pt x="10272" y="5229"/>
                </a:lnTo>
                <a:lnTo>
                  <a:pt x="10238" y="5150"/>
                </a:lnTo>
                <a:lnTo>
                  <a:pt x="10158" y="5054"/>
                </a:lnTo>
                <a:lnTo>
                  <a:pt x="10028" y="4980"/>
                </a:lnTo>
                <a:lnTo>
                  <a:pt x="9979" y="5086"/>
                </a:lnTo>
                <a:lnTo>
                  <a:pt x="10022" y="5131"/>
                </a:lnTo>
                <a:lnTo>
                  <a:pt x="10079" y="5209"/>
                </a:lnTo>
                <a:lnTo>
                  <a:pt x="10055" y="5290"/>
                </a:lnTo>
                <a:lnTo>
                  <a:pt x="10050" y="5388"/>
                </a:lnTo>
                <a:lnTo>
                  <a:pt x="10114" y="5421"/>
                </a:lnTo>
                <a:lnTo>
                  <a:pt x="10142" y="5488"/>
                </a:lnTo>
                <a:lnTo>
                  <a:pt x="10094" y="5525"/>
                </a:lnTo>
                <a:lnTo>
                  <a:pt x="10014" y="5532"/>
                </a:lnTo>
                <a:lnTo>
                  <a:pt x="9984" y="5340"/>
                </a:lnTo>
                <a:lnTo>
                  <a:pt x="9872" y="5318"/>
                </a:lnTo>
                <a:lnTo>
                  <a:pt x="9811" y="5374"/>
                </a:lnTo>
                <a:lnTo>
                  <a:pt x="9701" y="5370"/>
                </a:lnTo>
                <a:lnTo>
                  <a:pt x="9705" y="5219"/>
                </a:lnTo>
                <a:lnTo>
                  <a:pt x="9671" y="5130"/>
                </a:lnTo>
                <a:lnTo>
                  <a:pt x="9599" y="5118"/>
                </a:lnTo>
                <a:lnTo>
                  <a:pt x="9614" y="5246"/>
                </a:lnTo>
                <a:lnTo>
                  <a:pt x="9634" y="5336"/>
                </a:lnTo>
                <a:lnTo>
                  <a:pt x="9641" y="5439"/>
                </a:lnTo>
                <a:lnTo>
                  <a:pt x="9628" y="5533"/>
                </a:lnTo>
                <a:lnTo>
                  <a:pt x="9605" y="5600"/>
                </a:lnTo>
                <a:lnTo>
                  <a:pt x="9592" y="5658"/>
                </a:lnTo>
                <a:lnTo>
                  <a:pt x="9670" y="5680"/>
                </a:lnTo>
                <a:lnTo>
                  <a:pt x="9691" y="5583"/>
                </a:lnTo>
                <a:lnTo>
                  <a:pt x="9787" y="5547"/>
                </a:lnTo>
                <a:lnTo>
                  <a:pt x="9834" y="5635"/>
                </a:lnTo>
                <a:lnTo>
                  <a:pt x="9929" y="5700"/>
                </a:lnTo>
                <a:lnTo>
                  <a:pt x="9993" y="5723"/>
                </a:lnTo>
                <a:lnTo>
                  <a:pt x="10032" y="5655"/>
                </a:lnTo>
                <a:lnTo>
                  <a:pt x="10100" y="5731"/>
                </a:lnTo>
                <a:lnTo>
                  <a:pt x="10228" y="5749"/>
                </a:lnTo>
                <a:lnTo>
                  <a:pt x="10272" y="5654"/>
                </a:lnTo>
                <a:lnTo>
                  <a:pt x="10220" y="5547"/>
                </a:lnTo>
                <a:lnTo>
                  <a:pt x="10204" y="5475"/>
                </a:lnTo>
                <a:lnTo>
                  <a:pt x="10304" y="5455"/>
                </a:lnTo>
                <a:lnTo>
                  <a:pt x="10322" y="5540"/>
                </a:lnTo>
                <a:cubicBezTo>
                  <a:pt x="10273" y="5586"/>
                  <a:pt x="10275" y="5664"/>
                  <a:pt x="10328" y="5707"/>
                </a:cubicBezTo>
                <a:cubicBezTo>
                  <a:pt x="10365" y="5737"/>
                  <a:pt x="10418" y="5741"/>
                  <a:pt x="10459" y="5716"/>
                </a:cubicBezTo>
                <a:lnTo>
                  <a:pt x="10576" y="5723"/>
                </a:lnTo>
                <a:lnTo>
                  <a:pt x="10641" y="5746"/>
                </a:lnTo>
                <a:cubicBezTo>
                  <a:pt x="10689" y="5740"/>
                  <a:pt x="10736" y="5736"/>
                  <a:pt x="10784" y="5733"/>
                </a:cubicBezTo>
                <a:cubicBezTo>
                  <a:pt x="10825" y="5730"/>
                  <a:pt x="10865" y="5727"/>
                  <a:pt x="10905" y="5726"/>
                </a:cubicBezTo>
                <a:lnTo>
                  <a:pt x="10978" y="5706"/>
                </a:lnTo>
                <a:lnTo>
                  <a:pt x="11043" y="5612"/>
                </a:lnTo>
                <a:lnTo>
                  <a:pt x="11001" y="5439"/>
                </a:lnTo>
                <a:lnTo>
                  <a:pt x="10908" y="5445"/>
                </a:lnTo>
                <a:cubicBezTo>
                  <a:pt x="10864" y="5428"/>
                  <a:pt x="10816" y="5429"/>
                  <a:pt x="10773" y="5445"/>
                </a:cubicBezTo>
                <a:cubicBezTo>
                  <a:pt x="10732" y="5461"/>
                  <a:pt x="10697" y="5490"/>
                  <a:pt x="10677" y="5528"/>
                </a:cubicBezTo>
                <a:lnTo>
                  <a:pt x="10594" y="5540"/>
                </a:lnTo>
                <a:lnTo>
                  <a:pt x="10474" y="5517"/>
                </a:lnTo>
                <a:lnTo>
                  <a:pt x="10480" y="5439"/>
                </a:lnTo>
                <a:lnTo>
                  <a:pt x="10559" y="5418"/>
                </a:lnTo>
                <a:lnTo>
                  <a:pt x="10649" y="5424"/>
                </a:lnTo>
                <a:lnTo>
                  <a:pt x="10756" y="5389"/>
                </a:lnTo>
                <a:lnTo>
                  <a:pt x="10886" y="5326"/>
                </a:lnTo>
                <a:lnTo>
                  <a:pt x="10989" y="5356"/>
                </a:lnTo>
                <a:lnTo>
                  <a:pt x="11051" y="5293"/>
                </a:lnTo>
                <a:lnTo>
                  <a:pt x="11044" y="5226"/>
                </a:lnTo>
                <a:lnTo>
                  <a:pt x="10973" y="5154"/>
                </a:lnTo>
                <a:lnTo>
                  <a:pt x="10991" y="5080"/>
                </a:lnTo>
                <a:lnTo>
                  <a:pt x="11026" y="4995"/>
                </a:lnTo>
                <a:lnTo>
                  <a:pt x="11049" y="4911"/>
                </a:lnTo>
                <a:lnTo>
                  <a:pt x="11015" y="4809"/>
                </a:lnTo>
                <a:lnTo>
                  <a:pt x="11064" y="4679"/>
                </a:lnTo>
                <a:lnTo>
                  <a:pt x="11074" y="4583"/>
                </a:lnTo>
                <a:lnTo>
                  <a:pt x="11081" y="4474"/>
                </a:lnTo>
                <a:lnTo>
                  <a:pt x="11119" y="4411"/>
                </a:lnTo>
                <a:lnTo>
                  <a:pt x="11167" y="4591"/>
                </a:lnTo>
                <a:lnTo>
                  <a:pt x="11264" y="4597"/>
                </a:lnTo>
                <a:lnTo>
                  <a:pt x="11300" y="4653"/>
                </a:lnTo>
                <a:lnTo>
                  <a:pt x="11218" y="4721"/>
                </a:lnTo>
                <a:lnTo>
                  <a:pt x="11196" y="4798"/>
                </a:lnTo>
                <a:lnTo>
                  <a:pt x="11121" y="4953"/>
                </a:lnTo>
                <a:lnTo>
                  <a:pt x="11221" y="4981"/>
                </a:lnTo>
                <a:lnTo>
                  <a:pt x="11232" y="5040"/>
                </a:lnTo>
                <a:lnTo>
                  <a:pt x="11268" y="5111"/>
                </a:lnTo>
                <a:lnTo>
                  <a:pt x="11325" y="5139"/>
                </a:lnTo>
                <a:lnTo>
                  <a:pt x="11409" y="5202"/>
                </a:lnTo>
                <a:cubicBezTo>
                  <a:pt x="11439" y="5217"/>
                  <a:pt x="11471" y="5228"/>
                  <a:pt x="11503" y="5235"/>
                </a:cubicBezTo>
                <a:cubicBezTo>
                  <a:pt x="11545" y="5245"/>
                  <a:pt x="11587" y="5249"/>
                  <a:pt x="11630" y="5247"/>
                </a:cubicBezTo>
                <a:cubicBezTo>
                  <a:pt x="11656" y="5226"/>
                  <a:pt x="11682" y="5205"/>
                  <a:pt x="11708" y="5185"/>
                </a:cubicBezTo>
                <a:cubicBezTo>
                  <a:pt x="11746" y="5154"/>
                  <a:pt x="11785" y="5124"/>
                  <a:pt x="11825" y="5095"/>
                </a:cubicBezTo>
                <a:cubicBezTo>
                  <a:pt x="11877" y="5067"/>
                  <a:pt x="11940" y="5065"/>
                  <a:pt x="11994" y="5090"/>
                </a:cubicBezTo>
                <a:cubicBezTo>
                  <a:pt x="12027" y="5105"/>
                  <a:pt x="12054" y="5128"/>
                  <a:pt x="12072" y="5158"/>
                </a:cubicBezTo>
                <a:lnTo>
                  <a:pt x="12256" y="5261"/>
                </a:lnTo>
                <a:lnTo>
                  <a:pt x="12352" y="5332"/>
                </a:lnTo>
                <a:lnTo>
                  <a:pt x="12410" y="5381"/>
                </a:lnTo>
                <a:lnTo>
                  <a:pt x="12535" y="5491"/>
                </a:lnTo>
                <a:lnTo>
                  <a:pt x="12570" y="5548"/>
                </a:lnTo>
                <a:lnTo>
                  <a:pt x="12651" y="5635"/>
                </a:lnTo>
                <a:lnTo>
                  <a:pt x="12807" y="5658"/>
                </a:lnTo>
                <a:lnTo>
                  <a:pt x="12818" y="5515"/>
                </a:lnTo>
                <a:lnTo>
                  <a:pt x="12865" y="5591"/>
                </a:lnTo>
                <a:lnTo>
                  <a:pt x="12947" y="5635"/>
                </a:lnTo>
                <a:lnTo>
                  <a:pt x="12894" y="5690"/>
                </a:lnTo>
                <a:lnTo>
                  <a:pt x="13004" y="5751"/>
                </a:lnTo>
                <a:lnTo>
                  <a:pt x="13143" y="5778"/>
                </a:lnTo>
                <a:lnTo>
                  <a:pt x="13298" y="5853"/>
                </a:lnTo>
                <a:lnTo>
                  <a:pt x="13367" y="5917"/>
                </a:lnTo>
                <a:lnTo>
                  <a:pt x="13310" y="5966"/>
                </a:lnTo>
                <a:cubicBezTo>
                  <a:pt x="13284" y="5934"/>
                  <a:pt x="13233" y="5931"/>
                  <a:pt x="13203" y="5961"/>
                </a:cubicBezTo>
                <a:cubicBezTo>
                  <a:pt x="13171" y="5992"/>
                  <a:pt x="13177" y="6042"/>
                  <a:pt x="13207" y="6077"/>
                </a:cubicBezTo>
                <a:cubicBezTo>
                  <a:pt x="13239" y="6114"/>
                  <a:pt x="13289" y="6128"/>
                  <a:pt x="13330" y="6155"/>
                </a:cubicBezTo>
                <a:cubicBezTo>
                  <a:pt x="13373" y="6183"/>
                  <a:pt x="13406" y="6224"/>
                  <a:pt x="13420" y="6272"/>
                </a:cubicBezTo>
                <a:lnTo>
                  <a:pt x="13513" y="6385"/>
                </a:lnTo>
                <a:lnTo>
                  <a:pt x="13641" y="6454"/>
                </a:lnTo>
                <a:lnTo>
                  <a:pt x="13751" y="6514"/>
                </a:lnTo>
                <a:lnTo>
                  <a:pt x="13967" y="6581"/>
                </a:lnTo>
                <a:lnTo>
                  <a:pt x="14022" y="6693"/>
                </a:lnTo>
                <a:lnTo>
                  <a:pt x="14075" y="6733"/>
                </a:lnTo>
                <a:cubicBezTo>
                  <a:pt x="14101" y="6743"/>
                  <a:pt x="14126" y="6754"/>
                  <a:pt x="14150" y="6766"/>
                </a:cubicBezTo>
                <a:cubicBezTo>
                  <a:pt x="14185" y="6782"/>
                  <a:pt x="14219" y="6800"/>
                  <a:pt x="14252" y="6819"/>
                </a:cubicBezTo>
                <a:lnTo>
                  <a:pt x="14344" y="6868"/>
                </a:lnTo>
                <a:cubicBezTo>
                  <a:pt x="14385" y="6900"/>
                  <a:pt x="14430" y="6929"/>
                  <a:pt x="14477" y="6953"/>
                </a:cubicBezTo>
                <a:cubicBezTo>
                  <a:pt x="14528" y="6979"/>
                  <a:pt x="14582" y="7000"/>
                  <a:pt x="14637" y="7015"/>
                </a:cubicBezTo>
                <a:lnTo>
                  <a:pt x="14691" y="6970"/>
                </a:lnTo>
                <a:cubicBezTo>
                  <a:pt x="14695" y="6941"/>
                  <a:pt x="14715" y="6915"/>
                  <a:pt x="14743" y="6903"/>
                </a:cubicBezTo>
                <a:cubicBezTo>
                  <a:pt x="14777" y="6889"/>
                  <a:pt x="14815" y="6897"/>
                  <a:pt x="14851" y="6903"/>
                </a:cubicBezTo>
                <a:cubicBezTo>
                  <a:pt x="14891" y="6910"/>
                  <a:pt x="14930" y="6915"/>
                  <a:pt x="14970" y="6918"/>
                </a:cubicBezTo>
                <a:lnTo>
                  <a:pt x="15039" y="6886"/>
                </a:lnTo>
                <a:lnTo>
                  <a:pt x="15039" y="6779"/>
                </a:lnTo>
                <a:lnTo>
                  <a:pt x="15021" y="6729"/>
                </a:lnTo>
                <a:lnTo>
                  <a:pt x="14988" y="6661"/>
                </a:lnTo>
                <a:lnTo>
                  <a:pt x="14920" y="6558"/>
                </a:lnTo>
                <a:lnTo>
                  <a:pt x="14813" y="6458"/>
                </a:lnTo>
                <a:lnTo>
                  <a:pt x="14753" y="6385"/>
                </a:lnTo>
                <a:lnTo>
                  <a:pt x="14725" y="6260"/>
                </a:lnTo>
                <a:lnTo>
                  <a:pt x="14660" y="6107"/>
                </a:lnTo>
                <a:lnTo>
                  <a:pt x="14523" y="6037"/>
                </a:lnTo>
                <a:lnTo>
                  <a:pt x="14398" y="5924"/>
                </a:lnTo>
                <a:lnTo>
                  <a:pt x="14411" y="5842"/>
                </a:lnTo>
                <a:lnTo>
                  <a:pt x="14479" y="5753"/>
                </a:lnTo>
                <a:lnTo>
                  <a:pt x="14515" y="5662"/>
                </a:lnTo>
                <a:lnTo>
                  <a:pt x="14469" y="5544"/>
                </a:lnTo>
                <a:lnTo>
                  <a:pt x="14491" y="5453"/>
                </a:lnTo>
                <a:cubicBezTo>
                  <a:pt x="14473" y="5421"/>
                  <a:pt x="14451" y="5390"/>
                  <a:pt x="14426" y="5362"/>
                </a:cubicBezTo>
                <a:cubicBezTo>
                  <a:pt x="14393" y="5327"/>
                  <a:pt x="14356" y="5295"/>
                  <a:pt x="14315" y="5270"/>
                </a:cubicBezTo>
                <a:cubicBezTo>
                  <a:pt x="14310" y="5207"/>
                  <a:pt x="14312" y="5143"/>
                  <a:pt x="14319" y="5080"/>
                </a:cubicBezTo>
                <a:cubicBezTo>
                  <a:pt x="14328" y="4998"/>
                  <a:pt x="14346" y="4917"/>
                  <a:pt x="14345" y="4834"/>
                </a:cubicBezTo>
                <a:cubicBezTo>
                  <a:pt x="14344" y="4763"/>
                  <a:pt x="14328" y="4691"/>
                  <a:pt x="14291" y="4629"/>
                </a:cubicBezTo>
                <a:cubicBezTo>
                  <a:pt x="14249" y="4557"/>
                  <a:pt x="14183" y="4501"/>
                  <a:pt x="14103" y="4470"/>
                </a:cubicBezTo>
                <a:lnTo>
                  <a:pt x="13935" y="4367"/>
                </a:lnTo>
                <a:lnTo>
                  <a:pt x="13888" y="4332"/>
                </a:lnTo>
                <a:lnTo>
                  <a:pt x="13757" y="4291"/>
                </a:lnTo>
                <a:lnTo>
                  <a:pt x="13680" y="4263"/>
                </a:lnTo>
                <a:lnTo>
                  <a:pt x="13593" y="4205"/>
                </a:lnTo>
                <a:lnTo>
                  <a:pt x="13505" y="4165"/>
                </a:lnTo>
                <a:lnTo>
                  <a:pt x="13452" y="4057"/>
                </a:lnTo>
                <a:lnTo>
                  <a:pt x="13348" y="4013"/>
                </a:lnTo>
                <a:lnTo>
                  <a:pt x="13275" y="3919"/>
                </a:lnTo>
                <a:lnTo>
                  <a:pt x="13177" y="3862"/>
                </a:lnTo>
                <a:lnTo>
                  <a:pt x="13099" y="3876"/>
                </a:lnTo>
                <a:lnTo>
                  <a:pt x="13152" y="3952"/>
                </a:lnTo>
                <a:lnTo>
                  <a:pt x="13217" y="4009"/>
                </a:lnTo>
                <a:lnTo>
                  <a:pt x="13081" y="3963"/>
                </a:lnTo>
                <a:lnTo>
                  <a:pt x="12993" y="3930"/>
                </a:lnTo>
                <a:lnTo>
                  <a:pt x="12899" y="3912"/>
                </a:lnTo>
                <a:lnTo>
                  <a:pt x="12965" y="3868"/>
                </a:lnTo>
                <a:lnTo>
                  <a:pt x="13031" y="3835"/>
                </a:lnTo>
                <a:lnTo>
                  <a:pt x="12928" y="3767"/>
                </a:lnTo>
                <a:lnTo>
                  <a:pt x="12846" y="3757"/>
                </a:lnTo>
                <a:lnTo>
                  <a:pt x="12712" y="3775"/>
                </a:lnTo>
                <a:cubicBezTo>
                  <a:pt x="12681" y="3777"/>
                  <a:pt x="12650" y="3769"/>
                  <a:pt x="12625" y="3752"/>
                </a:cubicBezTo>
                <a:cubicBezTo>
                  <a:pt x="12597" y="3734"/>
                  <a:pt x="12577" y="3708"/>
                  <a:pt x="12554" y="3685"/>
                </a:cubicBezTo>
                <a:cubicBezTo>
                  <a:pt x="12507" y="3640"/>
                  <a:pt x="12447" y="3609"/>
                  <a:pt x="12381" y="3598"/>
                </a:cubicBezTo>
                <a:cubicBezTo>
                  <a:pt x="12358" y="3592"/>
                  <a:pt x="12333" y="3604"/>
                  <a:pt x="12325" y="3626"/>
                </a:cubicBezTo>
                <a:cubicBezTo>
                  <a:pt x="12314" y="3657"/>
                  <a:pt x="12338" y="3689"/>
                  <a:pt x="12371" y="3689"/>
                </a:cubicBezTo>
                <a:lnTo>
                  <a:pt x="12252" y="3673"/>
                </a:lnTo>
                <a:lnTo>
                  <a:pt x="12185" y="3594"/>
                </a:lnTo>
                <a:lnTo>
                  <a:pt x="12110" y="3515"/>
                </a:lnTo>
                <a:cubicBezTo>
                  <a:pt x="12084" y="3484"/>
                  <a:pt x="12052" y="3458"/>
                  <a:pt x="12017" y="3437"/>
                </a:cubicBezTo>
                <a:cubicBezTo>
                  <a:pt x="11975" y="3412"/>
                  <a:pt x="11929" y="3395"/>
                  <a:pt x="11880" y="3387"/>
                </a:cubicBezTo>
                <a:close/>
                <a:moveTo>
                  <a:pt x="14047" y="3692"/>
                </a:moveTo>
                <a:lnTo>
                  <a:pt x="14098" y="3788"/>
                </a:lnTo>
                <a:lnTo>
                  <a:pt x="14189" y="3811"/>
                </a:lnTo>
                <a:lnTo>
                  <a:pt x="14162" y="3728"/>
                </a:lnTo>
                <a:lnTo>
                  <a:pt x="14047" y="3692"/>
                </a:lnTo>
                <a:close/>
                <a:moveTo>
                  <a:pt x="6065" y="3862"/>
                </a:moveTo>
                <a:lnTo>
                  <a:pt x="5934" y="3911"/>
                </a:lnTo>
                <a:lnTo>
                  <a:pt x="5965" y="3994"/>
                </a:lnTo>
                <a:lnTo>
                  <a:pt x="6094" y="4077"/>
                </a:lnTo>
                <a:lnTo>
                  <a:pt x="6163" y="4026"/>
                </a:lnTo>
                <a:lnTo>
                  <a:pt x="6186" y="3939"/>
                </a:lnTo>
                <a:lnTo>
                  <a:pt x="6123" y="3883"/>
                </a:lnTo>
                <a:lnTo>
                  <a:pt x="6065" y="3862"/>
                </a:lnTo>
                <a:close/>
                <a:moveTo>
                  <a:pt x="15931" y="3867"/>
                </a:moveTo>
                <a:lnTo>
                  <a:pt x="15986" y="3930"/>
                </a:lnTo>
                <a:lnTo>
                  <a:pt x="16070" y="3974"/>
                </a:lnTo>
                <a:lnTo>
                  <a:pt x="16159" y="3952"/>
                </a:lnTo>
                <a:lnTo>
                  <a:pt x="16099" y="3882"/>
                </a:lnTo>
                <a:lnTo>
                  <a:pt x="16013" y="3872"/>
                </a:lnTo>
                <a:lnTo>
                  <a:pt x="15931" y="3867"/>
                </a:lnTo>
                <a:close/>
                <a:moveTo>
                  <a:pt x="3298" y="4033"/>
                </a:moveTo>
                <a:lnTo>
                  <a:pt x="3158" y="4051"/>
                </a:lnTo>
                <a:lnTo>
                  <a:pt x="3068" y="4124"/>
                </a:lnTo>
                <a:lnTo>
                  <a:pt x="3089" y="4229"/>
                </a:lnTo>
                <a:lnTo>
                  <a:pt x="3173" y="4150"/>
                </a:lnTo>
                <a:lnTo>
                  <a:pt x="3298" y="4033"/>
                </a:lnTo>
                <a:close/>
                <a:moveTo>
                  <a:pt x="15750" y="4130"/>
                </a:moveTo>
                <a:lnTo>
                  <a:pt x="15689" y="4177"/>
                </a:lnTo>
                <a:lnTo>
                  <a:pt x="15729" y="4241"/>
                </a:lnTo>
                <a:lnTo>
                  <a:pt x="15782" y="4275"/>
                </a:lnTo>
                <a:lnTo>
                  <a:pt x="15847" y="4275"/>
                </a:lnTo>
                <a:lnTo>
                  <a:pt x="15904" y="4297"/>
                </a:lnTo>
                <a:lnTo>
                  <a:pt x="15956" y="4234"/>
                </a:lnTo>
                <a:lnTo>
                  <a:pt x="15815" y="4168"/>
                </a:lnTo>
                <a:lnTo>
                  <a:pt x="15750" y="4130"/>
                </a:lnTo>
                <a:close/>
                <a:moveTo>
                  <a:pt x="14922" y="4347"/>
                </a:moveTo>
                <a:lnTo>
                  <a:pt x="14907" y="4447"/>
                </a:lnTo>
                <a:lnTo>
                  <a:pt x="14854" y="4479"/>
                </a:lnTo>
                <a:lnTo>
                  <a:pt x="14952" y="4582"/>
                </a:lnTo>
                <a:lnTo>
                  <a:pt x="14918" y="4635"/>
                </a:lnTo>
                <a:lnTo>
                  <a:pt x="14906" y="4718"/>
                </a:lnTo>
                <a:lnTo>
                  <a:pt x="14998" y="4781"/>
                </a:lnTo>
                <a:lnTo>
                  <a:pt x="14982" y="4848"/>
                </a:lnTo>
                <a:lnTo>
                  <a:pt x="14896" y="4809"/>
                </a:lnTo>
                <a:lnTo>
                  <a:pt x="14774" y="4809"/>
                </a:lnTo>
                <a:lnTo>
                  <a:pt x="14772" y="4889"/>
                </a:lnTo>
                <a:lnTo>
                  <a:pt x="14843" y="4963"/>
                </a:lnTo>
                <a:lnTo>
                  <a:pt x="14918" y="5048"/>
                </a:lnTo>
                <a:lnTo>
                  <a:pt x="14984" y="4985"/>
                </a:lnTo>
                <a:lnTo>
                  <a:pt x="15048" y="4943"/>
                </a:lnTo>
                <a:lnTo>
                  <a:pt x="15046" y="5055"/>
                </a:lnTo>
                <a:lnTo>
                  <a:pt x="15082" y="5137"/>
                </a:lnTo>
                <a:lnTo>
                  <a:pt x="15174" y="5142"/>
                </a:lnTo>
                <a:lnTo>
                  <a:pt x="15157" y="4988"/>
                </a:lnTo>
                <a:lnTo>
                  <a:pt x="15294" y="5044"/>
                </a:lnTo>
                <a:cubicBezTo>
                  <a:pt x="15270" y="5073"/>
                  <a:pt x="15279" y="5116"/>
                  <a:pt x="15313" y="5134"/>
                </a:cubicBezTo>
                <a:cubicBezTo>
                  <a:pt x="15377" y="5166"/>
                  <a:pt x="15445" y="5099"/>
                  <a:pt x="15411" y="5039"/>
                </a:cubicBezTo>
                <a:lnTo>
                  <a:pt x="15398" y="4960"/>
                </a:lnTo>
                <a:lnTo>
                  <a:pt x="15431" y="4888"/>
                </a:lnTo>
                <a:lnTo>
                  <a:pt x="15398" y="4764"/>
                </a:lnTo>
                <a:lnTo>
                  <a:pt x="15369" y="4651"/>
                </a:lnTo>
                <a:lnTo>
                  <a:pt x="15351" y="4581"/>
                </a:lnTo>
                <a:cubicBezTo>
                  <a:pt x="15340" y="4552"/>
                  <a:pt x="15324" y="4525"/>
                  <a:pt x="15304" y="4500"/>
                </a:cubicBezTo>
                <a:cubicBezTo>
                  <a:pt x="15281" y="4473"/>
                  <a:pt x="15254" y="4450"/>
                  <a:pt x="15223" y="4432"/>
                </a:cubicBezTo>
                <a:lnTo>
                  <a:pt x="15092" y="4379"/>
                </a:lnTo>
                <a:lnTo>
                  <a:pt x="15011" y="4379"/>
                </a:lnTo>
                <a:lnTo>
                  <a:pt x="14922" y="4347"/>
                </a:lnTo>
                <a:close/>
                <a:moveTo>
                  <a:pt x="9948" y="4679"/>
                </a:moveTo>
                <a:lnTo>
                  <a:pt x="9912" y="4794"/>
                </a:lnTo>
                <a:lnTo>
                  <a:pt x="9952" y="4842"/>
                </a:lnTo>
                <a:lnTo>
                  <a:pt x="10021" y="4820"/>
                </a:lnTo>
                <a:lnTo>
                  <a:pt x="10008" y="4732"/>
                </a:lnTo>
                <a:lnTo>
                  <a:pt x="9948" y="4679"/>
                </a:lnTo>
                <a:close/>
                <a:moveTo>
                  <a:pt x="5806" y="4837"/>
                </a:moveTo>
                <a:lnTo>
                  <a:pt x="5760" y="4921"/>
                </a:lnTo>
                <a:lnTo>
                  <a:pt x="5742" y="5099"/>
                </a:lnTo>
                <a:lnTo>
                  <a:pt x="5704" y="5185"/>
                </a:lnTo>
                <a:lnTo>
                  <a:pt x="5684" y="5324"/>
                </a:lnTo>
                <a:lnTo>
                  <a:pt x="5654" y="5396"/>
                </a:lnTo>
                <a:lnTo>
                  <a:pt x="5549" y="5361"/>
                </a:lnTo>
                <a:lnTo>
                  <a:pt x="5597" y="5265"/>
                </a:lnTo>
                <a:lnTo>
                  <a:pt x="5551" y="5198"/>
                </a:lnTo>
                <a:lnTo>
                  <a:pt x="5499" y="5149"/>
                </a:lnTo>
                <a:lnTo>
                  <a:pt x="5443" y="5102"/>
                </a:lnTo>
                <a:lnTo>
                  <a:pt x="5286" y="5067"/>
                </a:lnTo>
                <a:lnTo>
                  <a:pt x="5213" y="5092"/>
                </a:lnTo>
                <a:lnTo>
                  <a:pt x="5162" y="5157"/>
                </a:lnTo>
                <a:lnTo>
                  <a:pt x="5117" y="5262"/>
                </a:lnTo>
                <a:cubicBezTo>
                  <a:pt x="5104" y="5302"/>
                  <a:pt x="5104" y="5344"/>
                  <a:pt x="5117" y="5384"/>
                </a:cubicBezTo>
                <a:cubicBezTo>
                  <a:pt x="5129" y="5419"/>
                  <a:pt x="5150" y="5450"/>
                  <a:pt x="5180" y="5473"/>
                </a:cubicBezTo>
                <a:lnTo>
                  <a:pt x="5257" y="5552"/>
                </a:lnTo>
                <a:lnTo>
                  <a:pt x="5300" y="5622"/>
                </a:lnTo>
                <a:lnTo>
                  <a:pt x="5269" y="5671"/>
                </a:lnTo>
                <a:lnTo>
                  <a:pt x="5158" y="5722"/>
                </a:lnTo>
                <a:lnTo>
                  <a:pt x="5124" y="5663"/>
                </a:lnTo>
                <a:lnTo>
                  <a:pt x="4999" y="5658"/>
                </a:lnTo>
                <a:lnTo>
                  <a:pt x="4970" y="5606"/>
                </a:lnTo>
                <a:lnTo>
                  <a:pt x="4855" y="5606"/>
                </a:lnTo>
                <a:lnTo>
                  <a:pt x="4718" y="5635"/>
                </a:lnTo>
                <a:lnTo>
                  <a:pt x="4579" y="5698"/>
                </a:lnTo>
                <a:lnTo>
                  <a:pt x="4483" y="5839"/>
                </a:lnTo>
                <a:lnTo>
                  <a:pt x="4434" y="5757"/>
                </a:lnTo>
                <a:lnTo>
                  <a:pt x="4419" y="5676"/>
                </a:lnTo>
                <a:lnTo>
                  <a:pt x="4244" y="5699"/>
                </a:lnTo>
                <a:lnTo>
                  <a:pt x="4241" y="5823"/>
                </a:lnTo>
                <a:lnTo>
                  <a:pt x="4352" y="5880"/>
                </a:lnTo>
                <a:lnTo>
                  <a:pt x="4441" y="5898"/>
                </a:lnTo>
                <a:lnTo>
                  <a:pt x="4408" y="6006"/>
                </a:lnTo>
                <a:lnTo>
                  <a:pt x="4405" y="6075"/>
                </a:lnTo>
                <a:lnTo>
                  <a:pt x="4490" y="6157"/>
                </a:lnTo>
                <a:lnTo>
                  <a:pt x="4382" y="6227"/>
                </a:lnTo>
                <a:lnTo>
                  <a:pt x="4255" y="6287"/>
                </a:lnTo>
                <a:lnTo>
                  <a:pt x="4315" y="6397"/>
                </a:lnTo>
                <a:lnTo>
                  <a:pt x="4380" y="6485"/>
                </a:lnTo>
                <a:lnTo>
                  <a:pt x="4393" y="6560"/>
                </a:lnTo>
                <a:lnTo>
                  <a:pt x="4457" y="6549"/>
                </a:lnTo>
                <a:lnTo>
                  <a:pt x="4469" y="6632"/>
                </a:lnTo>
                <a:lnTo>
                  <a:pt x="4407" y="6705"/>
                </a:lnTo>
                <a:lnTo>
                  <a:pt x="4295" y="6711"/>
                </a:lnTo>
                <a:lnTo>
                  <a:pt x="4102" y="6691"/>
                </a:lnTo>
                <a:lnTo>
                  <a:pt x="3981" y="6652"/>
                </a:lnTo>
                <a:lnTo>
                  <a:pt x="3906" y="6647"/>
                </a:lnTo>
                <a:lnTo>
                  <a:pt x="3758" y="6647"/>
                </a:lnTo>
                <a:lnTo>
                  <a:pt x="3719" y="6590"/>
                </a:lnTo>
                <a:lnTo>
                  <a:pt x="3560" y="6590"/>
                </a:lnTo>
                <a:lnTo>
                  <a:pt x="3516" y="6538"/>
                </a:lnTo>
                <a:lnTo>
                  <a:pt x="3429" y="6549"/>
                </a:lnTo>
                <a:lnTo>
                  <a:pt x="3292" y="6530"/>
                </a:lnTo>
                <a:lnTo>
                  <a:pt x="3217" y="6473"/>
                </a:lnTo>
                <a:lnTo>
                  <a:pt x="3148" y="6425"/>
                </a:lnTo>
                <a:lnTo>
                  <a:pt x="3077" y="6345"/>
                </a:lnTo>
                <a:lnTo>
                  <a:pt x="3006" y="6322"/>
                </a:lnTo>
                <a:lnTo>
                  <a:pt x="2918" y="6347"/>
                </a:lnTo>
                <a:lnTo>
                  <a:pt x="2941" y="6379"/>
                </a:lnTo>
                <a:lnTo>
                  <a:pt x="3010" y="6464"/>
                </a:lnTo>
                <a:lnTo>
                  <a:pt x="3042" y="6520"/>
                </a:lnTo>
                <a:lnTo>
                  <a:pt x="3139" y="6525"/>
                </a:lnTo>
                <a:lnTo>
                  <a:pt x="3196" y="6604"/>
                </a:lnTo>
                <a:lnTo>
                  <a:pt x="3327" y="6655"/>
                </a:lnTo>
                <a:lnTo>
                  <a:pt x="3422" y="6679"/>
                </a:lnTo>
                <a:lnTo>
                  <a:pt x="3529" y="6679"/>
                </a:lnTo>
                <a:lnTo>
                  <a:pt x="3551" y="6750"/>
                </a:lnTo>
                <a:lnTo>
                  <a:pt x="3568" y="6818"/>
                </a:lnTo>
                <a:lnTo>
                  <a:pt x="3623" y="6802"/>
                </a:lnTo>
                <a:lnTo>
                  <a:pt x="3722" y="6812"/>
                </a:lnTo>
                <a:lnTo>
                  <a:pt x="3800" y="6830"/>
                </a:lnTo>
                <a:lnTo>
                  <a:pt x="3781" y="6927"/>
                </a:lnTo>
                <a:lnTo>
                  <a:pt x="3810" y="6979"/>
                </a:lnTo>
                <a:lnTo>
                  <a:pt x="3906" y="7003"/>
                </a:lnTo>
                <a:lnTo>
                  <a:pt x="3895" y="6901"/>
                </a:lnTo>
                <a:lnTo>
                  <a:pt x="4000" y="6882"/>
                </a:lnTo>
                <a:lnTo>
                  <a:pt x="4063" y="6882"/>
                </a:lnTo>
                <a:cubicBezTo>
                  <a:pt x="4078" y="6901"/>
                  <a:pt x="4095" y="6918"/>
                  <a:pt x="4114" y="6932"/>
                </a:cubicBezTo>
                <a:cubicBezTo>
                  <a:pt x="4133" y="6947"/>
                  <a:pt x="4153" y="6959"/>
                  <a:pt x="4176" y="6969"/>
                </a:cubicBezTo>
                <a:cubicBezTo>
                  <a:pt x="4189" y="6974"/>
                  <a:pt x="4202" y="6979"/>
                  <a:pt x="4216" y="6982"/>
                </a:cubicBezTo>
                <a:cubicBezTo>
                  <a:pt x="4230" y="6986"/>
                  <a:pt x="4244" y="6988"/>
                  <a:pt x="4258" y="6990"/>
                </a:cubicBezTo>
                <a:lnTo>
                  <a:pt x="4315" y="6929"/>
                </a:lnTo>
                <a:lnTo>
                  <a:pt x="4432" y="6918"/>
                </a:lnTo>
                <a:lnTo>
                  <a:pt x="4621" y="6895"/>
                </a:lnTo>
                <a:lnTo>
                  <a:pt x="4806" y="6828"/>
                </a:lnTo>
                <a:lnTo>
                  <a:pt x="4880" y="6784"/>
                </a:lnTo>
                <a:lnTo>
                  <a:pt x="4978" y="6704"/>
                </a:lnTo>
                <a:lnTo>
                  <a:pt x="5161" y="6664"/>
                </a:lnTo>
                <a:lnTo>
                  <a:pt x="5081" y="6747"/>
                </a:lnTo>
                <a:lnTo>
                  <a:pt x="4981" y="6842"/>
                </a:lnTo>
                <a:lnTo>
                  <a:pt x="4788" y="6907"/>
                </a:lnTo>
                <a:cubicBezTo>
                  <a:pt x="4710" y="6934"/>
                  <a:pt x="4629" y="6952"/>
                  <a:pt x="4547" y="6963"/>
                </a:cubicBezTo>
                <a:cubicBezTo>
                  <a:pt x="4501" y="6969"/>
                  <a:pt x="4455" y="6972"/>
                  <a:pt x="4408" y="6974"/>
                </a:cubicBezTo>
                <a:lnTo>
                  <a:pt x="4295" y="7076"/>
                </a:lnTo>
                <a:lnTo>
                  <a:pt x="4344" y="7132"/>
                </a:lnTo>
                <a:lnTo>
                  <a:pt x="4532" y="7144"/>
                </a:lnTo>
                <a:cubicBezTo>
                  <a:pt x="4572" y="7131"/>
                  <a:pt x="4613" y="7118"/>
                  <a:pt x="4653" y="7104"/>
                </a:cubicBezTo>
                <a:cubicBezTo>
                  <a:pt x="4698" y="7088"/>
                  <a:pt x="4744" y="7071"/>
                  <a:pt x="4789" y="7054"/>
                </a:cubicBezTo>
                <a:lnTo>
                  <a:pt x="4857" y="6983"/>
                </a:lnTo>
                <a:lnTo>
                  <a:pt x="4907" y="6903"/>
                </a:lnTo>
                <a:lnTo>
                  <a:pt x="5003" y="6955"/>
                </a:lnTo>
                <a:lnTo>
                  <a:pt x="5180" y="6978"/>
                </a:lnTo>
                <a:lnTo>
                  <a:pt x="5252" y="7049"/>
                </a:lnTo>
                <a:lnTo>
                  <a:pt x="5334" y="7037"/>
                </a:lnTo>
                <a:lnTo>
                  <a:pt x="5436" y="7042"/>
                </a:lnTo>
                <a:lnTo>
                  <a:pt x="5489" y="7098"/>
                </a:lnTo>
                <a:lnTo>
                  <a:pt x="5503" y="7172"/>
                </a:lnTo>
                <a:lnTo>
                  <a:pt x="5522" y="7241"/>
                </a:lnTo>
                <a:lnTo>
                  <a:pt x="5582" y="7255"/>
                </a:lnTo>
                <a:lnTo>
                  <a:pt x="5690" y="7320"/>
                </a:lnTo>
                <a:cubicBezTo>
                  <a:pt x="5690" y="7366"/>
                  <a:pt x="5715" y="7408"/>
                  <a:pt x="5756" y="7432"/>
                </a:cubicBezTo>
                <a:cubicBezTo>
                  <a:pt x="5785" y="7450"/>
                  <a:pt x="5821" y="7456"/>
                  <a:pt x="5855" y="7448"/>
                </a:cubicBezTo>
                <a:lnTo>
                  <a:pt x="5860" y="7541"/>
                </a:lnTo>
                <a:lnTo>
                  <a:pt x="5877" y="7664"/>
                </a:lnTo>
                <a:lnTo>
                  <a:pt x="5919" y="7796"/>
                </a:lnTo>
                <a:cubicBezTo>
                  <a:pt x="5919" y="7812"/>
                  <a:pt x="5919" y="7827"/>
                  <a:pt x="5917" y="7843"/>
                </a:cubicBezTo>
                <a:cubicBezTo>
                  <a:pt x="5916" y="7859"/>
                  <a:pt x="5914" y="7874"/>
                  <a:pt x="5912" y="7889"/>
                </a:cubicBezTo>
                <a:cubicBezTo>
                  <a:pt x="5909" y="7904"/>
                  <a:pt x="5907" y="7919"/>
                  <a:pt x="5903" y="7934"/>
                </a:cubicBezTo>
                <a:cubicBezTo>
                  <a:pt x="5900" y="7949"/>
                  <a:pt x="5896" y="7963"/>
                  <a:pt x="5891" y="7978"/>
                </a:cubicBezTo>
                <a:cubicBezTo>
                  <a:pt x="5898" y="8023"/>
                  <a:pt x="5902" y="8070"/>
                  <a:pt x="5902" y="8115"/>
                </a:cubicBezTo>
                <a:cubicBezTo>
                  <a:pt x="5902" y="8165"/>
                  <a:pt x="5898" y="8215"/>
                  <a:pt x="5889" y="8262"/>
                </a:cubicBezTo>
                <a:lnTo>
                  <a:pt x="5930" y="8330"/>
                </a:lnTo>
                <a:lnTo>
                  <a:pt x="5895" y="8472"/>
                </a:lnTo>
                <a:lnTo>
                  <a:pt x="5874" y="8539"/>
                </a:lnTo>
                <a:cubicBezTo>
                  <a:pt x="5853" y="8558"/>
                  <a:pt x="5842" y="8584"/>
                  <a:pt x="5842" y="8610"/>
                </a:cubicBezTo>
                <a:cubicBezTo>
                  <a:pt x="5842" y="8637"/>
                  <a:pt x="5853" y="8663"/>
                  <a:pt x="5874" y="8682"/>
                </a:cubicBezTo>
                <a:cubicBezTo>
                  <a:pt x="5889" y="8695"/>
                  <a:pt x="5906" y="8703"/>
                  <a:pt x="5925" y="8706"/>
                </a:cubicBezTo>
                <a:cubicBezTo>
                  <a:pt x="5944" y="8709"/>
                  <a:pt x="5964" y="8706"/>
                  <a:pt x="5983" y="8698"/>
                </a:cubicBezTo>
                <a:lnTo>
                  <a:pt x="6095" y="8722"/>
                </a:lnTo>
                <a:lnTo>
                  <a:pt x="6059" y="8881"/>
                </a:lnTo>
                <a:lnTo>
                  <a:pt x="6017" y="8965"/>
                </a:lnTo>
                <a:lnTo>
                  <a:pt x="6028" y="9020"/>
                </a:lnTo>
                <a:lnTo>
                  <a:pt x="6069" y="9226"/>
                </a:lnTo>
                <a:lnTo>
                  <a:pt x="6092" y="9361"/>
                </a:lnTo>
                <a:lnTo>
                  <a:pt x="6105" y="9478"/>
                </a:lnTo>
                <a:lnTo>
                  <a:pt x="6092" y="9536"/>
                </a:lnTo>
                <a:lnTo>
                  <a:pt x="6006" y="9600"/>
                </a:lnTo>
                <a:lnTo>
                  <a:pt x="5960" y="9664"/>
                </a:lnTo>
                <a:lnTo>
                  <a:pt x="6015" y="9750"/>
                </a:lnTo>
                <a:lnTo>
                  <a:pt x="6026" y="9816"/>
                </a:lnTo>
                <a:lnTo>
                  <a:pt x="6066" y="9917"/>
                </a:lnTo>
                <a:lnTo>
                  <a:pt x="6122" y="10018"/>
                </a:lnTo>
                <a:lnTo>
                  <a:pt x="6215" y="10120"/>
                </a:lnTo>
                <a:lnTo>
                  <a:pt x="6244" y="10185"/>
                </a:lnTo>
                <a:lnTo>
                  <a:pt x="6179" y="10307"/>
                </a:lnTo>
                <a:lnTo>
                  <a:pt x="6215" y="10403"/>
                </a:lnTo>
                <a:lnTo>
                  <a:pt x="6232" y="10499"/>
                </a:lnTo>
                <a:lnTo>
                  <a:pt x="6197" y="10634"/>
                </a:lnTo>
                <a:lnTo>
                  <a:pt x="6077" y="10837"/>
                </a:lnTo>
                <a:cubicBezTo>
                  <a:pt x="6069" y="10882"/>
                  <a:pt x="6055" y="10925"/>
                  <a:pt x="6037" y="10966"/>
                </a:cubicBezTo>
                <a:cubicBezTo>
                  <a:pt x="6018" y="11009"/>
                  <a:pt x="5995" y="11048"/>
                  <a:pt x="5967" y="11085"/>
                </a:cubicBezTo>
                <a:lnTo>
                  <a:pt x="5931" y="11164"/>
                </a:lnTo>
                <a:lnTo>
                  <a:pt x="5862" y="11299"/>
                </a:lnTo>
                <a:lnTo>
                  <a:pt x="5834" y="11384"/>
                </a:lnTo>
                <a:lnTo>
                  <a:pt x="5821" y="11516"/>
                </a:lnTo>
                <a:lnTo>
                  <a:pt x="5798" y="11622"/>
                </a:lnTo>
                <a:lnTo>
                  <a:pt x="5714" y="11748"/>
                </a:lnTo>
                <a:lnTo>
                  <a:pt x="5752" y="11829"/>
                </a:lnTo>
                <a:lnTo>
                  <a:pt x="5785" y="12098"/>
                </a:lnTo>
                <a:lnTo>
                  <a:pt x="5766" y="12225"/>
                </a:lnTo>
                <a:lnTo>
                  <a:pt x="5761" y="12400"/>
                </a:lnTo>
                <a:lnTo>
                  <a:pt x="5842" y="12602"/>
                </a:lnTo>
                <a:lnTo>
                  <a:pt x="5920" y="12767"/>
                </a:lnTo>
                <a:cubicBezTo>
                  <a:pt x="5925" y="12797"/>
                  <a:pt x="5929" y="12826"/>
                  <a:pt x="5931" y="12856"/>
                </a:cubicBezTo>
                <a:cubicBezTo>
                  <a:pt x="5934" y="12885"/>
                  <a:pt x="5935" y="12915"/>
                  <a:pt x="5935" y="12945"/>
                </a:cubicBezTo>
                <a:cubicBezTo>
                  <a:pt x="5936" y="12958"/>
                  <a:pt x="5936" y="12971"/>
                  <a:pt x="5936" y="12984"/>
                </a:cubicBezTo>
                <a:cubicBezTo>
                  <a:pt x="5935" y="12997"/>
                  <a:pt x="5935" y="13011"/>
                  <a:pt x="5934" y="13024"/>
                </a:cubicBezTo>
                <a:lnTo>
                  <a:pt x="5934" y="13108"/>
                </a:lnTo>
                <a:cubicBezTo>
                  <a:pt x="5977" y="13125"/>
                  <a:pt x="6020" y="13143"/>
                  <a:pt x="6063" y="13160"/>
                </a:cubicBezTo>
                <a:cubicBezTo>
                  <a:pt x="6120" y="13182"/>
                  <a:pt x="6177" y="13205"/>
                  <a:pt x="6220" y="13246"/>
                </a:cubicBezTo>
                <a:cubicBezTo>
                  <a:pt x="6232" y="13257"/>
                  <a:pt x="6242" y="13269"/>
                  <a:pt x="6252" y="13282"/>
                </a:cubicBezTo>
                <a:cubicBezTo>
                  <a:pt x="6261" y="13294"/>
                  <a:pt x="6270" y="13308"/>
                  <a:pt x="6277" y="13322"/>
                </a:cubicBezTo>
                <a:cubicBezTo>
                  <a:pt x="6286" y="13336"/>
                  <a:pt x="6293" y="13349"/>
                  <a:pt x="6300" y="13364"/>
                </a:cubicBezTo>
                <a:cubicBezTo>
                  <a:pt x="6307" y="13378"/>
                  <a:pt x="6313" y="13393"/>
                  <a:pt x="6319" y="13407"/>
                </a:cubicBezTo>
                <a:lnTo>
                  <a:pt x="6373" y="13488"/>
                </a:lnTo>
                <a:lnTo>
                  <a:pt x="6419" y="13565"/>
                </a:lnTo>
                <a:lnTo>
                  <a:pt x="6454" y="13685"/>
                </a:lnTo>
                <a:lnTo>
                  <a:pt x="6472" y="13765"/>
                </a:lnTo>
                <a:lnTo>
                  <a:pt x="6483" y="13874"/>
                </a:lnTo>
                <a:lnTo>
                  <a:pt x="6529" y="14041"/>
                </a:lnTo>
                <a:lnTo>
                  <a:pt x="6603" y="14225"/>
                </a:lnTo>
                <a:cubicBezTo>
                  <a:pt x="6646" y="14244"/>
                  <a:pt x="6685" y="14271"/>
                  <a:pt x="6717" y="14305"/>
                </a:cubicBezTo>
                <a:cubicBezTo>
                  <a:pt x="6762" y="14353"/>
                  <a:pt x="6791" y="14413"/>
                  <a:pt x="6800" y="14476"/>
                </a:cubicBezTo>
                <a:lnTo>
                  <a:pt x="6777" y="14602"/>
                </a:lnTo>
                <a:lnTo>
                  <a:pt x="6646" y="14590"/>
                </a:lnTo>
                <a:lnTo>
                  <a:pt x="6586" y="14635"/>
                </a:lnTo>
                <a:lnTo>
                  <a:pt x="6688" y="14745"/>
                </a:lnTo>
                <a:lnTo>
                  <a:pt x="6883" y="14871"/>
                </a:lnTo>
                <a:cubicBezTo>
                  <a:pt x="6904" y="14890"/>
                  <a:pt x="6924" y="14910"/>
                  <a:pt x="6942" y="14931"/>
                </a:cubicBezTo>
                <a:cubicBezTo>
                  <a:pt x="6961" y="14952"/>
                  <a:pt x="6979" y="14973"/>
                  <a:pt x="6995" y="14996"/>
                </a:cubicBezTo>
                <a:cubicBezTo>
                  <a:pt x="7005" y="15010"/>
                  <a:pt x="7015" y="15025"/>
                  <a:pt x="7024" y="15039"/>
                </a:cubicBezTo>
                <a:cubicBezTo>
                  <a:pt x="7033" y="15054"/>
                  <a:pt x="7041" y="15068"/>
                  <a:pt x="7049" y="15083"/>
                </a:cubicBezTo>
                <a:cubicBezTo>
                  <a:pt x="7053" y="15105"/>
                  <a:pt x="7055" y="15127"/>
                  <a:pt x="7055" y="15149"/>
                </a:cubicBezTo>
                <a:cubicBezTo>
                  <a:pt x="7055" y="15171"/>
                  <a:pt x="7053" y="15194"/>
                  <a:pt x="7049" y="15215"/>
                </a:cubicBezTo>
                <a:cubicBezTo>
                  <a:pt x="7047" y="15230"/>
                  <a:pt x="7044" y="15245"/>
                  <a:pt x="7040" y="15259"/>
                </a:cubicBezTo>
                <a:cubicBezTo>
                  <a:pt x="7036" y="15273"/>
                  <a:pt x="7031" y="15287"/>
                  <a:pt x="7026" y="15301"/>
                </a:cubicBezTo>
                <a:lnTo>
                  <a:pt x="7073" y="15362"/>
                </a:lnTo>
                <a:lnTo>
                  <a:pt x="7161" y="15421"/>
                </a:lnTo>
                <a:lnTo>
                  <a:pt x="7237" y="15461"/>
                </a:lnTo>
                <a:lnTo>
                  <a:pt x="7283" y="15521"/>
                </a:lnTo>
                <a:lnTo>
                  <a:pt x="7392" y="15654"/>
                </a:lnTo>
                <a:lnTo>
                  <a:pt x="7520" y="15727"/>
                </a:lnTo>
                <a:lnTo>
                  <a:pt x="7578" y="15687"/>
                </a:lnTo>
                <a:lnTo>
                  <a:pt x="7578" y="15599"/>
                </a:lnTo>
                <a:lnTo>
                  <a:pt x="7520" y="15511"/>
                </a:lnTo>
                <a:lnTo>
                  <a:pt x="7433" y="15417"/>
                </a:lnTo>
                <a:lnTo>
                  <a:pt x="7342" y="15385"/>
                </a:lnTo>
                <a:lnTo>
                  <a:pt x="7342" y="15320"/>
                </a:lnTo>
                <a:lnTo>
                  <a:pt x="7318" y="15218"/>
                </a:lnTo>
                <a:lnTo>
                  <a:pt x="7265" y="15074"/>
                </a:lnTo>
                <a:lnTo>
                  <a:pt x="7255" y="14986"/>
                </a:lnTo>
                <a:lnTo>
                  <a:pt x="7176" y="14864"/>
                </a:lnTo>
                <a:lnTo>
                  <a:pt x="7105" y="14761"/>
                </a:lnTo>
                <a:lnTo>
                  <a:pt x="7041" y="14672"/>
                </a:lnTo>
                <a:lnTo>
                  <a:pt x="7047" y="14569"/>
                </a:lnTo>
                <a:lnTo>
                  <a:pt x="6984" y="14467"/>
                </a:lnTo>
                <a:lnTo>
                  <a:pt x="6901" y="14351"/>
                </a:lnTo>
                <a:lnTo>
                  <a:pt x="6866" y="14283"/>
                </a:lnTo>
                <a:lnTo>
                  <a:pt x="6806" y="14141"/>
                </a:lnTo>
                <a:lnTo>
                  <a:pt x="6782" y="14017"/>
                </a:lnTo>
                <a:lnTo>
                  <a:pt x="6784" y="13891"/>
                </a:lnTo>
                <a:lnTo>
                  <a:pt x="6915" y="13943"/>
                </a:lnTo>
                <a:lnTo>
                  <a:pt x="7049" y="14055"/>
                </a:lnTo>
                <a:lnTo>
                  <a:pt x="7109" y="14172"/>
                </a:lnTo>
                <a:lnTo>
                  <a:pt x="7127" y="14360"/>
                </a:lnTo>
                <a:cubicBezTo>
                  <a:pt x="7111" y="14372"/>
                  <a:pt x="7098" y="14387"/>
                  <a:pt x="7090" y="14405"/>
                </a:cubicBezTo>
                <a:cubicBezTo>
                  <a:pt x="7081" y="14423"/>
                  <a:pt x="7077" y="14442"/>
                  <a:pt x="7079" y="14462"/>
                </a:cubicBezTo>
                <a:cubicBezTo>
                  <a:pt x="7080" y="14484"/>
                  <a:pt x="7088" y="14505"/>
                  <a:pt x="7102" y="14523"/>
                </a:cubicBezTo>
                <a:cubicBezTo>
                  <a:pt x="7115" y="14541"/>
                  <a:pt x="7134" y="14555"/>
                  <a:pt x="7157" y="14563"/>
                </a:cubicBezTo>
                <a:lnTo>
                  <a:pt x="7248" y="14652"/>
                </a:lnTo>
                <a:lnTo>
                  <a:pt x="7315" y="14737"/>
                </a:lnTo>
                <a:cubicBezTo>
                  <a:pt x="7345" y="14771"/>
                  <a:pt x="7374" y="14805"/>
                  <a:pt x="7401" y="14841"/>
                </a:cubicBezTo>
                <a:cubicBezTo>
                  <a:pt x="7438" y="14890"/>
                  <a:pt x="7471" y="14941"/>
                  <a:pt x="7503" y="14994"/>
                </a:cubicBezTo>
                <a:lnTo>
                  <a:pt x="7604" y="15074"/>
                </a:lnTo>
                <a:lnTo>
                  <a:pt x="7616" y="15150"/>
                </a:lnTo>
                <a:lnTo>
                  <a:pt x="7616" y="15258"/>
                </a:lnTo>
                <a:lnTo>
                  <a:pt x="7643" y="15310"/>
                </a:lnTo>
                <a:lnTo>
                  <a:pt x="7713" y="15366"/>
                </a:lnTo>
                <a:lnTo>
                  <a:pt x="7784" y="15436"/>
                </a:lnTo>
                <a:lnTo>
                  <a:pt x="7862" y="15503"/>
                </a:lnTo>
                <a:lnTo>
                  <a:pt x="7917" y="15579"/>
                </a:lnTo>
                <a:lnTo>
                  <a:pt x="8013" y="15698"/>
                </a:lnTo>
                <a:lnTo>
                  <a:pt x="8197" y="15946"/>
                </a:lnTo>
                <a:lnTo>
                  <a:pt x="8268" y="16104"/>
                </a:lnTo>
                <a:lnTo>
                  <a:pt x="8279" y="16187"/>
                </a:lnTo>
                <a:lnTo>
                  <a:pt x="8228" y="16239"/>
                </a:lnTo>
                <a:lnTo>
                  <a:pt x="8240" y="16387"/>
                </a:lnTo>
                <a:lnTo>
                  <a:pt x="8286" y="16461"/>
                </a:lnTo>
                <a:lnTo>
                  <a:pt x="8410" y="16565"/>
                </a:lnTo>
                <a:lnTo>
                  <a:pt x="8503" y="16647"/>
                </a:lnTo>
                <a:lnTo>
                  <a:pt x="8688" y="16724"/>
                </a:lnTo>
                <a:lnTo>
                  <a:pt x="8858" y="16736"/>
                </a:lnTo>
                <a:cubicBezTo>
                  <a:pt x="8879" y="16792"/>
                  <a:pt x="8918" y="16841"/>
                  <a:pt x="8970" y="16874"/>
                </a:cubicBezTo>
                <a:cubicBezTo>
                  <a:pt x="9001" y="16893"/>
                  <a:pt x="9035" y="16906"/>
                  <a:pt x="9071" y="16913"/>
                </a:cubicBezTo>
                <a:lnTo>
                  <a:pt x="9153" y="16941"/>
                </a:lnTo>
                <a:lnTo>
                  <a:pt x="9289" y="17005"/>
                </a:lnTo>
                <a:lnTo>
                  <a:pt x="9378" y="17050"/>
                </a:lnTo>
                <a:lnTo>
                  <a:pt x="9459" y="17085"/>
                </a:lnTo>
                <a:lnTo>
                  <a:pt x="9542" y="17090"/>
                </a:lnTo>
                <a:lnTo>
                  <a:pt x="9594" y="17118"/>
                </a:lnTo>
                <a:lnTo>
                  <a:pt x="9749" y="17176"/>
                </a:lnTo>
                <a:cubicBezTo>
                  <a:pt x="9771" y="17203"/>
                  <a:pt x="9799" y="17223"/>
                  <a:pt x="9831" y="17237"/>
                </a:cubicBezTo>
                <a:cubicBezTo>
                  <a:pt x="9859" y="17250"/>
                  <a:pt x="9890" y="17256"/>
                  <a:pt x="9920" y="17256"/>
                </a:cubicBezTo>
                <a:cubicBezTo>
                  <a:pt x="9948" y="17252"/>
                  <a:pt x="9976" y="17248"/>
                  <a:pt x="10004" y="17243"/>
                </a:cubicBezTo>
                <a:cubicBezTo>
                  <a:pt x="10031" y="17238"/>
                  <a:pt x="10059" y="17233"/>
                  <a:pt x="10086" y="17227"/>
                </a:cubicBezTo>
                <a:cubicBezTo>
                  <a:pt x="10115" y="17220"/>
                  <a:pt x="10145" y="17213"/>
                  <a:pt x="10174" y="17206"/>
                </a:cubicBezTo>
                <a:cubicBezTo>
                  <a:pt x="10203" y="17198"/>
                  <a:pt x="10232" y="17190"/>
                  <a:pt x="10261" y="17181"/>
                </a:cubicBezTo>
                <a:lnTo>
                  <a:pt x="10485" y="17181"/>
                </a:lnTo>
                <a:lnTo>
                  <a:pt x="10590" y="17211"/>
                </a:lnTo>
                <a:lnTo>
                  <a:pt x="10724" y="17283"/>
                </a:lnTo>
                <a:lnTo>
                  <a:pt x="10819" y="17351"/>
                </a:lnTo>
                <a:lnTo>
                  <a:pt x="10915" y="17454"/>
                </a:lnTo>
                <a:lnTo>
                  <a:pt x="11057" y="17517"/>
                </a:lnTo>
                <a:lnTo>
                  <a:pt x="11264" y="17534"/>
                </a:lnTo>
                <a:lnTo>
                  <a:pt x="11453" y="17557"/>
                </a:lnTo>
                <a:lnTo>
                  <a:pt x="11538" y="17600"/>
                </a:lnTo>
                <a:lnTo>
                  <a:pt x="11793" y="17624"/>
                </a:lnTo>
                <a:lnTo>
                  <a:pt x="11914" y="17625"/>
                </a:lnTo>
                <a:lnTo>
                  <a:pt x="12033" y="17674"/>
                </a:lnTo>
                <a:lnTo>
                  <a:pt x="12146" y="17753"/>
                </a:lnTo>
                <a:lnTo>
                  <a:pt x="12320" y="17904"/>
                </a:lnTo>
                <a:lnTo>
                  <a:pt x="12353" y="17971"/>
                </a:lnTo>
                <a:lnTo>
                  <a:pt x="12403" y="18093"/>
                </a:lnTo>
                <a:lnTo>
                  <a:pt x="12480" y="18115"/>
                </a:lnTo>
                <a:lnTo>
                  <a:pt x="12606" y="18139"/>
                </a:lnTo>
                <a:lnTo>
                  <a:pt x="12701" y="18145"/>
                </a:lnTo>
                <a:lnTo>
                  <a:pt x="12783" y="18157"/>
                </a:lnTo>
                <a:lnTo>
                  <a:pt x="12823" y="18252"/>
                </a:lnTo>
                <a:lnTo>
                  <a:pt x="12946" y="18269"/>
                </a:lnTo>
                <a:lnTo>
                  <a:pt x="13071" y="18286"/>
                </a:lnTo>
                <a:cubicBezTo>
                  <a:pt x="13099" y="18295"/>
                  <a:pt x="13128" y="18302"/>
                  <a:pt x="13157" y="18307"/>
                </a:cubicBezTo>
                <a:cubicBezTo>
                  <a:pt x="13187" y="18312"/>
                  <a:pt x="13216" y="18314"/>
                  <a:pt x="13246" y="18315"/>
                </a:cubicBezTo>
                <a:cubicBezTo>
                  <a:pt x="13262" y="18315"/>
                  <a:pt x="13278" y="18315"/>
                  <a:pt x="13294" y="18314"/>
                </a:cubicBezTo>
                <a:cubicBezTo>
                  <a:pt x="13310" y="18313"/>
                  <a:pt x="13325" y="18311"/>
                  <a:pt x="13341" y="18309"/>
                </a:cubicBezTo>
                <a:lnTo>
                  <a:pt x="13438" y="18309"/>
                </a:lnTo>
                <a:lnTo>
                  <a:pt x="13540" y="18297"/>
                </a:lnTo>
                <a:lnTo>
                  <a:pt x="13605" y="18225"/>
                </a:lnTo>
                <a:lnTo>
                  <a:pt x="13609" y="18129"/>
                </a:lnTo>
                <a:lnTo>
                  <a:pt x="13697" y="18095"/>
                </a:lnTo>
                <a:lnTo>
                  <a:pt x="13735" y="18035"/>
                </a:lnTo>
                <a:lnTo>
                  <a:pt x="13889" y="18065"/>
                </a:lnTo>
                <a:lnTo>
                  <a:pt x="13936" y="18161"/>
                </a:lnTo>
                <a:cubicBezTo>
                  <a:pt x="13955" y="18174"/>
                  <a:pt x="13975" y="18187"/>
                  <a:pt x="13994" y="18200"/>
                </a:cubicBezTo>
                <a:cubicBezTo>
                  <a:pt x="14013" y="18213"/>
                  <a:pt x="14032" y="18226"/>
                  <a:pt x="14052" y="18240"/>
                </a:cubicBezTo>
                <a:cubicBezTo>
                  <a:pt x="14070" y="18253"/>
                  <a:pt x="14088" y="18266"/>
                  <a:pt x="14107" y="18278"/>
                </a:cubicBezTo>
                <a:cubicBezTo>
                  <a:pt x="14125" y="18291"/>
                  <a:pt x="14143" y="18304"/>
                  <a:pt x="14162" y="18317"/>
                </a:cubicBezTo>
                <a:lnTo>
                  <a:pt x="14167" y="18466"/>
                </a:lnTo>
                <a:lnTo>
                  <a:pt x="14156" y="18574"/>
                </a:lnTo>
                <a:lnTo>
                  <a:pt x="14145" y="18630"/>
                </a:lnTo>
                <a:lnTo>
                  <a:pt x="14150" y="18705"/>
                </a:lnTo>
                <a:lnTo>
                  <a:pt x="14150" y="18780"/>
                </a:lnTo>
                <a:lnTo>
                  <a:pt x="14057" y="18903"/>
                </a:lnTo>
                <a:lnTo>
                  <a:pt x="13943" y="19084"/>
                </a:lnTo>
                <a:lnTo>
                  <a:pt x="13785" y="19223"/>
                </a:lnTo>
                <a:cubicBezTo>
                  <a:pt x="13753" y="19237"/>
                  <a:pt x="13723" y="19253"/>
                  <a:pt x="13696" y="19273"/>
                </a:cubicBezTo>
                <a:cubicBezTo>
                  <a:pt x="13664" y="19295"/>
                  <a:pt x="13636" y="19320"/>
                  <a:pt x="13611" y="19349"/>
                </a:cubicBezTo>
                <a:lnTo>
                  <a:pt x="13598" y="19422"/>
                </a:lnTo>
                <a:lnTo>
                  <a:pt x="13556" y="19480"/>
                </a:lnTo>
                <a:lnTo>
                  <a:pt x="13499" y="19560"/>
                </a:lnTo>
                <a:lnTo>
                  <a:pt x="13459" y="19740"/>
                </a:lnTo>
                <a:lnTo>
                  <a:pt x="13491" y="19830"/>
                </a:lnTo>
                <a:lnTo>
                  <a:pt x="13577" y="19870"/>
                </a:lnTo>
                <a:lnTo>
                  <a:pt x="13502" y="19932"/>
                </a:lnTo>
                <a:lnTo>
                  <a:pt x="13409" y="19996"/>
                </a:lnTo>
                <a:lnTo>
                  <a:pt x="13320" y="20046"/>
                </a:lnTo>
                <a:lnTo>
                  <a:pt x="13320" y="20111"/>
                </a:lnTo>
                <a:lnTo>
                  <a:pt x="13373" y="20234"/>
                </a:lnTo>
                <a:lnTo>
                  <a:pt x="13326" y="20266"/>
                </a:lnTo>
                <a:lnTo>
                  <a:pt x="13330" y="20332"/>
                </a:lnTo>
                <a:lnTo>
                  <a:pt x="13476" y="20355"/>
                </a:lnTo>
                <a:lnTo>
                  <a:pt x="13581" y="20343"/>
                </a:lnTo>
                <a:lnTo>
                  <a:pt x="13686" y="20401"/>
                </a:lnTo>
                <a:lnTo>
                  <a:pt x="13744" y="20435"/>
                </a:lnTo>
                <a:lnTo>
                  <a:pt x="13826" y="20566"/>
                </a:lnTo>
                <a:lnTo>
                  <a:pt x="13968" y="20697"/>
                </a:lnTo>
                <a:cubicBezTo>
                  <a:pt x="13997" y="20725"/>
                  <a:pt x="14027" y="20751"/>
                  <a:pt x="14057" y="20777"/>
                </a:cubicBezTo>
                <a:cubicBezTo>
                  <a:pt x="14084" y="20800"/>
                  <a:pt x="14111" y="20822"/>
                  <a:pt x="14138" y="20844"/>
                </a:cubicBezTo>
                <a:lnTo>
                  <a:pt x="14138" y="20899"/>
                </a:lnTo>
                <a:lnTo>
                  <a:pt x="14121" y="20955"/>
                </a:lnTo>
                <a:lnTo>
                  <a:pt x="14170" y="21029"/>
                </a:lnTo>
                <a:lnTo>
                  <a:pt x="14319" y="21041"/>
                </a:lnTo>
                <a:cubicBezTo>
                  <a:pt x="14367" y="21039"/>
                  <a:pt x="14415" y="21036"/>
                  <a:pt x="14463" y="21034"/>
                </a:cubicBezTo>
                <a:cubicBezTo>
                  <a:pt x="14502" y="21032"/>
                  <a:pt x="14541" y="21031"/>
                  <a:pt x="14579" y="21029"/>
                </a:cubicBezTo>
                <a:lnTo>
                  <a:pt x="14700" y="21014"/>
                </a:lnTo>
                <a:lnTo>
                  <a:pt x="14813" y="21002"/>
                </a:lnTo>
                <a:lnTo>
                  <a:pt x="14872" y="20985"/>
                </a:lnTo>
                <a:lnTo>
                  <a:pt x="14968" y="20995"/>
                </a:lnTo>
                <a:lnTo>
                  <a:pt x="15098" y="21005"/>
                </a:lnTo>
                <a:lnTo>
                  <a:pt x="15062" y="21565"/>
                </a:lnTo>
                <a:cubicBezTo>
                  <a:pt x="16404" y="20933"/>
                  <a:pt x="17609" y="20061"/>
                  <a:pt x="18611" y="18995"/>
                </a:cubicBezTo>
                <a:cubicBezTo>
                  <a:pt x="19108" y="18466"/>
                  <a:pt x="19551" y="17895"/>
                  <a:pt x="19935" y="17289"/>
                </a:cubicBezTo>
                <a:cubicBezTo>
                  <a:pt x="20319" y="16683"/>
                  <a:pt x="20645" y="16044"/>
                  <a:pt x="20908" y="15377"/>
                </a:cubicBezTo>
                <a:lnTo>
                  <a:pt x="20621" y="15695"/>
                </a:lnTo>
                <a:lnTo>
                  <a:pt x="20310" y="15905"/>
                </a:lnTo>
                <a:lnTo>
                  <a:pt x="20261" y="16007"/>
                </a:lnTo>
                <a:cubicBezTo>
                  <a:pt x="20254" y="16034"/>
                  <a:pt x="20246" y="16061"/>
                  <a:pt x="20237" y="16088"/>
                </a:cubicBezTo>
                <a:cubicBezTo>
                  <a:pt x="20227" y="16114"/>
                  <a:pt x="20216" y="16140"/>
                  <a:pt x="20204" y="16166"/>
                </a:cubicBezTo>
                <a:cubicBezTo>
                  <a:pt x="20192" y="16189"/>
                  <a:pt x="20179" y="16212"/>
                  <a:pt x="20165" y="16235"/>
                </a:cubicBezTo>
                <a:cubicBezTo>
                  <a:pt x="20151" y="16257"/>
                  <a:pt x="20136" y="16279"/>
                  <a:pt x="20120" y="16301"/>
                </a:cubicBezTo>
                <a:cubicBezTo>
                  <a:pt x="20088" y="16337"/>
                  <a:pt x="20053" y="16372"/>
                  <a:pt x="20015" y="16403"/>
                </a:cubicBezTo>
                <a:cubicBezTo>
                  <a:pt x="19983" y="16430"/>
                  <a:pt x="19950" y="16454"/>
                  <a:pt x="19915" y="16477"/>
                </a:cubicBezTo>
                <a:lnTo>
                  <a:pt x="19655" y="16727"/>
                </a:lnTo>
                <a:lnTo>
                  <a:pt x="19533" y="16710"/>
                </a:lnTo>
                <a:lnTo>
                  <a:pt x="19429" y="16746"/>
                </a:lnTo>
                <a:lnTo>
                  <a:pt x="19308" y="16819"/>
                </a:lnTo>
                <a:lnTo>
                  <a:pt x="19257" y="16854"/>
                </a:lnTo>
                <a:lnTo>
                  <a:pt x="19119" y="16933"/>
                </a:lnTo>
                <a:lnTo>
                  <a:pt x="19054" y="16994"/>
                </a:lnTo>
                <a:cubicBezTo>
                  <a:pt x="19025" y="17000"/>
                  <a:pt x="18995" y="17000"/>
                  <a:pt x="18966" y="16994"/>
                </a:cubicBezTo>
                <a:cubicBezTo>
                  <a:pt x="18935" y="16988"/>
                  <a:pt x="18905" y="16975"/>
                  <a:pt x="18880" y="16957"/>
                </a:cubicBezTo>
                <a:cubicBezTo>
                  <a:pt x="18880" y="16942"/>
                  <a:pt x="18880" y="16927"/>
                  <a:pt x="18880" y="16912"/>
                </a:cubicBezTo>
                <a:cubicBezTo>
                  <a:pt x="18880" y="16897"/>
                  <a:pt x="18880" y="16882"/>
                  <a:pt x="18880" y="16867"/>
                </a:cubicBezTo>
                <a:cubicBezTo>
                  <a:pt x="18879" y="16857"/>
                  <a:pt x="18879" y="16846"/>
                  <a:pt x="18878" y="16835"/>
                </a:cubicBezTo>
                <a:cubicBezTo>
                  <a:pt x="18878" y="16824"/>
                  <a:pt x="18877" y="16814"/>
                  <a:pt x="18877" y="16803"/>
                </a:cubicBezTo>
                <a:lnTo>
                  <a:pt x="18807" y="16792"/>
                </a:lnTo>
                <a:lnTo>
                  <a:pt x="18757" y="16748"/>
                </a:lnTo>
                <a:lnTo>
                  <a:pt x="18780" y="16655"/>
                </a:lnTo>
                <a:lnTo>
                  <a:pt x="18677" y="16569"/>
                </a:lnTo>
                <a:lnTo>
                  <a:pt x="18589" y="16580"/>
                </a:lnTo>
                <a:cubicBezTo>
                  <a:pt x="18568" y="16578"/>
                  <a:pt x="18547" y="16579"/>
                  <a:pt x="18527" y="16581"/>
                </a:cubicBezTo>
                <a:cubicBezTo>
                  <a:pt x="18506" y="16583"/>
                  <a:pt x="18485" y="16586"/>
                  <a:pt x="18465" y="16592"/>
                </a:cubicBezTo>
                <a:cubicBezTo>
                  <a:pt x="18429" y="16603"/>
                  <a:pt x="18393" y="16618"/>
                  <a:pt x="18358" y="16633"/>
                </a:cubicBezTo>
                <a:cubicBezTo>
                  <a:pt x="18321" y="16650"/>
                  <a:pt x="18284" y="16666"/>
                  <a:pt x="18245" y="16681"/>
                </a:cubicBezTo>
                <a:cubicBezTo>
                  <a:pt x="18191" y="16695"/>
                  <a:pt x="18137" y="16715"/>
                  <a:pt x="18087" y="16740"/>
                </a:cubicBezTo>
                <a:cubicBezTo>
                  <a:pt x="18042" y="16763"/>
                  <a:pt x="18001" y="16789"/>
                  <a:pt x="17955" y="16808"/>
                </a:cubicBezTo>
                <a:cubicBezTo>
                  <a:pt x="17939" y="16815"/>
                  <a:pt x="17922" y="16821"/>
                  <a:pt x="17906" y="16826"/>
                </a:cubicBezTo>
                <a:cubicBezTo>
                  <a:pt x="17889" y="16831"/>
                  <a:pt x="17872" y="16835"/>
                  <a:pt x="17855" y="16838"/>
                </a:cubicBezTo>
                <a:cubicBezTo>
                  <a:pt x="17787" y="16842"/>
                  <a:pt x="17720" y="16836"/>
                  <a:pt x="17654" y="16820"/>
                </a:cubicBezTo>
                <a:cubicBezTo>
                  <a:pt x="17600" y="16808"/>
                  <a:pt x="17547" y="16788"/>
                  <a:pt x="17498" y="16763"/>
                </a:cubicBezTo>
                <a:lnTo>
                  <a:pt x="17344" y="16743"/>
                </a:lnTo>
                <a:lnTo>
                  <a:pt x="17255" y="16743"/>
                </a:lnTo>
                <a:lnTo>
                  <a:pt x="17208" y="16671"/>
                </a:lnTo>
                <a:lnTo>
                  <a:pt x="17062" y="16676"/>
                </a:lnTo>
                <a:lnTo>
                  <a:pt x="16943" y="16680"/>
                </a:lnTo>
                <a:lnTo>
                  <a:pt x="16969" y="16567"/>
                </a:lnTo>
                <a:cubicBezTo>
                  <a:pt x="16918" y="16568"/>
                  <a:pt x="16869" y="16582"/>
                  <a:pt x="16825" y="16607"/>
                </a:cubicBezTo>
                <a:cubicBezTo>
                  <a:pt x="16792" y="16626"/>
                  <a:pt x="16763" y="16650"/>
                  <a:pt x="16740" y="16680"/>
                </a:cubicBezTo>
                <a:cubicBezTo>
                  <a:pt x="16728" y="16701"/>
                  <a:pt x="16715" y="16720"/>
                  <a:pt x="16700" y="16739"/>
                </a:cubicBezTo>
                <a:cubicBezTo>
                  <a:pt x="16685" y="16758"/>
                  <a:pt x="16668" y="16775"/>
                  <a:pt x="16650" y="16791"/>
                </a:cubicBezTo>
                <a:cubicBezTo>
                  <a:pt x="16630" y="16808"/>
                  <a:pt x="16610" y="16823"/>
                  <a:pt x="16587" y="16837"/>
                </a:cubicBezTo>
                <a:cubicBezTo>
                  <a:pt x="16565" y="16851"/>
                  <a:pt x="16542" y="16863"/>
                  <a:pt x="16518" y="16873"/>
                </a:cubicBezTo>
                <a:cubicBezTo>
                  <a:pt x="16499" y="16882"/>
                  <a:pt x="16480" y="16891"/>
                  <a:pt x="16460" y="16897"/>
                </a:cubicBezTo>
                <a:cubicBezTo>
                  <a:pt x="16440" y="16904"/>
                  <a:pt x="16419" y="16908"/>
                  <a:pt x="16398" y="16911"/>
                </a:cubicBezTo>
                <a:cubicBezTo>
                  <a:pt x="16376" y="16914"/>
                  <a:pt x="16354" y="16915"/>
                  <a:pt x="16332" y="16914"/>
                </a:cubicBezTo>
                <a:cubicBezTo>
                  <a:pt x="16309" y="16913"/>
                  <a:pt x="16288" y="16910"/>
                  <a:pt x="16266" y="16905"/>
                </a:cubicBezTo>
                <a:cubicBezTo>
                  <a:pt x="16242" y="16901"/>
                  <a:pt x="16217" y="16902"/>
                  <a:pt x="16192" y="16907"/>
                </a:cubicBezTo>
                <a:cubicBezTo>
                  <a:pt x="16168" y="16912"/>
                  <a:pt x="16145" y="16921"/>
                  <a:pt x="16124" y="16934"/>
                </a:cubicBezTo>
                <a:cubicBezTo>
                  <a:pt x="16115" y="16940"/>
                  <a:pt x="16107" y="16946"/>
                  <a:pt x="16099" y="16953"/>
                </a:cubicBezTo>
                <a:cubicBezTo>
                  <a:pt x="16091" y="16960"/>
                  <a:pt x="16084" y="16967"/>
                  <a:pt x="16077" y="16975"/>
                </a:cubicBezTo>
                <a:lnTo>
                  <a:pt x="15916" y="17038"/>
                </a:lnTo>
                <a:cubicBezTo>
                  <a:pt x="15911" y="17021"/>
                  <a:pt x="15902" y="17006"/>
                  <a:pt x="15889" y="16994"/>
                </a:cubicBezTo>
                <a:cubicBezTo>
                  <a:pt x="15876" y="16981"/>
                  <a:pt x="15860" y="16973"/>
                  <a:pt x="15842" y="16969"/>
                </a:cubicBezTo>
                <a:cubicBezTo>
                  <a:pt x="15800" y="16958"/>
                  <a:pt x="15757" y="16976"/>
                  <a:pt x="15714" y="16969"/>
                </a:cubicBezTo>
                <a:cubicBezTo>
                  <a:pt x="15665" y="16961"/>
                  <a:pt x="15626" y="16924"/>
                  <a:pt x="15576" y="16919"/>
                </a:cubicBezTo>
                <a:cubicBezTo>
                  <a:pt x="15545" y="16916"/>
                  <a:pt x="15516" y="16925"/>
                  <a:pt x="15494" y="16946"/>
                </a:cubicBezTo>
                <a:lnTo>
                  <a:pt x="15476" y="17100"/>
                </a:lnTo>
                <a:lnTo>
                  <a:pt x="15398" y="17200"/>
                </a:lnTo>
                <a:cubicBezTo>
                  <a:pt x="15367" y="17268"/>
                  <a:pt x="15266" y="17259"/>
                  <a:pt x="15246" y="17188"/>
                </a:cubicBezTo>
                <a:cubicBezTo>
                  <a:pt x="15239" y="17159"/>
                  <a:pt x="15253" y="17128"/>
                  <a:pt x="15281" y="17114"/>
                </a:cubicBezTo>
                <a:lnTo>
                  <a:pt x="15366" y="17044"/>
                </a:lnTo>
                <a:lnTo>
                  <a:pt x="15319" y="16943"/>
                </a:lnTo>
                <a:lnTo>
                  <a:pt x="15195" y="16992"/>
                </a:lnTo>
                <a:lnTo>
                  <a:pt x="15119" y="17056"/>
                </a:lnTo>
                <a:lnTo>
                  <a:pt x="15049" y="17181"/>
                </a:lnTo>
                <a:lnTo>
                  <a:pt x="14945" y="17231"/>
                </a:lnTo>
                <a:lnTo>
                  <a:pt x="14853" y="17280"/>
                </a:lnTo>
                <a:lnTo>
                  <a:pt x="14786" y="17338"/>
                </a:lnTo>
                <a:lnTo>
                  <a:pt x="14715" y="17403"/>
                </a:lnTo>
                <a:lnTo>
                  <a:pt x="14614" y="17434"/>
                </a:lnTo>
                <a:lnTo>
                  <a:pt x="14547" y="17505"/>
                </a:lnTo>
                <a:lnTo>
                  <a:pt x="14487" y="17605"/>
                </a:lnTo>
                <a:cubicBezTo>
                  <a:pt x="14487" y="17646"/>
                  <a:pt x="14479" y="17685"/>
                  <a:pt x="14463" y="17722"/>
                </a:cubicBezTo>
                <a:cubicBezTo>
                  <a:pt x="14446" y="17763"/>
                  <a:pt x="14421" y="17799"/>
                  <a:pt x="14388" y="17829"/>
                </a:cubicBezTo>
                <a:cubicBezTo>
                  <a:pt x="14378" y="17849"/>
                  <a:pt x="14366" y="17867"/>
                  <a:pt x="14351" y="17883"/>
                </a:cubicBezTo>
                <a:cubicBezTo>
                  <a:pt x="14337" y="17900"/>
                  <a:pt x="14320" y="17914"/>
                  <a:pt x="14302" y="17927"/>
                </a:cubicBezTo>
                <a:cubicBezTo>
                  <a:pt x="14294" y="17932"/>
                  <a:pt x="14286" y="17937"/>
                  <a:pt x="14278" y="17942"/>
                </a:cubicBezTo>
                <a:cubicBezTo>
                  <a:pt x="14269" y="17946"/>
                  <a:pt x="14261" y="17950"/>
                  <a:pt x="14252" y="17954"/>
                </a:cubicBezTo>
                <a:cubicBezTo>
                  <a:pt x="14180" y="17942"/>
                  <a:pt x="14107" y="17932"/>
                  <a:pt x="14035" y="17922"/>
                </a:cubicBezTo>
                <a:cubicBezTo>
                  <a:pt x="13958" y="17911"/>
                  <a:pt x="13881" y="17901"/>
                  <a:pt x="13804" y="17892"/>
                </a:cubicBezTo>
                <a:cubicBezTo>
                  <a:pt x="13781" y="17888"/>
                  <a:pt x="13758" y="17888"/>
                  <a:pt x="13735" y="17890"/>
                </a:cubicBezTo>
                <a:cubicBezTo>
                  <a:pt x="13712" y="17892"/>
                  <a:pt x="13689" y="17897"/>
                  <a:pt x="13668" y="17904"/>
                </a:cubicBezTo>
                <a:cubicBezTo>
                  <a:pt x="13642" y="17913"/>
                  <a:pt x="13617" y="17926"/>
                  <a:pt x="13595" y="17942"/>
                </a:cubicBezTo>
                <a:cubicBezTo>
                  <a:pt x="13573" y="17958"/>
                  <a:pt x="13554" y="17977"/>
                  <a:pt x="13538" y="17999"/>
                </a:cubicBezTo>
                <a:cubicBezTo>
                  <a:pt x="13517" y="18016"/>
                  <a:pt x="13493" y="18031"/>
                  <a:pt x="13468" y="18042"/>
                </a:cubicBezTo>
                <a:cubicBezTo>
                  <a:pt x="13442" y="18054"/>
                  <a:pt x="13416" y="18062"/>
                  <a:pt x="13388" y="18067"/>
                </a:cubicBezTo>
                <a:cubicBezTo>
                  <a:pt x="13376" y="18070"/>
                  <a:pt x="13364" y="18071"/>
                  <a:pt x="13352" y="18072"/>
                </a:cubicBezTo>
                <a:cubicBezTo>
                  <a:pt x="13339" y="18073"/>
                  <a:pt x="13327" y="18073"/>
                  <a:pt x="13314" y="18073"/>
                </a:cubicBezTo>
                <a:lnTo>
                  <a:pt x="13202" y="18039"/>
                </a:lnTo>
                <a:lnTo>
                  <a:pt x="13039" y="17934"/>
                </a:lnTo>
                <a:lnTo>
                  <a:pt x="12951" y="17861"/>
                </a:lnTo>
                <a:lnTo>
                  <a:pt x="12892" y="17771"/>
                </a:lnTo>
                <a:lnTo>
                  <a:pt x="12878" y="17681"/>
                </a:lnTo>
                <a:lnTo>
                  <a:pt x="12855" y="17542"/>
                </a:lnTo>
                <a:lnTo>
                  <a:pt x="12878" y="17340"/>
                </a:lnTo>
                <a:cubicBezTo>
                  <a:pt x="12899" y="17329"/>
                  <a:pt x="12917" y="17314"/>
                  <a:pt x="12933" y="17297"/>
                </a:cubicBezTo>
                <a:cubicBezTo>
                  <a:pt x="12949" y="17279"/>
                  <a:pt x="12962" y="17259"/>
                  <a:pt x="12971" y="17237"/>
                </a:cubicBezTo>
                <a:cubicBezTo>
                  <a:pt x="12979" y="17219"/>
                  <a:pt x="12984" y="17200"/>
                  <a:pt x="12985" y="17180"/>
                </a:cubicBezTo>
                <a:cubicBezTo>
                  <a:pt x="12987" y="17160"/>
                  <a:pt x="12986" y="17141"/>
                  <a:pt x="12982" y="17121"/>
                </a:cubicBezTo>
                <a:lnTo>
                  <a:pt x="12887" y="17053"/>
                </a:lnTo>
                <a:lnTo>
                  <a:pt x="12702" y="17040"/>
                </a:lnTo>
                <a:lnTo>
                  <a:pt x="12506" y="17057"/>
                </a:lnTo>
                <a:lnTo>
                  <a:pt x="12298" y="17057"/>
                </a:lnTo>
                <a:lnTo>
                  <a:pt x="12312" y="16962"/>
                </a:lnTo>
                <a:cubicBezTo>
                  <a:pt x="12335" y="17011"/>
                  <a:pt x="12394" y="17024"/>
                  <a:pt x="12437" y="16998"/>
                </a:cubicBezTo>
                <a:cubicBezTo>
                  <a:pt x="12461" y="16984"/>
                  <a:pt x="12476" y="16959"/>
                  <a:pt x="12478" y="16930"/>
                </a:cubicBezTo>
                <a:cubicBezTo>
                  <a:pt x="12481" y="16902"/>
                  <a:pt x="12470" y="16874"/>
                  <a:pt x="12448" y="16854"/>
                </a:cubicBezTo>
                <a:cubicBezTo>
                  <a:pt x="12416" y="16851"/>
                  <a:pt x="12384" y="16853"/>
                  <a:pt x="12353" y="16862"/>
                </a:cubicBezTo>
                <a:cubicBezTo>
                  <a:pt x="12323" y="16871"/>
                  <a:pt x="12294" y="16885"/>
                  <a:pt x="12270" y="16905"/>
                </a:cubicBezTo>
                <a:cubicBezTo>
                  <a:pt x="12258" y="16914"/>
                  <a:pt x="12246" y="16925"/>
                  <a:pt x="12236" y="16936"/>
                </a:cubicBezTo>
                <a:cubicBezTo>
                  <a:pt x="12226" y="16948"/>
                  <a:pt x="12217" y="16961"/>
                  <a:pt x="12210" y="16974"/>
                </a:cubicBezTo>
                <a:lnTo>
                  <a:pt x="12017" y="17065"/>
                </a:lnTo>
                <a:cubicBezTo>
                  <a:pt x="11994" y="17147"/>
                  <a:pt x="11890" y="17177"/>
                  <a:pt x="11823" y="17121"/>
                </a:cubicBezTo>
                <a:cubicBezTo>
                  <a:pt x="11798" y="17100"/>
                  <a:pt x="11785" y="17066"/>
                  <a:pt x="11794" y="17034"/>
                </a:cubicBezTo>
                <a:cubicBezTo>
                  <a:pt x="11797" y="17023"/>
                  <a:pt x="11803" y="17013"/>
                  <a:pt x="11811" y="17004"/>
                </a:cubicBezTo>
                <a:cubicBezTo>
                  <a:pt x="11819" y="16996"/>
                  <a:pt x="11829" y="16989"/>
                  <a:pt x="11840" y="16985"/>
                </a:cubicBezTo>
                <a:cubicBezTo>
                  <a:pt x="11929" y="16993"/>
                  <a:pt x="11993" y="16906"/>
                  <a:pt x="11957" y="16828"/>
                </a:cubicBezTo>
                <a:cubicBezTo>
                  <a:pt x="11946" y="16806"/>
                  <a:pt x="11927" y="16788"/>
                  <a:pt x="11903" y="16779"/>
                </a:cubicBezTo>
                <a:cubicBezTo>
                  <a:pt x="11948" y="16749"/>
                  <a:pt x="11982" y="16707"/>
                  <a:pt x="11997" y="16656"/>
                </a:cubicBezTo>
                <a:cubicBezTo>
                  <a:pt x="12013" y="16605"/>
                  <a:pt x="12009" y="16550"/>
                  <a:pt x="12007" y="16497"/>
                </a:cubicBezTo>
                <a:cubicBezTo>
                  <a:pt x="12005" y="16448"/>
                  <a:pt x="12005" y="16399"/>
                  <a:pt x="12007" y="16350"/>
                </a:cubicBezTo>
                <a:cubicBezTo>
                  <a:pt x="12056" y="16331"/>
                  <a:pt x="12097" y="16299"/>
                  <a:pt x="12128" y="16258"/>
                </a:cubicBezTo>
                <a:cubicBezTo>
                  <a:pt x="12145" y="16235"/>
                  <a:pt x="12158" y="16209"/>
                  <a:pt x="12167" y="16182"/>
                </a:cubicBezTo>
                <a:lnTo>
                  <a:pt x="12143" y="16085"/>
                </a:lnTo>
                <a:lnTo>
                  <a:pt x="12014" y="16052"/>
                </a:lnTo>
                <a:lnTo>
                  <a:pt x="11816" y="16068"/>
                </a:lnTo>
                <a:lnTo>
                  <a:pt x="11644" y="16092"/>
                </a:lnTo>
                <a:lnTo>
                  <a:pt x="11399" y="16183"/>
                </a:lnTo>
                <a:lnTo>
                  <a:pt x="11325" y="16341"/>
                </a:lnTo>
                <a:cubicBezTo>
                  <a:pt x="11326" y="16372"/>
                  <a:pt x="11324" y="16403"/>
                  <a:pt x="11319" y="16433"/>
                </a:cubicBezTo>
                <a:cubicBezTo>
                  <a:pt x="11314" y="16464"/>
                  <a:pt x="11307" y="16494"/>
                  <a:pt x="11296" y="16524"/>
                </a:cubicBezTo>
                <a:cubicBezTo>
                  <a:pt x="11289" y="16545"/>
                  <a:pt x="11279" y="16567"/>
                  <a:pt x="11269" y="16587"/>
                </a:cubicBezTo>
                <a:cubicBezTo>
                  <a:pt x="11259" y="16608"/>
                  <a:pt x="11247" y="16628"/>
                  <a:pt x="11234" y="16647"/>
                </a:cubicBezTo>
                <a:cubicBezTo>
                  <a:pt x="11162" y="16670"/>
                  <a:pt x="11089" y="16691"/>
                  <a:pt x="11015" y="16711"/>
                </a:cubicBezTo>
                <a:cubicBezTo>
                  <a:pt x="10884" y="16746"/>
                  <a:pt x="10749" y="16773"/>
                  <a:pt x="10613" y="16759"/>
                </a:cubicBezTo>
                <a:cubicBezTo>
                  <a:pt x="10561" y="16754"/>
                  <a:pt x="10510" y="16742"/>
                  <a:pt x="10463" y="16722"/>
                </a:cubicBezTo>
                <a:cubicBezTo>
                  <a:pt x="10424" y="16705"/>
                  <a:pt x="10389" y="16682"/>
                  <a:pt x="10352" y="16665"/>
                </a:cubicBezTo>
                <a:cubicBezTo>
                  <a:pt x="10325" y="16653"/>
                  <a:pt x="10296" y="16644"/>
                  <a:pt x="10267" y="16639"/>
                </a:cubicBezTo>
                <a:cubicBezTo>
                  <a:pt x="10238" y="16633"/>
                  <a:pt x="10209" y="16630"/>
                  <a:pt x="10179" y="16631"/>
                </a:cubicBezTo>
                <a:lnTo>
                  <a:pt x="10079" y="16470"/>
                </a:lnTo>
                <a:lnTo>
                  <a:pt x="10012" y="16355"/>
                </a:lnTo>
                <a:cubicBezTo>
                  <a:pt x="9944" y="16261"/>
                  <a:pt x="9890" y="16158"/>
                  <a:pt x="9852" y="16049"/>
                </a:cubicBezTo>
                <a:cubicBezTo>
                  <a:pt x="9830" y="15985"/>
                  <a:pt x="9812" y="15920"/>
                  <a:pt x="9802" y="15853"/>
                </a:cubicBezTo>
                <a:cubicBezTo>
                  <a:pt x="9821" y="15823"/>
                  <a:pt x="9838" y="15792"/>
                  <a:pt x="9852" y="15760"/>
                </a:cubicBezTo>
                <a:cubicBezTo>
                  <a:pt x="9866" y="15727"/>
                  <a:pt x="9879" y="15694"/>
                  <a:pt x="9888" y="15660"/>
                </a:cubicBezTo>
                <a:cubicBezTo>
                  <a:pt x="9898" y="15627"/>
                  <a:pt x="9905" y="15592"/>
                  <a:pt x="9909" y="15558"/>
                </a:cubicBezTo>
                <a:cubicBezTo>
                  <a:pt x="9913" y="15523"/>
                  <a:pt x="9915" y="15488"/>
                  <a:pt x="9915" y="15453"/>
                </a:cubicBezTo>
                <a:lnTo>
                  <a:pt x="9920" y="15317"/>
                </a:lnTo>
                <a:cubicBezTo>
                  <a:pt x="9933" y="15272"/>
                  <a:pt x="9946" y="15226"/>
                  <a:pt x="9958" y="15181"/>
                </a:cubicBezTo>
                <a:cubicBezTo>
                  <a:pt x="9968" y="15142"/>
                  <a:pt x="9977" y="15103"/>
                  <a:pt x="9987" y="15064"/>
                </a:cubicBezTo>
                <a:cubicBezTo>
                  <a:pt x="9997" y="15027"/>
                  <a:pt x="10019" y="14994"/>
                  <a:pt x="10048" y="14968"/>
                </a:cubicBezTo>
                <a:cubicBezTo>
                  <a:pt x="10105" y="14920"/>
                  <a:pt x="10183" y="14908"/>
                  <a:pt x="10249" y="14873"/>
                </a:cubicBezTo>
                <a:cubicBezTo>
                  <a:pt x="10263" y="14866"/>
                  <a:pt x="10276" y="14857"/>
                  <a:pt x="10289" y="14848"/>
                </a:cubicBezTo>
                <a:cubicBezTo>
                  <a:pt x="10302" y="14839"/>
                  <a:pt x="10314" y="14828"/>
                  <a:pt x="10325" y="14817"/>
                </a:cubicBezTo>
                <a:cubicBezTo>
                  <a:pt x="10397" y="14800"/>
                  <a:pt x="10467" y="14778"/>
                  <a:pt x="10534" y="14749"/>
                </a:cubicBezTo>
                <a:cubicBezTo>
                  <a:pt x="10580" y="14729"/>
                  <a:pt x="10625" y="14706"/>
                  <a:pt x="10667" y="14681"/>
                </a:cubicBezTo>
                <a:lnTo>
                  <a:pt x="10784" y="14653"/>
                </a:lnTo>
                <a:lnTo>
                  <a:pt x="10948" y="14646"/>
                </a:lnTo>
                <a:lnTo>
                  <a:pt x="11266" y="14733"/>
                </a:lnTo>
                <a:cubicBezTo>
                  <a:pt x="11313" y="14705"/>
                  <a:pt x="11372" y="14700"/>
                  <a:pt x="11424" y="14721"/>
                </a:cubicBezTo>
                <a:cubicBezTo>
                  <a:pt x="11455" y="14733"/>
                  <a:pt x="11483" y="14755"/>
                  <a:pt x="11516" y="14756"/>
                </a:cubicBezTo>
                <a:cubicBezTo>
                  <a:pt x="11535" y="14756"/>
                  <a:pt x="11553" y="14750"/>
                  <a:pt x="11567" y="14738"/>
                </a:cubicBezTo>
                <a:cubicBezTo>
                  <a:pt x="11581" y="14726"/>
                  <a:pt x="11591" y="14711"/>
                  <a:pt x="11594" y="14693"/>
                </a:cubicBezTo>
                <a:cubicBezTo>
                  <a:pt x="11498" y="14676"/>
                  <a:pt x="11448" y="14574"/>
                  <a:pt x="11496" y="14492"/>
                </a:cubicBezTo>
                <a:cubicBezTo>
                  <a:pt x="11537" y="14423"/>
                  <a:pt x="11633" y="14405"/>
                  <a:pt x="11698" y="14454"/>
                </a:cubicBezTo>
                <a:lnTo>
                  <a:pt x="11954" y="14424"/>
                </a:lnTo>
                <a:lnTo>
                  <a:pt x="12146" y="14396"/>
                </a:lnTo>
                <a:cubicBezTo>
                  <a:pt x="12154" y="14457"/>
                  <a:pt x="12203" y="14505"/>
                  <a:pt x="12266" y="14515"/>
                </a:cubicBezTo>
                <a:cubicBezTo>
                  <a:pt x="12312" y="14523"/>
                  <a:pt x="12358" y="14508"/>
                  <a:pt x="12389" y="14476"/>
                </a:cubicBezTo>
                <a:cubicBezTo>
                  <a:pt x="12451" y="14452"/>
                  <a:pt x="12517" y="14444"/>
                  <a:pt x="12581" y="14455"/>
                </a:cubicBezTo>
                <a:cubicBezTo>
                  <a:pt x="12666" y="14469"/>
                  <a:pt x="12742" y="14513"/>
                  <a:pt x="12786" y="14585"/>
                </a:cubicBezTo>
                <a:cubicBezTo>
                  <a:pt x="12814" y="14631"/>
                  <a:pt x="12825" y="14686"/>
                  <a:pt x="12836" y="14740"/>
                </a:cubicBezTo>
                <a:cubicBezTo>
                  <a:pt x="12847" y="14797"/>
                  <a:pt x="12860" y="14855"/>
                  <a:pt x="12872" y="14912"/>
                </a:cubicBezTo>
                <a:lnTo>
                  <a:pt x="12954" y="15015"/>
                </a:lnTo>
                <a:cubicBezTo>
                  <a:pt x="12978" y="15034"/>
                  <a:pt x="13001" y="15055"/>
                  <a:pt x="13021" y="15077"/>
                </a:cubicBezTo>
                <a:cubicBezTo>
                  <a:pt x="13042" y="15100"/>
                  <a:pt x="13060" y="15124"/>
                  <a:pt x="13077" y="15150"/>
                </a:cubicBezTo>
                <a:cubicBezTo>
                  <a:pt x="13082" y="15159"/>
                  <a:pt x="13087" y="15168"/>
                  <a:pt x="13092" y="15177"/>
                </a:cubicBezTo>
                <a:cubicBezTo>
                  <a:pt x="13097" y="15186"/>
                  <a:pt x="13101" y="15195"/>
                  <a:pt x="13106" y="15205"/>
                </a:cubicBezTo>
                <a:cubicBezTo>
                  <a:pt x="13052" y="15223"/>
                  <a:pt x="13023" y="15279"/>
                  <a:pt x="13039" y="15332"/>
                </a:cubicBezTo>
                <a:cubicBezTo>
                  <a:pt x="13044" y="15349"/>
                  <a:pt x="13054" y="15365"/>
                  <a:pt x="13068" y="15377"/>
                </a:cubicBezTo>
                <a:cubicBezTo>
                  <a:pt x="13105" y="15368"/>
                  <a:pt x="13140" y="15352"/>
                  <a:pt x="13172" y="15331"/>
                </a:cubicBezTo>
                <a:cubicBezTo>
                  <a:pt x="13203" y="15309"/>
                  <a:pt x="13229" y="15282"/>
                  <a:pt x="13250" y="15252"/>
                </a:cubicBezTo>
                <a:cubicBezTo>
                  <a:pt x="13297" y="15185"/>
                  <a:pt x="13312" y="15105"/>
                  <a:pt x="13314" y="15026"/>
                </a:cubicBezTo>
                <a:cubicBezTo>
                  <a:pt x="13317" y="14942"/>
                  <a:pt x="13307" y="14857"/>
                  <a:pt x="13273" y="14780"/>
                </a:cubicBezTo>
                <a:cubicBezTo>
                  <a:pt x="13252" y="14732"/>
                  <a:pt x="13224" y="14688"/>
                  <a:pt x="13189" y="14649"/>
                </a:cubicBezTo>
                <a:lnTo>
                  <a:pt x="13095" y="14436"/>
                </a:lnTo>
                <a:lnTo>
                  <a:pt x="13006" y="14245"/>
                </a:lnTo>
                <a:lnTo>
                  <a:pt x="12969" y="14124"/>
                </a:lnTo>
                <a:cubicBezTo>
                  <a:pt x="12927" y="14062"/>
                  <a:pt x="12931" y="13981"/>
                  <a:pt x="12979" y="13923"/>
                </a:cubicBezTo>
                <a:cubicBezTo>
                  <a:pt x="13037" y="13853"/>
                  <a:pt x="13142" y="13840"/>
                  <a:pt x="13207" y="13778"/>
                </a:cubicBezTo>
                <a:cubicBezTo>
                  <a:pt x="13253" y="13734"/>
                  <a:pt x="13273" y="13672"/>
                  <a:pt x="13301" y="13616"/>
                </a:cubicBezTo>
                <a:cubicBezTo>
                  <a:pt x="13343" y="13527"/>
                  <a:pt x="13406" y="13448"/>
                  <a:pt x="13462" y="13367"/>
                </a:cubicBezTo>
                <a:cubicBezTo>
                  <a:pt x="13499" y="13313"/>
                  <a:pt x="13534" y="13259"/>
                  <a:pt x="13577" y="13210"/>
                </a:cubicBezTo>
                <a:cubicBezTo>
                  <a:pt x="13638" y="13140"/>
                  <a:pt x="13713" y="13085"/>
                  <a:pt x="13797" y="13047"/>
                </a:cubicBezTo>
                <a:lnTo>
                  <a:pt x="13844" y="12944"/>
                </a:lnTo>
                <a:lnTo>
                  <a:pt x="13797" y="12749"/>
                </a:lnTo>
                <a:lnTo>
                  <a:pt x="13700" y="12551"/>
                </a:lnTo>
                <a:lnTo>
                  <a:pt x="13733" y="12398"/>
                </a:lnTo>
                <a:lnTo>
                  <a:pt x="13769" y="12263"/>
                </a:lnTo>
                <a:cubicBezTo>
                  <a:pt x="13791" y="12215"/>
                  <a:pt x="13820" y="12168"/>
                  <a:pt x="13851" y="12124"/>
                </a:cubicBezTo>
                <a:cubicBezTo>
                  <a:pt x="13880" y="12086"/>
                  <a:pt x="13911" y="12050"/>
                  <a:pt x="13936" y="12009"/>
                </a:cubicBezTo>
                <a:cubicBezTo>
                  <a:pt x="13948" y="11990"/>
                  <a:pt x="13957" y="11969"/>
                  <a:pt x="13967" y="11948"/>
                </a:cubicBezTo>
                <a:cubicBezTo>
                  <a:pt x="13976" y="11927"/>
                  <a:pt x="13984" y="11906"/>
                  <a:pt x="13993" y="11885"/>
                </a:cubicBezTo>
                <a:cubicBezTo>
                  <a:pt x="14018" y="11831"/>
                  <a:pt x="14047" y="11777"/>
                  <a:pt x="14096" y="11740"/>
                </a:cubicBezTo>
                <a:cubicBezTo>
                  <a:pt x="14129" y="11714"/>
                  <a:pt x="14169" y="11698"/>
                  <a:pt x="14212" y="11694"/>
                </a:cubicBezTo>
                <a:cubicBezTo>
                  <a:pt x="14242" y="11689"/>
                  <a:pt x="14270" y="11676"/>
                  <a:pt x="14291" y="11655"/>
                </a:cubicBezTo>
                <a:cubicBezTo>
                  <a:pt x="14313" y="11635"/>
                  <a:pt x="14328" y="11609"/>
                  <a:pt x="14333" y="11579"/>
                </a:cubicBezTo>
                <a:cubicBezTo>
                  <a:pt x="14336" y="11559"/>
                  <a:pt x="14335" y="11539"/>
                  <a:pt x="14329" y="11520"/>
                </a:cubicBezTo>
                <a:cubicBezTo>
                  <a:pt x="14324" y="11500"/>
                  <a:pt x="14313" y="11482"/>
                  <a:pt x="14299" y="11467"/>
                </a:cubicBezTo>
                <a:lnTo>
                  <a:pt x="14175" y="11454"/>
                </a:lnTo>
                <a:cubicBezTo>
                  <a:pt x="14169" y="11431"/>
                  <a:pt x="14165" y="11407"/>
                  <a:pt x="14163" y="11383"/>
                </a:cubicBezTo>
                <a:cubicBezTo>
                  <a:pt x="14162" y="11360"/>
                  <a:pt x="14162" y="11336"/>
                  <a:pt x="14164" y="11312"/>
                </a:cubicBezTo>
                <a:cubicBezTo>
                  <a:pt x="14166" y="11291"/>
                  <a:pt x="14170" y="11271"/>
                  <a:pt x="14174" y="11251"/>
                </a:cubicBezTo>
                <a:cubicBezTo>
                  <a:pt x="14179" y="11231"/>
                  <a:pt x="14186" y="11212"/>
                  <a:pt x="14194" y="11193"/>
                </a:cubicBezTo>
                <a:cubicBezTo>
                  <a:pt x="14243" y="11133"/>
                  <a:pt x="14296" y="11074"/>
                  <a:pt x="14349" y="11017"/>
                </a:cubicBezTo>
                <a:cubicBezTo>
                  <a:pt x="14395" y="10968"/>
                  <a:pt x="14443" y="10921"/>
                  <a:pt x="14490" y="10874"/>
                </a:cubicBezTo>
                <a:cubicBezTo>
                  <a:pt x="14503" y="10861"/>
                  <a:pt x="14516" y="10848"/>
                  <a:pt x="14529" y="10835"/>
                </a:cubicBezTo>
                <a:cubicBezTo>
                  <a:pt x="14542" y="10823"/>
                  <a:pt x="14555" y="10810"/>
                  <a:pt x="14568" y="10797"/>
                </a:cubicBezTo>
                <a:lnTo>
                  <a:pt x="14669" y="10596"/>
                </a:lnTo>
                <a:cubicBezTo>
                  <a:pt x="14693" y="10636"/>
                  <a:pt x="14702" y="10685"/>
                  <a:pt x="14694" y="10732"/>
                </a:cubicBezTo>
                <a:cubicBezTo>
                  <a:pt x="14687" y="10775"/>
                  <a:pt x="14666" y="10814"/>
                  <a:pt x="14634" y="10846"/>
                </a:cubicBezTo>
                <a:cubicBezTo>
                  <a:pt x="14594" y="10887"/>
                  <a:pt x="14594" y="10952"/>
                  <a:pt x="14634" y="10994"/>
                </a:cubicBezTo>
                <a:cubicBezTo>
                  <a:pt x="14676" y="11037"/>
                  <a:pt x="14746" y="11041"/>
                  <a:pt x="14793" y="11002"/>
                </a:cubicBezTo>
                <a:cubicBezTo>
                  <a:pt x="14847" y="11002"/>
                  <a:pt x="14899" y="10978"/>
                  <a:pt x="14932" y="10936"/>
                </a:cubicBezTo>
                <a:cubicBezTo>
                  <a:pt x="14961" y="10901"/>
                  <a:pt x="14974" y="10856"/>
                  <a:pt x="14967" y="10811"/>
                </a:cubicBezTo>
                <a:lnTo>
                  <a:pt x="15009" y="10705"/>
                </a:lnTo>
                <a:lnTo>
                  <a:pt x="15066" y="10682"/>
                </a:lnTo>
                <a:lnTo>
                  <a:pt x="15105" y="10527"/>
                </a:lnTo>
                <a:lnTo>
                  <a:pt x="15194" y="10441"/>
                </a:lnTo>
                <a:lnTo>
                  <a:pt x="15233" y="10362"/>
                </a:lnTo>
                <a:cubicBezTo>
                  <a:pt x="15261" y="10354"/>
                  <a:pt x="15285" y="10338"/>
                  <a:pt x="15303" y="10316"/>
                </a:cubicBezTo>
                <a:cubicBezTo>
                  <a:pt x="15321" y="10294"/>
                  <a:pt x="15332" y="10267"/>
                  <a:pt x="15333" y="10239"/>
                </a:cubicBezTo>
                <a:cubicBezTo>
                  <a:pt x="15334" y="10219"/>
                  <a:pt x="15329" y="10199"/>
                  <a:pt x="15320" y="10181"/>
                </a:cubicBezTo>
                <a:cubicBezTo>
                  <a:pt x="15311" y="10163"/>
                  <a:pt x="15298" y="10147"/>
                  <a:pt x="15281" y="10135"/>
                </a:cubicBezTo>
                <a:lnTo>
                  <a:pt x="15210" y="10057"/>
                </a:lnTo>
                <a:lnTo>
                  <a:pt x="15155" y="9994"/>
                </a:lnTo>
                <a:lnTo>
                  <a:pt x="15088" y="9994"/>
                </a:lnTo>
                <a:lnTo>
                  <a:pt x="15052" y="10096"/>
                </a:lnTo>
                <a:lnTo>
                  <a:pt x="15055" y="10240"/>
                </a:lnTo>
                <a:lnTo>
                  <a:pt x="14882" y="10208"/>
                </a:lnTo>
                <a:lnTo>
                  <a:pt x="14774" y="10208"/>
                </a:lnTo>
                <a:cubicBezTo>
                  <a:pt x="14811" y="10279"/>
                  <a:pt x="14716" y="10346"/>
                  <a:pt x="14657" y="10290"/>
                </a:cubicBezTo>
                <a:cubicBezTo>
                  <a:pt x="14637" y="10271"/>
                  <a:pt x="14635" y="10241"/>
                  <a:pt x="14651" y="10220"/>
                </a:cubicBezTo>
                <a:lnTo>
                  <a:pt x="14644" y="10145"/>
                </a:lnTo>
                <a:lnTo>
                  <a:pt x="14568" y="10013"/>
                </a:lnTo>
                <a:cubicBezTo>
                  <a:pt x="14573" y="9989"/>
                  <a:pt x="14572" y="9965"/>
                  <a:pt x="14564" y="9943"/>
                </a:cubicBezTo>
                <a:cubicBezTo>
                  <a:pt x="14556" y="9921"/>
                  <a:pt x="14541" y="9902"/>
                  <a:pt x="14522" y="9887"/>
                </a:cubicBezTo>
                <a:cubicBezTo>
                  <a:pt x="14513" y="9881"/>
                  <a:pt x="14504" y="9875"/>
                  <a:pt x="14494" y="9871"/>
                </a:cubicBezTo>
                <a:cubicBezTo>
                  <a:pt x="14484" y="9867"/>
                  <a:pt x="14474" y="9864"/>
                  <a:pt x="14463" y="9862"/>
                </a:cubicBezTo>
                <a:lnTo>
                  <a:pt x="14340" y="9874"/>
                </a:lnTo>
                <a:lnTo>
                  <a:pt x="14253" y="9942"/>
                </a:lnTo>
                <a:lnTo>
                  <a:pt x="14114" y="10068"/>
                </a:lnTo>
                <a:lnTo>
                  <a:pt x="14006" y="10141"/>
                </a:lnTo>
                <a:lnTo>
                  <a:pt x="14032" y="10074"/>
                </a:lnTo>
                <a:cubicBezTo>
                  <a:pt x="14040" y="10058"/>
                  <a:pt x="14050" y="10043"/>
                  <a:pt x="14061" y="10028"/>
                </a:cubicBezTo>
                <a:cubicBezTo>
                  <a:pt x="14072" y="10014"/>
                  <a:pt x="14084" y="10000"/>
                  <a:pt x="14098" y="9988"/>
                </a:cubicBezTo>
                <a:cubicBezTo>
                  <a:pt x="14106" y="9979"/>
                  <a:pt x="14115" y="9971"/>
                  <a:pt x="14125" y="9964"/>
                </a:cubicBezTo>
                <a:cubicBezTo>
                  <a:pt x="14135" y="9956"/>
                  <a:pt x="14145" y="9950"/>
                  <a:pt x="14156" y="9943"/>
                </a:cubicBezTo>
                <a:lnTo>
                  <a:pt x="14171" y="9823"/>
                </a:lnTo>
                <a:lnTo>
                  <a:pt x="14219" y="9759"/>
                </a:lnTo>
                <a:lnTo>
                  <a:pt x="14283" y="9732"/>
                </a:lnTo>
                <a:lnTo>
                  <a:pt x="14404" y="9698"/>
                </a:lnTo>
                <a:lnTo>
                  <a:pt x="14469" y="9760"/>
                </a:lnTo>
                <a:lnTo>
                  <a:pt x="14557" y="9766"/>
                </a:lnTo>
                <a:lnTo>
                  <a:pt x="14715" y="9783"/>
                </a:lnTo>
                <a:lnTo>
                  <a:pt x="14796" y="9698"/>
                </a:lnTo>
                <a:cubicBezTo>
                  <a:pt x="14778" y="9687"/>
                  <a:pt x="14759" y="9678"/>
                  <a:pt x="14739" y="9671"/>
                </a:cubicBezTo>
                <a:cubicBezTo>
                  <a:pt x="14720" y="9663"/>
                  <a:pt x="14699" y="9657"/>
                  <a:pt x="14679" y="9652"/>
                </a:cubicBezTo>
                <a:cubicBezTo>
                  <a:pt x="14663" y="9648"/>
                  <a:pt x="14646" y="9646"/>
                  <a:pt x="14630" y="9644"/>
                </a:cubicBezTo>
                <a:cubicBezTo>
                  <a:pt x="14613" y="9642"/>
                  <a:pt x="14597" y="9641"/>
                  <a:pt x="14580" y="9641"/>
                </a:cubicBezTo>
                <a:lnTo>
                  <a:pt x="14523" y="9587"/>
                </a:lnTo>
                <a:cubicBezTo>
                  <a:pt x="14542" y="9576"/>
                  <a:pt x="14561" y="9567"/>
                  <a:pt x="14580" y="9559"/>
                </a:cubicBezTo>
                <a:cubicBezTo>
                  <a:pt x="14600" y="9551"/>
                  <a:pt x="14620" y="9543"/>
                  <a:pt x="14640" y="9537"/>
                </a:cubicBezTo>
                <a:cubicBezTo>
                  <a:pt x="14666" y="9529"/>
                  <a:pt x="14693" y="9522"/>
                  <a:pt x="14720" y="9513"/>
                </a:cubicBezTo>
                <a:cubicBezTo>
                  <a:pt x="14746" y="9505"/>
                  <a:pt x="14772" y="9495"/>
                  <a:pt x="14796" y="9481"/>
                </a:cubicBezTo>
                <a:cubicBezTo>
                  <a:pt x="14809" y="9473"/>
                  <a:pt x="14822" y="9465"/>
                  <a:pt x="14834" y="9454"/>
                </a:cubicBezTo>
                <a:cubicBezTo>
                  <a:pt x="14845" y="9444"/>
                  <a:pt x="14856" y="9433"/>
                  <a:pt x="14865" y="9421"/>
                </a:cubicBezTo>
                <a:lnTo>
                  <a:pt x="14917" y="9335"/>
                </a:lnTo>
                <a:lnTo>
                  <a:pt x="14953" y="9200"/>
                </a:lnTo>
                <a:lnTo>
                  <a:pt x="15038" y="9100"/>
                </a:lnTo>
                <a:lnTo>
                  <a:pt x="15048" y="9171"/>
                </a:lnTo>
                <a:lnTo>
                  <a:pt x="15096" y="9279"/>
                </a:lnTo>
                <a:cubicBezTo>
                  <a:pt x="15099" y="9342"/>
                  <a:pt x="15104" y="9405"/>
                  <a:pt x="15112" y="9468"/>
                </a:cubicBezTo>
                <a:cubicBezTo>
                  <a:pt x="15115" y="9495"/>
                  <a:pt x="15119" y="9523"/>
                  <a:pt x="15123" y="9551"/>
                </a:cubicBezTo>
                <a:lnTo>
                  <a:pt x="15123" y="9657"/>
                </a:lnTo>
                <a:lnTo>
                  <a:pt x="15139" y="9712"/>
                </a:lnTo>
                <a:lnTo>
                  <a:pt x="15157" y="9791"/>
                </a:lnTo>
                <a:lnTo>
                  <a:pt x="15157" y="9863"/>
                </a:lnTo>
                <a:lnTo>
                  <a:pt x="15269" y="9869"/>
                </a:lnTo>
                <a:lnTo>
                  <a:pt x="15358" y="9829"/>
                </a:lnTo>
                <a:lnTo>
                  <a:pt x="15427" y="9766"/>
                </a:lnTo>
                <a:lnTo>
                  <a:pt x="15589" y="9703"/>
                </a:lnTo>
                <a:cubicBezTo>
                  <a:pt x="15584" y="9709"/>
                  <a:pt x="15580" y="9715"/>
                  <a:pt x="15575" y="9722"/>
                </a:cubicBezTo>
                <a:cubicBezTo>
                  <a:pt x="15571" y="9728"/>
                  <a:pt x="15566" y="9734"/>
                  <a:pt x="15562" y="9740"/>
                </a:cubicBezTo>
                <a:cubicBezTo>
                  <a:pt x="15558" y="9747"/>
                  <a:pt x="15553" y="9753"/>
                  <a:pt x="15549" y="9759"/>
                </a:cubicBezTo>
                <a:cubicBezTo>
                  <a:pt x="15545" y="9765"/>
                  <a:pt x="15540" y="9772"/>
                  <a:pt x="15536" y="9778"/>
                </a:cubicBezTo>
                <a:lnTo>
                  <a:pt x="15571" y="9829"/>
                </a:lnTo>
                <a:lnTo>
                  <a:pt x="15675" y="9837"/>
                </a:lnTo>
                <a:lnTo>
                  <a:pt x="15721" y="9738"/>
                </a:lnTo>
                <a:lnTo>
                  <a:pt x="15770" y="9680"/>
                </a:lnTo>
                <a:lnTo>
                  <a:pt x="15867" y="9680"/>
                </a:lnTo>
                <a:lnTo>
                  <a:pt x="15991" y="9635"/>
                </a:lnTo>
                <a:lnTo>
                  <a:pt x="15967" y="9535"/>
                </a:lnTo>
                <a:lnTo>
                  <a:pt x="15956" y="9474"/>
                </a:lnTo>
                <a:lnTo>
                  <a:pt x="15923" y="9414"/>
                </a:lnTo>
                <a:lnTo>
                  <a:pt x="15886" y="9362"/>
                </a:lnTo>
                <a:lnTo>
                  <a:pt x="15836" y="9270"/>
                </a:lnTo>
                <a:lnTo>
                  <a:pt x="15756" y="9266"/>
                </a:lnTo>
                <a:lnTo>
                  <a:pt x="15655" y="9246"/>
                </a:lnTo>
                <a:lnTo>
                  <a:pt x="15614" y="9178"/>
                </a:lnTo>
                <a:lnTo>
                  <a:pt x="15516" y="9158"/>
                </a:lnTo>
                <a:lnTo>
                  <a:pt x="15443" y="9227"/>
                </a:lnTo>
                <a:cubicBezTo>
                  <a:pt x="15413" y="9238"/>
                  <a:pt x="15379" y="9238"/>
                  <a:pt x="15349" y="9227"/>
                </a:cubicBezTo>
                <a:cubicBezTo>
                  <a:pt x="15311" y="9213"/>
                  <a:pt x="15281" y="9183"/>
                  <a:pt x="15269" y="9146"/>
                </a:cubicBezTo>
                <a:lnTo>
                  <a:pt x="15274" y="9056"/>
                </a:lnTo>
                <a:lnTo>
                  <a:pt x="15240" y="9001"/>
                </a:lnTo>
                <a:cubicBezTo>
                  <a:pt x="15182" y="8941"/>
                  <a:pt x="15128" y="8877"/>
                  <a:pt x="15080" y="8810"/>
                </a:cubicBezTo>
                <a:cubicBezTo>
                  <a:pt x="15061" y="8784"/>
                  <a:pt x="15043" y="8758"/>
                  <a:pt x="15025" y="8731"/>
                </a:cubicBezTo>
                <a:lnTo>
                  <a:pt x="14938" y="8636"/>
                </a:lnTo>
                <a:lnTo>
                  <a:pt x="14872" y="8624"/>
                </a:lnTo>
                <a:lnTo>
                  <a:pt x="14740" y="8579"/>
                </a:lnTo>
                <a:lnTo>
                  <a:pt x="14750" y="8492"/>
                </a:lnTo>
                <a:lnTo>
                  <a:pt x="14637" y="8471"/>
                </a:lnTo>
                <a:lnTo>
                  <a:pt x="14466" y="8476"/>
                </a:lnTo>
                <a:lnTo>
                  <a:pt x="14384" y="8459"/>
                </a:lnTo>
                <a:lnTo>
                  <a:pt x="14231" y="8428"/>
                </a:lnTo>
                <a:lnTo>
                  <a:pt x="14155" y="8384"/>
                </a:lnTo>
                <a:lnTo>
                  <a:pt x="14028" y="8246"/>
                </a:lnTo>
                <a:lnTo>
                  <a:pt x="13953" y="8165"/>
                </a:lnTo>
                <a:lnTo>
                  <a:pt x="13842" y="8075"/>
                </a:lnTo>
                <a:lnTo>
                  <a:pt x="13733" y="8003"/>
                </a:lnTo>
                <a:cubicBezTo>
                  <a:pt x="13716" y="7994"/>
                  <a:pt x="13699" y="7985"/>
                  <a:pt x="13682" y="7976"/>
                </a:cubicBezTo>
                <a:cubicBezTo>
                  <a:pt x="13665" y="7966"/>
                  <a:pt x="13648" y="7957"/>
                  <a:pt x="13632" y="7947"/>
                </a:cubicBezTo>
                <a:cubicBezTo>
                  <a:pt x="13612" y="7935"/>
                  <a:pt x="13593" y="7922"/>
                  <a:pt x="13574" y="7908"/>
                </a:cubicBezTo>
                <a:cubicBezTo>
                  <a:pt x="13555" y="7895"/>
                  <a:pt x="13537" y="7881"/>
                  <a:pt x="13519" y="7867"/>
                </a:cubicBezTo>
                <a:lnTo>
                  <a:pt x="13466" y="7832"/>
                </a:lnTo>
                <a:lnTo>
                  <a:pt x="13367" y="7781"/>
                </a:lnTo>
                <a:lnTo>
                  <a:pt x="13352" y="7836"/>
                </a:lnTo>
                <a:lnTo>
                  <a:pt x="13352" y="7948"/>
                </a:lnTo>
                <a:cubicBezTo>
                  <a:pt x="13367" y="7981"/>
                  <a:pt x="13377" y="8016"/>
                  <a:pt x="13380" y="8052"/>
                </a:cubicBezTo>
                <a:cubicBezTo>
                  <a:pt x="13383" y="8088"/>
                  <a:pt x="13380" y="8124"/>
                  <a:pt x="13370" y="8159"/>
                </a:cubicBezTo>
                <a:cubicBezTo>
                  <a:pt x="13366" y="8173"/>
                  <a:pt x="13361" y="8187"/>
                  <a:pt x="13355" y="8200"/>
                </a:cubicBezTo>
                <a:cubicBezTo>
                  <a:pt x="13348" y="8214"/>
                  <a:pt x="13342" y="8227"/>
                  <a:pt x="13334" y="8240"/>
                </a:cubicBezTo>
                <a:lnTo>
                  <a:pt x="13241" y="8269"/>
                </a:lnTo>
                <a:lnTo>
                  <a:pt x="13124" y="8245"/>
                </a:lnTo>
                <a:lnTo>
                  <a:pt x="13022" y="8149"/>
                </a:lnTo>
                <a:lnTo>
                  <a:pt x="12986" y="7975"/>
                </a:lnTo>
                <a:lnTo>
                  <a:pt x="12950" y="7877"/>
                </a:lnTo>
                <a:lnTo>
                  <a:pt x="12797" y="7875"/>
                </a:lnTo>
                <a:lnTo>
                  <a:pt x="12684" y="7851"/>
                </a:lnTo>
                <a:lnTo>
                  <a:pt x="12618" y="7811"/>
                </a:lnTo>
                <a:lnTo>
                  <a:pt x="12544" y="7756"/>
                </a:lnTo>
                <a:lnTo>
                  <a:pt x="12366" y="7718"/>
                </a:lnTo>
                <a:lnTo>
                  <a:pt x="12310" y="7741"/>
                </a:lnTo>
                <a:lnTo>
                  <a:pt x="12264" y="7809"/>
                </a:lnTo>
                <a:lnTo>
                  <a:pt x="12089" y="7799"/>
                </a:lnTo>
                <a:lnTo>
                  <a:pt x="12022" y="7809"/>
                </a:lnTo>
                <a:lnTo>
                  <a:pt x="12017" y="7940"/>
                </a:lnTo>
                <a:lnTo>
                  <a:pt x="12076" y="8074"/>
                </a:lnTo>
                <a:lnTo>
                  <a:pt x="12053" y="8154"/>
                </a:lnTo>
                <a:lnTo>
                  <a:pt x="12076" y="8224"/>
                </a:lnTo>
                <a:lnTo>
                  <a:pt x="12146" y="8264"/>
                </a:lnTo>
                <a:lnTo>
                  <a:pt x="12193" y="8309"/>
                </a:lnTo>
                <a:lnTo>
                  <a:pt x="12186" y="8480"/>
                </a:lnTo>
                <a:lnTo>
                  <a:pt x="12181" y="8558"/>
                </a:lnTo>
                <a:lnTo>
                  <a:pt x="12199" y="8657"/>
                </a:lnTo>
                <a:lnTo>
                  <a:pt x="12325" y="8689"/>
                </a:lnTo>
                <a:lnTo>
                  <a:pt x="12434" y="8794"/>
                </a:lnTo>
                <a:lnTo>
                  <a:pt x="12483" y="8924"/>
                </a:lnTo>
                <a:lnTo>
                  <a:pt x="12474" y="9081"/>
                </a:lnTo>
                <a:cubicBezTo>
                  <a:pt x="12492" y="9103"/>
                  <a:pt x="12501" y="9130"/>
                  <a:pt x="12501" y="9156"/>
                </a:cubicBezTo>
                <a:cubicBezTo>
                  <a:pt x="12501" y="9182"/>
                  <a:pt x="12492" y="9208"/>
                  <a:pt x="12474" y="9230"/>
                </a:cubicBezTo>
                <a:cubicBezTo>
                  <a:pt x="12466" y="9240"/>
                  <a:pt x="12456" y="9248"/>
                  <a:pt x="12445" y="9255"/>
                </a:cubicBezTo>
                <a:cubicBezTo>
                  <a:pt x="12434" y="9262"/>
                  <a:pt x="12422" y="9267"/>
                  <a:pt x="12409" y="9270"/>
                </a:cubicBezTo>
                <a:lnTo>
                  <a:pt x="12362" y="9215"/>
                </a:lnTo>
                <a:lnTo>
                  <a:pt x="12318" y="9152"/>
                </a:lnTo>
                <a:lnTo>
                  <a:pt x="12309" y="9075"/>
                </a:lnTo>
                <a:lnTo>
                  <a:pt x="12273" y="9007"/>
                </a:lnTo>
                <a:lnTo>
                  <a:pt x="12202" y="8968"/>
                </a:lnTo>
                <a:lnTo>
                  <a:pt x="12145" y="8968"/>
                </a:lnTo>
                <a:lnTo>
                  <a:pt x="12096" y="9025"/>
                </a:lnTo>
                <a:lnTo>
                  <a:pt x="12113" y="9156"/>
                </a:lnTo>
                <a:lnTo>
                  <a:pt x="12232" y="9218"/>
                </a:lnTo>
                <a:lnTo>
                  <a:pt x="12314" y="9263"/>
                </a:lnTo>
                <a:lnTo>
                  <a:pt x="12327" y="9337"/>
                </a:lnTo>
                <a:lnTo>
                  <a:pt x="12286" y="9422"/>
                </a:lnTo>
                <a:lnTo>
                  <a:pt x="12286" y="9493"/>
                </a:lnTo>
                <a:cubicBezTo>
                  <a:pt x="12339" y="9558"/>
                  <a:pt x="12384" y="9625"/>
                  <a:pt x="12426" y="9696"/>
                </a:cubicBezTo>
                <a:cubicBezTo>
                  <a:pt x="12449" y="9736"/>
                  <a:pt x="12471" y="9776"/>
                  <a:pt x="12490" y="9818"/>
                </a:cubicBezTo>
                <a:cubicBezTo>
                  <a:pt x="12554" y="9876"/>
                  <a:pt x="12545" y="9980"/>
                  <a:pt x="12469" y="10025"/>
                </a:cubicBezTo>
                <a:cubicBezTo>
                  <a:pt x="12437" y="10044"/>
                  <a:pt x="12399" y="10048"/>
                  <a:pt x="12363" y="10036"/>
                </a:cubicBezTo>
                <a:lnTo>
                  <a:pt x="12239" y="9958"/>
                </a:lnTo>
                <a:lnTo>
                  <a:pt x="12177" y="9870"/>
                </a:lnTo>
                <a:lnTo>
                  <a:pt x="12171" y="9768"/>
                </a:lnTo>
                <a:lnTo>
                  <a:pt x="12160" y="9651"/>
                </a:lnTo>
                <a:cubicBezTo>
                  <a:pt x="12144" y="9647"/>
                  <a:pt x="12128" y="9643"/>
                  <a:pt x="12112" y="9639"/>
                </a:cubicBezTo>
                <a:cubicBezTo>
                  <a:pt x="12096" y="9634"/>
                  <a:pt x="12080" y="9629"/>
                  <a:pt x="12064" y="9624"/>
                </a:cubicBezTo>
                <a:cubicBezTo>
                  <a:pt x="12044" y="9617"/>
                  <a:pt x="12024" y="9610"/>
                  <a:pt x="12006" y="9600"/>
                </a:cubicBezTo>
                <a:cubicBezTo>
                  <a:pt x="11988" y="9591"/>
                  <a:pt x="11972" y="9579"/>
                  <a:pt x="11958" y="9564"/>
                </a:cubicBezTo>
                <a:cubicBezTo>
                  <a:pt x="11948" y="9553"/>
                  <a:pt x="11941" y="9540"/>
                  <a:pt x="11935" y="9526"/>
                </a:cubicBezTo>
                <a:cubicBezTo>
                  <a:pt x="11930" y="9513"/>
                  <a:pt x="11927" y="9498"/>
                  <a:pt x="11926" y="9484"/>
                </a:cubicBezTo>
                <a:cubicBezTo>
                  <a:pt x="11907" y="9428"/>
                  <a:pt x="11875" y="9378"/>
                  <a:pt x="11830" y="9337"/>
                </a:cubicBezTo>
                <a:cubicBezTo>
                  <a:pt x="11799" y="9308"/>
                  <a:pt x="11760" y="9283"/>
                  <a:pt x="11718" y="9271"/>
                </a:cubicBezTo>
                <a:cubicBezTo>
                  <a:pt x="11704" y="9268"/>
                  <a:pt x="11690" y="9265"/>
                  <a:pt x="11676" y="9265"/>
                </a:cubicBezTo>
                <a:cubicBezTo>
                  <a:pt x="11662" y="9264"/>
                  <a:pt x="11648" y="9264"/>
                  <a:pt x="11634" y="9266"/>
                </a:cubicBezTo>
                <a:lnTo>
                  <a:pt x="11488" y="9262"/>
                </a:lnTo>
                <a:lnTo>
                  <a:pt x="11402" y="9257"/>
                </a:lnTo>
                <a:lnTo>
                  <a:pt x="11253" y="9191"/>
                </a:lnTo>
                <a:lnTo>
                  <a:pt x="11138" y="9126"/>
                </a:lnTo>
                <a:lnTo>
                  <a:pt x="11058" y="9120"/>
                </a:lnTo>
                <a:lnTo>
                  <a:pt x="11018" y="9045"/>
                </a:lnTo>
                <a:lnTo>
                  <a:pt x="10875" y="9017"/>
                </a:lnTo>
                <a:cubicBezTo>
                  <a:pt x="10826" y="8966"/>
                  <a:pt x="10743" y="8963"/>
                  <a:pt x="10691" y="9011"/>
                </a:cubicBezTo>
                <a:cubicBezTo>
                  <a:pt x="10671" y="9029"/>
                  <a:pt x="10658" y="9054"/>
                  <a:pt x="10655" y="9080"/>
                </a:cubicBezTo>
                <a:lnTo>
                  <a:pt x="10574" y="9023"/>
                </a:lnTo>
                <a:lnTo>
                  <a:pt x="10516" y="8898"/>
                </a:lnTo>
                <a:cubicBezTo>
                  <a:pt x="10497" y="8838"/>
                  <a:pt x="10466" y="8783"/>
                  <a:pt x="10424" y="8735"/>
                </a:cubicBezTo>
                <a:cubicBezTo>
                  <a:pt x="10406" y="8715"/>
                  <a:pt x="10386" y="8696"/>
                  <a:pt x="10364" y="8679"/>
                </a:cubicBezTo>
                <a:cubicBezTo>
                  <a:pt x="10358" y="8665"/>
                  <a:pt x="10352" y="8651"/>
                  <a:pt x="10347" y="8636"/>
                </a:cubicBezTo>
                <a:cubicBezTo>
                  <a:pt x="10341" y="8622"/>
                  <a:pt x="10336" y="8607"/>
                  <a:pt x="10331" y="8592"/>
                </a:cubicBezTo>
                <a:cubicBezTo>
                  <a:pt x="10326" y="8579"/>
                  <a:pt x="10322" y="8566"/>
                  <a:pt x="10318" y="8553"/>
                </a:cubicBezTo>
                <a:cubicBezTo>
                  <a:pt x="10314" y="8540"/>
                  <a:pt x="10311" y="8527"/>
                  <a:pt x="10307" y="8514"/>
                </a:cubicBezTo>
                <a:cubicBezTo>
                  <a:pt x="10310" y="8491"/>
                  <a:pt x="10314" y="8469"/>
                  <a:pt x="10318" y="8447"/>
                </a:cubicBezTo>
                <a:cubicBezTo>
                  <a:pt x="10321" y="8425"/>
                  <a:pt x="10325" y="8403"/>
                  <a:pt x="10329" y="8381"/>
                </a:cubicBezTo>
                <a:cubicBezTo>
                  <a:pt x="10332" y="8367"/>
                  <a:pt x="10335" y="8352"/>
                  <a:pt x="10338" y="8337"/>
                </a:cubicBezTo>
                <a:cubicBezTo>
                  <a:pt x="10341" y="8323"/>
                  <a:pt x="10344" y="8308"/>
                  <a:pt x="10347" y="8293"/>
                </a:cubicBezTo>
                <a:lnTo>
                  <a:pt x="10413" y="8238"/>
                </a:lnTo>
                <a:lnTo>
                  <a:pt x="10442" y="8139"/>
                </a:lnTo>
                <a:cubicBezTo>
                  <a:pt x="10461" y="8126"/>
                  <a:pt x="10479" y="8110"/>
                  <a:pt x="10495" y="8092"/>
                </a:cubicBezTo>
                <a:cubicBezTo>
                  <a:pt x="10510" y="8075"/>
                  <a:pt x="10524" y="8056"/>
                  <a:pt x="10535" y="8035"/>
                </a:cubicBezTo>
                <a:cubicBezTo>
                  <a:pt x="10541" y="8026"/>
                  <a:pt x="10546" y="8016"/>
                  <a:pt x="10550" y="8006"/>
                </a:cubicBezTo>
                <a:cubicBezTo>
                  <a:pt x="10554" y="7996"/>
                  <a:pt x="10558" y="7985"/>
                  <a:pt x="10562" y="7975"/>
                </a:cubicBezTo>
                <a:cubicBezTo>
                  <a:pt x="10584" y="7968"/>
                  <a:pt x="10606" y="7958"/>
                  <a:pt x="10626" y="7945"/>
                </a:cubicBezTo>
                <a:cubicBezTo>
                  <a:pt x="10646" y="7932"/>
                  <a:pt x="10663" y="7917"/>
                  <a:pt x="10679" y="7899"/>
                </a:cubicBezTo>
                <a:cubicBezTo>
                  <a:pt x="10689" y="7886"/>
                  <a:pt x="10698" y="7872"/>
                  <a:pt x="10706" y="7858"/>
                </a:cubicBezTo>
                <a:cubicBezTo>
                  <a:pt x="10714" y="7844"/>
                  <a:pt x="10720" y="7829"/>
                  <a:pt x="10724" y="7813"/>
                </a:cubicBezTo>
                <a:lnTo>
                  <a:pt x="10813" y="7773"/>
                </a:lnTo>
                <a:lnTo>
                  <a:pt x="10894" y="7678"/>
                </a:lnTo>
                <a:lnTo>
                  <a:pt x="10946" y="7565"/>
                </a:lnTo>
                <a:cubicBezTo>
                  <a:pt x="10821" y="7514"/>
                  <a:pt x="10911" y="7331"/>
                  <a:pt x="11032" y="7390"/>
                </a:cubicBezTo>
                <a:cubicBezTo>
                  <a:pt x="11053" y="7400"/>
                  <a:pt x="11067" y="7421"/>
                  <a:pt x="11068" y="7444"/>
                </a:cubicBezTo>
                <a:cubicBezTo>
                  <a:pt x="11044" y="7478"/>
                  <a:pt x="11026" y="7515"/>
                  <a:pt x="11015" y="7554"/>
                </a:cubicBezTo>
                <a:cubicBezTo>
                  <a:pt x="11004" y="7593"/>
                  <a:pt x="10999" y="7634"/>
                  <a:pt x="11001" y="7674"/>
                </a:cubicBezTo>
                <a:cubicBezTo>
                  <a:pt x="11002" y="7689"/>
                  <a:pt x="11003" y="7704"/>
                  <a:pt x="11006" y="7719"/>
                </a:cubicBezTo>
                <a:cubicBezTo>
                  <a:pt x="11009" y="7734"/>
                  <a:pt x="11012" y="7749"/>
                  <a:pt x="11017" y="7764"/>
                </a:cubicBezTo>
                <a:lnTo>
                  <a:pt x="11129" y="7758"/>
                </a:lnTo>
                <a:lnTo>
                  <a:pt x="11222" y="7799"/>
                </a:lnTo>
                <a:cubicBezTo>
                  <a:pt x="11266" y="7801"/>
                  <a:pt x="11307" y="7785"/>
                  <a:pt x="11335" y="7753"/>
                </a:cubicBezTo>
                <a:cubicBezTo>
                  <a:pt x="11356" y="7730"/>
                  <a:pt x="11366" y="7700"/>
                  <a:pt x="11366" y="7669"/>
                </a:cubicBezTo>
                <a:lnTo>
                  <a:pt x="11483" y="7658"/>
                </a:lnTo>
                <a:lnTo>
                  <a:pt x="11601" y="7698"/>
                </a:lnTo>
                <a:lnTo>
                  <a:pt x="11670" y="7694"/>
                </a:lnTo>
                <a:lnTo>
                  <a:pt x="11706" y="7625"/>
                </a:lnTo>
                <a:lnTo>
                  <a:pt x="11642" y="7542"/>
                </a:lnTo>
                <a:lnTo>
                  <a:pt x="11542" y="7460"/>
                </a:lnTo>
                <a:lnTo>
                  <a:pt x="11464" y="7438"/>
                </a:lnTo>
                <a:lnTo>
                  <a:pt x="11346" y="7392"/>
                </a:lnTo>
                <a:lnTo>
                  <a:pt x="11278" y="7334"/>
                </a:lnTo>
                <a:lnTo>
                  <a:pt x="11284" y="7271"/>
                </a:lnTo>
                <a:lnTo>
                  <a:pt x="11325" y="7168"/>
                </a:lnTo>
                <a:lnTo>
                  <a:pt x="11350" y="7102"/>
                </a:lnTo>
                <a:lnTo>
                  <a:pt x="11374" y="7023"/>
                </a:lnTo>
                <a:lnTo>
                  <a:pt x="11374" y="6938"/>
                </a:lnTo>
                <a:lnTo>
                  <a:pt x="11368" y="6847"/>
                </a:lnTo>
                <a:lnTo>
                  <a:pt x="11331" y="6713"/>
                </a:lnTo>
                <a:lnTo>
                  <a:pt x="11298" y="6619"/>
                </a:lnTo>
                <a:lnTo>
                  <a:pt x="11336" y="6556"/>
                </a:lnTo>
                <a:lnTo>
                  <a:pt x="11402" y="6573"/>
                </a:lnTo>
                <a:lnTo>
                  <a:pt x="11437" y="6651"/>
                </a:lnTo>
                <a:lnTo>
                  <a:pt x="11467" y="6713"/>
                </a:lnTo>
                <a:lnTo>
                  <a:pt x="11587" y="6767"/>
                </a:lnTo>
                <a:lnTo>
                  <a:pt x="11583" y="6700"/>
                </a:lnTo>
                <a:lnTo>
                  <a:pt x="11560" y="6631"/>
                </a:lnTo>
                <a:lnTo>
                  <a:pt x="11513" y="6580"/>
                </a:lnTo>
                <a:lnTo>
                  <a:pt x="11483" y="6472"/>
                </a:lnTo>
                <a:lnTo>
                  <a:pt x="11553" y="6517"/>
                </a:lnTo>
                <a:lnTo>
                  <a:pt x="11626" y="6561"/>
                </a:lnTo>
                <a:lnTo>
                  <a:pt x="11708" y="6589"/>
                </a:lnTo>
                <a:lnTo>
                  <a:pt x="11751" y="6633"/>
                </a:lnTo>
                <a:lnTo>
                  <a:pt x="11708" y="6685"/>
                </a:lnTo>
                <a:lnTo>
                  <a:pt x="11686" y="6763"/>
                </a:lnTo>
                <a:lnTo>
                  <a:pt x="11740" y="6886"/>
                </a:lnTo>
                <a:lnTo>
                  <a:pt x="11780" y="6938"/>
                </a:lnTo>
                <a:lnTo>
                  <a:pt x="11846" y="6909"/>
                </a:lnTo>
                <a:lnTo>
                  <a:pt x="11894" y="6836"/>
                </a:lnTo>
                <a:lnTo>
                  <a:pt x="11940" y="6692"/>
                </a:lnTo>
                <a:lnTo>
                  <a:pt x="12064" y="6719"/>
                </a:lnTo>
                <a:lnTo>
                  <a:pt x="12085" y="6831"/>
                </a:lnTo>
                <a:lnTo>
                  <a:pt x="12064" y="6942"/>
                </a:lnTo>
                <a:lnTo>
                  <a:pt x="12033" y="7022"/>
                </a:lnTo>
                <a:lnTo>
                  <a:pt x="12061" y="7068"/>
                </a:lnTo>
                <a:cubicBezTo>
                  <a:pt x="12102" y="7085"/>
                  <a:pt x="12118" y="7132"/>
                  <a:pt x="12097" y="7169"/>
                </a:cubicBezTo>
                <a:cubicBezTo>
                  <a:pt x="12075" y="7210"/>
                  <a:pt x="12018" y="7222"/>
                  <a:pt x="11980" y="7193"/>
                </a:cubicBezTo>
                <a:lnTo>
                  <a:pt x="11833" y="7215"/>
                </a:lnTo>
                <a:lnTo>
                  <a:pt x="11786" y="7312"/>
                </a:lnTo>
                <a:lnTo>
                  <a:pt x="11843" y="7438"/>
                </a:lnTo>
                <a:cubicBezTo>
                  <a:pt x="11877" y="7455"/>
                  <a:pt x="11896" y="7494"/>
                  <a:pt x="11889" y="7531"/>
                </a:cubicBezTo>
                <a:cubicBezTo>
                  <a:pt x="11882" y="7566"/>
                  <a:pt x="11853" y="7595"/>
                  <a:pt x="11859" y="7630"/>
                </a:cubicBezTo>
                <a:cubicBezTo>
                  <a:pt x="11862" y="7646"/>
                  <a:pt x="11872" y="7660"/>
                  <a:pt x="11885" y="7669"/>
                </a:cubicBezTo>
                <a:cubicBezTo>
                  <a:pt x="11898" y="7677"/>
                  <a:pt x="11914" y="7681"/>
                  <a:pt x="11930" y="7678"/>
                </a:cubicBezTo>
                <a:lnTo>
                  <a:pt x="12043" y="7654"/>
                </a:lnTo>
                <a:lnTo>
                  <a:pt x="12043" y="7581"/>
                </a:lnTo>
                <a:lnTo>
                  <a:pt x="11964" y="7549"/>
                </a:lnTo>
                <a:lnTo>
                  <a:pt x="12022" y="7464"/>
                </a:lnTo>
                <a:lnTo>
                  <a:pt x="12170" y="7431"/>
                </a:lnTo>
                <a:cubicBezTo>
                  <a:pt x="12196" y="7426"/>
                  <a:pt x="12222" y="7424"/>
                  <a:pt x="12248" y="7427"/>
                </a:cubicBezTo>
                <a:cubicBezTo>
                  <a:pt x="12275" y="7430"/>
                  <a:pt x="12300" y="7436"/>
                  <a:pt x="12324" y="7447"/>
                </a:cubicBezTo>
                <a:cubicBezTo>
                  <a:pt x="12344" y="7456"/>
                  <a:pt x="12362" y="7467"/>
                  <a:pt x="12379" y="7480"/>
                </a:cubicBezTo>
                <a:cubicBezTo>
                  <a:pt x="12395" y="7494"/>
                  <a:pt x="12410" y="7509"/>
                  <a:pt x="12423" y="7526"/>
                </a:cubicBezTo>
                <a:lnTo>
                  <a:pt x="12552" y="7599"/>
                </a:lnTo>
                <a:lnTo>
                  <a:pt x="12704" y="7599"/>
                </a:lnTo>
                <a:lnTo>
                  <a:pt x="12893" y="7621"/>
                </a:lnTo>
                <a:lnTo>
                  <a:pt x="13081" y="7614"/>
                </a:lnTo>
                <a:lnTo>
                  <a:pt x="13057" y="7531"/>
                </a:lnTo>
                <a:lnTo>
                  <a:pt x="13029" y="7443"/>
                </a:lnTo>
                <a:lnTo>
                  <a:pt x="13141" y="7517"/>
                </a:lnTo>
                <a:lnTo>
                  <a:pt x="13225" y="7439"/>
                </a:lnTo>
                <a:cubicBezTo>
                  <a:pt x="13221" y="7423"/>
                  <a:pt x="13216" y="7406"/>
                  <a:pt x="13210" y="7390"/>
                </a:cubicBezTo>
                <a:cubicBezTo>
                  <a:pt x="13204" y="7375"/>
                  <a:pt x="13198" y="7359"/>
                  <a:pt x="13191" y="7344"/>
                </a:cubicBezTo>
                <a:cubicBezTo>
                  <a:pt x="13184" y="7332"/>
                  <a:pt x="13178" y="7319"/>
                  <a:pt x="13170" y="7307"/>
                </a:cubicBezTo>
                <a:cubicBezTo>
                  <a:pt x="13163" y="7295"/>
                  <a:pt x="13156" y="7284"/>
                  <a:pt x="13148" y="7272"/>
                </a:cubicBezTo>
                <a:lnTo>
                  <a:pt x="13141" y="7199"/>
                </a:lnTo>
                <a:cubicBezTo>
                  <a:pt x="13129" y="7180"/>
                  <a:pt x="13115" y="7163"/>
                  <a:pt x="13100" y="7146"/>
                </a:cubicBezTo>
                <a:cubicBezTo>
                  <a:pt x="13085" y="7130"/>
                  <a:pt x="13068" y="7115"/>
                  <a:pt x="13050" y="7102"/>
                </a:cubicBezTo>
                <a:cubicBezTo>
                  <a:pt x="13030" y="7089"/>
                  <a:pt x="13009" y="7077"/>
                  <a:pt x="12987" y="7068"/>
                </a:cubicBezTo>
                <a:cubicBezTo>
                  <a:pt x="12964" y="7059"/>
                  <a:pt x="12941" y="7052"/>
                  <a:pt x="12917" y="7048"/>
                </a:cubicBezTo>
                <a:lnTo>
                  <a:pt x="12812" y="7026"/>
                </a:lnTo>
                <a:lnTo>
                  <a:pt x="12701" y="6977"/>
                </a:lnTo>
                <a:lnTo>
                  <a:pt x="12637" y="6895"/>
                </a:lnTo>
                <a:lnTo>
                  <a:pt x="12669" y="6838"/>
                </a:lnTo>
                <a:lnTo>
                  <a:pt x="12746" y="6848"/>
                </a:lnTo>
                <a:cubicBezTo>
                  <a:pt x="12764" y="6872"/>
                  <a:pt x="12784" y="6893"/>
                  <a:pt x="12807" y="6913"/>
                </a:cubicBezTo>
                <a:cubicBezTo>
                  <a:pt x="12830" y="6932"/>
                  <a:pt x="12854" y="6949"/>
                  <a:pt x="12880" y="6963"/>
                </a:cubicBezTo>
                <a:cubicBezTo>
                  <a:pt x="12895" y="6972"/>
                  <a:pt x="12911" y="6979"/>
                  <a:pt x="12926" y="6986"/>
                </a:cubicBezTo>
                <a:cubicBezTo>
                  <a:pt x="12942" y="6993"/>
                  <a:pt x="12959" y="6999"/>
                  <a:pt x="12975" y="7003"/>
                </a:cubicBezTo>
                <a:lnTo>
                  <a:pt x="13050" y="6966"/>
                </a:lnTo>
                <a:lnTo>
                  <a:pt x="13011" y="6876"/>
                </a:lnTo>
                <a:lnTo>
                  <a:pt x="13022" y="6762"/>
                </a:lnTo>
                <a:lnTo>
                  <a:pt x="13046" y="6645"/>
                </a:lnTo>
                <a:cubicBezTo>
                  <a:pt x="13060" y="6601"/>
                  <a:pt x="13043" y="6553"/>
                  <a:pt x="13004" y="6526"/>
                </a:cubicBezTo>
                <a:cubicBezTo>
                  <a:pt x="12977" y="6507"/>
                  <a:pt x="12942" y="6501"/>
                  <a:pt x="12910" y="6510"/>
                </a:cubicBezTo>
                <a:lnTo>
                  <a:pt x="12768" y="6488"/>
                </a:lnTo>
                <a:lnTo>
                  <a:pt x="12565" y="6447"/>
                </a:lnTo>
                <a:lnTo>
                  <a:pt x="12467" y="6427"/>
                </a:lnTo>
                <a:lnTo>
                  <a:pt x="12327" y="6403"/>
                </a:lnTo>
                <a:lnTo>
                  <a:pt x="12281" y="6338"/>
                </a:lnTo>
                <a:lnTo>
                  <a:pt x="12234" y="6230"/>
                </a:lnTo>
                <a:lnTo>
                  <a:pt x="12164" y="6171"/>
                </a:lnTo>
                <a:cubicBezTo>
                  <a:pt x="12152" y="6160"/>
                  <a:pt x="12139" y="6150"/>
                  <a:pt x="12126" y="6141"/>
                </a:cubicBezTo>
                <a:cubicBezTo>
                  <a:pt x="12112" y="6133"/>
                  <a:pt x="12097" y="6125"/>
                  <a:pt x="12082" y="6119"/>
                </a:cubicBezTo>
                <a:cubicBezTo>
                  <a:pt x="12071" y="6115"/>
                  <a:pt x="12060" y="6111"/>
                  <a:pt x="12049" y="6108"/>
                </a:cubicBezTo>
                <a:cubicBezTo>
                  <a:pt x="12038" y="6105"/>
                  <a:pt x="12027" y="6103"/>
                  <a:pt x="12015" y="6101"/>
                </a:cubicBezTo>
                <a:lnTo>
                  <a:pt x="11932" y="6087"/>
                </a:lnTo>
                <a:lnTo>
                  <a:pt x="11865" y="6037"/>
                </a:lnTo>
                <a:lnTo>
                  <a:pt x="11812" y="5998"/>
                </a:lnTo>
                <a:lnTo>
                  <a:pt x="11681" y="5998"/>
                </a:lnTo>
                <a:lnTo>
                  <a:pt x="11616" y="5992"/>
                </a:lnTo>
                <a:lnTo>
                  <a:pt x="11492" y="5918"/>
                </a:lnTo>
                <a:lnTo>
                  <a:pt x="11423" y="5893"/>
                </a:lnTo>
                <a:lnTo>
                  <a:pt x="11313" y="5823"/>
                </a:lnTo>
                <a:lnTo>
                  <a:pt x="11220" y="5773"/>
                </a:lnTo>
                <a:lnTo>
                  <a:pt x="11114" y="5773"/>
                </a:lnTo>
                <a:lnTo>
                  <a:pt x="11030" y="5807"/>
                </a:lnTo>
                <a:lnTo>
                  <a:pt x="10908" y="5837"/>
                </a:lnTo>
                <a:lnTo>
                  <a:pt x="10851" y="5814"/>
                </a:lnTo>
                <a:lnTo>
                  <a:pt x="10738" y="5819"/>
                </a:lnTo>
                <a:lnTo>
                  <a:pt x="10648" y="5842"/>
                </a:lnTo>
                <a:lnTo>
                  <a:pt x="10619" y="5904"/>
                </a:lnTo>
                <a:lnTo>
                  <a:pt x="10567" y="6009"/>
                </a:lnTo>
                <a:lnTo>
                  <a:pt x="10562" y="6097"/>
                </a:lnTo>
                <a:lnTo>
                  <a:pt x="10573" y="6196"/>
                </a:lnTo>
                <a:lnTo>
                  <a:pt x="10615" y="6327"/>
                </a:lnTo>
                <a:lnTo>
                  <a:pt x="10656" y="6373"/>
                </a:lnTo>
                <a:lnTo>
                  <a:pt x="10719" y="6474"/>
                </a:lnTo>
                <a:lnTo>
                  <a:pt x="10795" y="6542"/>
                </a:lnTo>
                <a:lnTo>
                  <a:pt x="10934" y="6561"/>
                </a:lnTo>
                <a:lnTo>
                  <a:pt x="10975" y="6616"/>
                </a:lnTo>
                <a:lnTo>
                  <a:pt x="10980" y="6747"/>
                </a:lnTo>
                <a:lnTo>
                  <a:pt x="10922" y="6826"/>
                </a:lnTo>
                <a:lnTo>
                  <a:pt x="10946" y="7005"/>
                </a:lnTo>
                <a:lnTo>
                  <a:pt x="10880" y="7037"/>
                </a:lnTo>
                <a:lnTo>
                  <a:pt x="10838" y="6947"/>
                </a:lnTo>
                <a:cubicBezTo>
                  <a:pt x="10830" y="6929"/>
                  <a:pt x="10822" y="6911"/>
                  <a:pt x="10813" y="6893"/>
                </a:cubicBezTo>
                <a:cubicBezTo>
                  <a:pt x="10805" y="6874"/>
                  <a:pt x="10796" y="6855"/>
                  <a:pt x="10787" y="6836"/>
                </a:cubicBezTo>
                <a:cubicBezTo>
                  <a:pt x="10780" y="6819"/>
                  <a:pt x="10771" y="6801"/>
                  <a:pt x="10761" y="6785"/>
                </a:cubicBezTo>
                <a:cubicBezTo>
                  <a:pt x="10750" y="6769"/>
                  <a:pt x="10739" y="6753"/>
                  <a:pt x="10726" y="6739"/>
                </a:cubicBezTo>
                <a:cubicBezTo>
                  <a:pt x="10717" y="6729"/>
                  <a:pt x="10707" y="6719"/>
                  <a:pt x="10696" y="6710"/>
                </a:cubicBezTo>
                <a:cubicBezTo>
                  <a:pt x="10686" y="6701"/>
                  <a:pt x="10675" y="6693"/>
                  <a:pt x="10663" y="6685"/>
                </a:cubicBezTo>
                <a:lnTo>
                  <a:pt x="10599" y="6636"/>
                </a:lnTo>
                <a:lnTo>
                  <a:pt x="10528" y="6631"/>
                </a:lnTo>
                <a:cubicBezTo>
                  <a:pt x="10523" y="6602"/>
                  <a:pt x="10514" y="6575"/>
                  <a:pt x="10500" y="6549"/>
                </a:cubicBezTo>
                <a:cubicBezTo>
                  <a:pt x="10480" y="6511"/>
                  <a:pt x="10450" y="6479"/>
                  <a:pt x="10413" y="6456"/>
                </a:cubicBezTo>
                <a:lnTo>
                  <a:pt x="10353" y="6375"/>
                </a:lnTo>
                <a:lnTo>
                  <a:pt x="10353" y="6275"/>
                </a:lnTo>
                <a:lnTo>
                  <a:pt x="10341" y="6099"/>
                </a:lnTo>
                <a:lnTo>
                  <a:pt x="10421" y="6045"/>
                </a:lnTo>
                <a:lnTo>
                  <a:pt x="10480" y="5922"/>
                </a:lnTo>
                <a:lnTo>
                  <a:pt x="10514" y="5857"/>
                </a:lnTo>
                <a:lnTo>
                  <a:pt x="10438" y="5806"/>
                </a:lnTo>
                <a:cubicBezTo>
                  <a:pt x="10421" y="5807"/>
                  <a:pt x="10405" y="5807"/>
                  <a:pt x="10388" y="5807"/>
                </a:cubicBezTo>
                <a:cubicBezTo>
                  <a:pt x="10371" y="5807"/>
                  <a:pt x="10354" y="5807"/>
                  <a:pt x="10338" y="5806"/>
                </a:cubicBezTo>
                <a:cubicBezTo>
                  <a:pt x="10316" y="5805"/>
                  <a:pt x="10293" y="5804"/>
                  <a:pt x="10270" y="5806"/>
                </a:cubicBezTo>
                <a:cubicBezTo>
                  <a:pt x="10248" y="5808"/>
                  <a:pt x="10227" y="5812"/>
                  <a:pt x="10208" y="5823"/>
                </a:cubicBezTo>
                <a:cubicBezTo>
                  <a:pt x="10199" y="5829"/>
                  <a:pt x="10190" y="5837"/>
                  <a:pt x="10183" y="5845"/>
                </a:cubicBezTo>
                <a:cubicBezTo>
                  <a:pt x="10176" y="5854"/>
                  <a:pt x="10170" y="5864"/>
                  <a:pt x="10167" y="5874"/>
                </a:cubicBezTo>
                <a:lnTo>
                  <a:pt x="10172" y="5994"/>
                </a:lnTo>
                <a:cubicBezTo>
                  <a:pt x="10172" y="6014"/>
                  <a:pt x="10172" y="6033"/>
                  <a:pt x="10171" y="6052"/>
                </a:cubicBezTo>
                <a:cubicBezTo>
                  <a:pt x="10170" y="6071"/>
                  <a:pt x="10168" y="6090"/>
                  <a:pt x="10167" y="6109"/>
                </a:cubicBezTo>
                <a:cubicBezTo>
                  <a:pt x="10165" y="6133"/>
                  <a:pt x="10163" y="6156"/>
                  <a:pt x="10160" y="6180"/>
                </a:cubicBezTo>
                <a:cubicBezTo>
                  <a:pt x="10157" y="6203"/>
                  <a:pt x="10154" y="6226"/>
                  <a:pt x="10150" y="6250"/>
                </a:cubicBezTo>
                <a:lnTo>
                  <a:pt x="10103" y="6317"/>
                </a:lnTo>
                <a:lnTo>
                  <a:pt x="10093" y="6403"/>
                </a:lnTo>
                <a:lnTo>
                  <a:pt x="10114" y="6516"/>
                </a:lnTo>
                <a:lnTo>
                  <a:pt x="10087" y="6631"/>
                </a:lnTo>
                <a:lnTo>
                  <a:pt x="10028" y="6581"/>
                </a:lnTo>
                <a:lnTo>
                  <a:pt x="9955" y="6581"/>
                </a:lnTo>
                <a:lnTo>
                  <a:pt x="9926" y="6636"/>
                </a:lnTo>
                <a:lnTo>
                  <a:pt x="9872" y="6724"/>
                </a:lnTo>
                <a:lnTo>
                  <a:pt x="9784" y="6695"/>
                </a:lnTo>
                <a:cubicBezTo>
                  <a:pt x="9765" y="6695"/>
                  <a:pt x="9749" y="6701"/>
                  <a:pt x="9736" y="6708"/>
                </a:cubicBezTo>
                <a:cubicBezTo>
                  <a:pt x="9723" y="6716"/>
                  <a:pt x="9712" y="6728"/>
                  <a:pt x="9703" y="6740"/>
                </a:cubicBezTo>
                <a:lnTo>
                  <a:pt x="9710" y="6724"/>
                </a:lnTo>
                <a:lnTo>
                  <a:pt x="9728" y="6596"/>
                </a:lnTo>
                <a:lnTo>
                  <a:pt x="9748" y="6536"/>
                </a:lnTo>
                <a:lnTo>
                  <a:pt x="9811" y="6548"/>
                </a:lnTo>
                <a:lnTo>
                  <a:pt x="9851" y="6473"/>
                </a:lnTo>
                <a:lnTo>
                  <a:pt x="9783" y="6457"/>
                </a:lnTo>
                <a:lnTo>
                  <a:pt x="9713" y="6468"/>
                </a:lnTo>
                <a:lnTo>
                  <a:pt x="9651" y="6433"/>
                </a:lnTo>
                <a:lnTo>
                  <a:pt x="9603" y="6390"/>
                </a:lnTo>
                <a:lnTo>
                  <a:pt x="9549" y="6263"/>
                </a:lnTo>
                <a:lnTo>
                  <a:pt x="9573" y="6178"/>
                </a:lnTo>
                <a:lnTo>
                  <a:pt x="9538" y="6099"/>
                </a:lnTo>
                <a:lnTo>
                  <a:pt x="9548" y="6027"/>
                </a:lnTo>
                <a:lnTo>
                  <a:pt x="9596" y="5965"/>
                </a:lnTo>
                <a:lnTo>
                  <a:pt x="9602" y="5894"/>
                </a:lnTo>
                <a:lnTo>
                  <a:pt x="9543" y="5818"/>
                </a:lnTo>
                <a:lnTo>
                  <a:pt x="9460" y="5823"/>
                </a:lnTo>
                <a:lnTo>
                  <a:pt x="9389" y="5846"/>
                </a:lnTo>
                <a:lnTo>
                  <a:pt x="9338" y="5926"/>
                </a:lnTo>
                <a:lnTo>
                  <a:pt x="9343" y="6023"/>
                </a:lnTo>
                <a:cubicBezTo>
                  <a:pt x="9389" y="6064"/>
                  <a:pt x="9353" y="6138"/>
                  <a:pt x="9290" y="6129"/>
                </a:cubicBezTo>
                <a:cubicBezTo>
                  <a:pt x="9250" y="6124"/>
                  <a:pt x="9227" y="6080"/>
                  <a:pt x="9249" y="6047"/>
                </a:cubicBezTo>
                <a:lnTo>
                  <a:pt x="9203" y="6005"/>
                </a:lnTo>
                <a:lnTo>
                  <a:pt x="9141" y="5980"/>
                </a:lnTo>
                <a:lnTo>
                  <a:pt x="9040" y="5958"/>
                </a:lnTo>
                <a:lnTo>
                  <a:pt x="8995" y="5905"/>
                </a:lnTo>
                <a:lnTo>
                  <a:pt x="8995" y="5837"/>
                </a:lnTo>
                <a:lnTo>
                  <a:pt x="8930" y="5771"/>
                </a:lnTo>
                <a:lnTo>
                  <a:pt x="8897" y="5675"/>
                </a:lnTo>
                <a:lnTo>
                  <a:pt x="8856" y="5624"/>
                </a:lnTo>
                <a:lnTo>
                  <a:pt x="8758" y="5607"/>
                </a:lnTo>
                <a:lnTo>
                  <a:pt x="8735" y="5540"/>
                </a:lnTo>
                <a:lnTo>
                  <a:pt x="8681" y="5472"/>
                </a:lnTo>
                <a:lnTo>
                  <a:pt x="8592" y="5480"/>
                </a:lnTo>
                <a:lnTo>
                  <a:pt x="8465" y="5475"/>
                </a:lnTo>
                <a:lnTo>
                  <a:pt x="8396" y="5544"/>
                </a:lnTo>
                <a:lnTo>
                  <a:pt x="8420" y="5644"/>
                </a:lnTo>
                <a:lnTo>
                  <a:pt x="8404" y="5743"/>
                </a:lnTo>
                <a:lnTo>
                  <a:pt x="8319" y="5837"/>
                </a:lnTo>
                <a:lnTo>
                  <a:pt x="8210" y="5914"/>
                </a:lnTo>
                <a:lnTo>
                  <a:pt x="8228" y="6000"/>
                </a:lnTo>
                <a:lnTo>
                  <a:pt x="8282" y="6056"/>
                </a:lnTo>
                <a:lnTo>
                  <a:pt x="8275" y="6170"/>
                </a:lnTo>
                <a:lnTo>
                  <a:pt x="8372" y="6155"/>
                </a:lnTo>
                <a:lnTo>
                  <a:pt x="8481" y="6081"/>
                </a:lnTo>
                <a:lnTo>
                  <a:pt x="8649" y="6017"/>
                </a:lnTo>
                <a:lnTo>
                  <a:pt x="8612" y="6148"/>
                </a:lnTo>
                <a:lnTo>
                  <a:pt x="8627" y="6215"/>
                </a:lnTo>
                <a:lnTo>
                  <a:pt x="8578" y="6260"/>
                </a:lnTo>
                <a:lnTo>
                  <a:pt x="8634" y="6326"/>
                </a:lnTo>
                <a:lnTo>
                  <a:pt x="8787" y="6371"/>
                </a:lnTo>
                <a:cubicBezTo>
                  <a:pt x="8820" y="6309"/>
                  <a:pt x="8919" y="6331"/>
                  <a:pt x="8919" y="6402"/>
                </a:cubicBezTo>
                <a:cubicBezTo>
                  <a:pt x="8919" y="6424"/>
                  <a:pt x="8905" y="6444"/>
                  <a:pt x="8883" y="6451"/>
                </a:cubicBezTo>
                <a:lnTo>
                  <a:pt x="8733" y="6484"/>
                </a:lnTo>
                <a:lnTo>
                  <a:pt x="8574" y="6489"/>
                </a:lnTo>
                <a:lnTo>
                  <a:pt x="8621" y="6589"/>
                </a:lnTo>
                <a:lnTo>
                  <a:pt x="8625" y="6647"/>
                </a:lnTo>
                <a:lnTo>
                  <a:pt x="8557" y="6629"/>
                </a:lnTo>
                <a:lnTo>
                  <a:pt x="8503" y="6585"/>
                </a:lnTo>
                <a:lnTo>
                  <a:pt x="8461" y="6534"/>
                </a:lnTo>
                <a:lnTo>
                  <a:pt x="8386" y="6482"/>
                </a:lnTo>
                <a:lnTo>
                  <a:pt x="8315" y="6431"/>
                </a:lnTo>
                <a:lnTo>
                  <a:pt x="8250" y="6373"/>
                </a:lnTo>
                <a:lnTo>
                  <a:pt x="8159" y="6345"/>
                </a:lnTo>
                <a:lnTo>
                  <a:pt x="8197" y="6255"/>
                </a:lnTo>
                <a:lnTo>
                  <a:pt x="8159" y="6191"/>
                </a:lnTo>
                <a:lnTo>
                  <a:pt x="8107" y="6240"/>
                </a:lnTo>
                <a:lnTo>
                  <a:pt x="8037" y="6329"/>
                </a:lnTo>
                <a:lnTo>
                  <a:pt x="7979" y="6283"/>
                </a:lnTo>
                <a:lnTo>
                  <a:pt x="7983" y="6200"/>
                </a:lnTo>
                <a:lnTo>
                  <a:pt x="8023" y="6116"/>
                </a:lnTo>
                <a:lnTo>
                  <a:pt x="7979" y="6039"/>
                </a:lnTo>
                <a:lnTo>
                  <a:pt x="7931" y="6139"/>
                </a:lnTo>
                <a:lnTo>
                  <a:pt x="7869" y="6188"/>
                </a:lnTo>
                <a:lnTo>
                  <a:pt x="7815" y="6121"/>
                </a:lnTo>
                <a:lnTo>
                  <a:pt x="7752" y="6133"/>
                </a:lnTo>
                <a:lnTo>
                  <a:pt x="7653" y="6140"/>
                </a:lnTo>
                <a:lnTo>
                  <a:pt x="7546" y="6145"/>
                </a:lnTo>
                <a:lnTo>
                  <a:pt x="7510" y="6073"/>
                </a:lnTo>
                <a:lnTo>
                  <a:pt x="7406" y="6061"/>
                </a:lnTo>
                <a:lnTo>
                  <a:pt x="7308" y="6144"/>
                </a:lnTo>
                <a:lnTo>
                  <a:pt x="7244" y="6048"/>
                </a:lnTo>
                <a:lnTo>
                  <a:pt x="7244" y="5948"/>
                </a:lnTo>
                <a:lnTo>
                  <a:pt x="7152" y="5926"/>
                </a:lnTo>
                <a:lnTo>
                  <a:pt x="7116" y="5803"/>
                </a:lnTo>
                <a:lnTo>
                  <a:pt x="7081" y="5718"/>
                </a:lnTo>
                <a:lnTo>
                  <a:pt x="7012" y="5636"/>
                </a:lnTo>
                <a:lnTo>
                  <a:pt x="6924" y="5531"/>
                </a:lnTo>
                <a:lnTo>
                  <a:pt x="6870" y="5452"/>
                </a:lnTo>
                <a:lnTo>
                  <a:pt x="6748" y="5377"/>
                </a:lnTo>
                <a:lnTo>
                  <a:pt x="6759" y="5314"/>
                </a:lnTo>
                <a:lnTo>
                  <a:pt x="6803" y="5274"/>
                </a:lnTo>
                <a:lnTo>
                  <a:pt x="6746" y="5217"/>
                </a:lnTo>
                <a:lnTo>
                  <a:pt x="6716" y="5142"/>
                </a:lnTo>
                <a:lnTo>
                  <a:pt x="6734" y="5078"/>
                </a:lnTo>
                <a:lnTo>
                  <a:pt x="6666" y="5032"/>
                </a:lnTo>
                <a:lnTo>
                  <a:pt x="6586" y="5044"/>
                </a:lnTo>
                <a:lnTo>
                  <a:pt x="6531" y="4961"/>
                </a:lnTo>
                <a:lnTo>
                  <a:pt x="6436" y="4917"/>
                </a:lnTo>
                <a:cubicBezTo>
                  <a:pt x="6420" y="4909"/>
                  <a:pt x="6404" y="4903"/>
                  <a:pt x="6386" y="4898"/>
                </a:cubicBezTo>
                <a:cubicBezTo>
                  <a:pt x="6369" y="4894"/>
                  <a:pt x="6351" y="4891"/>
                  <a:pt x="6333" y="4891"/>
                </a:cubicBezTo>
                <a:cubicBezTo>
                  <a:pt x="6316" y="4890"/>
                  <a:pt x="6298" y="4891"/>
                  <a:pt x="6281" y="4894"/>
                </a:cubicBezTo>
                <a:cubicBezTo>
                  <a:pt x="6264" y="4897"/>
                  <a:pt x="6248" y="4902"/>
                  <a:pt x="6232" y="4908"/>
                </a:cubicBezTo>
                <a:lnTo>
                  <a:pt x="6134" y="4953"/>
                </a:lnTo>
                <a:lnTo>
                  <a:pt x="6052" y="4976"/>
                </a:lnTo>
                <a:lnTo>
                  <a:pt x="6010" y="4897"/>
                </a:lnTo>
                <a:lnTo>
                  <a:pt x="5939" y="4861"/>
                </a:lnTo>
                <a:lnTo>
                  <a:pt x="5806" y="4837"/>
                </a:lnTo>
                <a:close/>
                <a:moveTo>
                  <a:pt x="2918" y="6347"/>
                </a:moveTo>
                <a:lnTo>
                  <a:pt x="2881" y="6294"/>
                </a:lnTo>
                <a:lnTo>
                  <a:pt x="2852" y="6367"/>
                </a:lnTo>
                <a:lnTo>
                  <a:pt x="2918" y="6347"/>
                </a:lnTo>
                <a:close/>
                <a:moveTo>
                  <a:pt x="2881" y="6294"/>
                </a:moveTo>
                <a:lnTo>
                  <a:pt x="2918" y="6202"/>
                </a:lnTo>
                <a:lnTo>
                  <a:pt x="2839" y="6109"/>
                </a:lnTo>
                <a:lnTo>
                  <a:pt x="2754" y="6010"/>
                </a:lnTo>
                <a:lnTo>
                  <a:pt x="2754" y="5948"/>
                </a:lnTo>
                <a:lnTo>
                  <a:pt x="2714" y="5863"/>
                </a:lnTo>
                <a:lnTo>
                  <a:pt x="2566" y="5646"/>
                </a:lnTo>
                <a:lnTo>
                  <a:pt x="2671" y="5123"/>
                </a:lnTo>
                <a:lnTo>
                  <a:pt x="2732" y="4945"/>
                </a:lnTo>
                <a:lnTo>
                  <a:pt x="2633" y="4940"/>
                </a:lnTo>
                <a:lnTo>
                  <a:pt x="2615" y="5080"/>
                </a:lnTo>
                <a:lnTo>
                  <a:pt x="2568" y="5198"/>
                </a:lnTo>
                <a:lnTo>
                  <a:pt x="2597" y="5300"/>
                </a:lnTo>
                <a:lnTo>
                  <a:pt x="2573" y="5455"/>
                </a:lnTo>
                <a:lnTo>
                  <a:pt x="2516" y="5500"/>
                </a:lnTo>
                <a:lnTo>
                  <a:pt x="2511" y="5586"/>
                </a:lnTo>
                <a:lnTo>
                  <a:pt x="2504" y="5654"/>
                </a:lnTo>
                <a:lnTo>
                  <a:pt x="2504" y="5754"/>
                </a:lnTo>
                <a:lnTo>
                  <a:pt x="2557" y="5794"/>
                </a:lnTo>
                <a:lnTo>
                  <a:pt x="2619" y="5868"/>
                </a:lnTo>
                <a:lnTo>
                  <a:pt x="2623" y="5949"/>
                </a:lnTo>
                <a:lnTo>
                  <a:pt x="2664" y="6016"/>
                </a:lnTo>
                <a:cubicBezTo>
                  <a:pt x="2687" y="6054"/>
                  <a:pt x="2715" y="6089"/>
                  <a:pt x="2749" y="6120"/>
                </a:cubicBezTo>
                <a:cubicBezTo>
                  <a:pt x="2771" y="6141"/>
                  <a:pt x="2796" y="6160"/>
                  <a:pt x="2822" y="6176"/>
                </a:cubicBezTo>
                <a:lnTo>
                  <a:pt x="2870" y="6276"/>
                </a:lnTo>
                <a:lnTo>
                  <a:pt x="2881" y="6294"/>
                </a:lnTo>
                <a:close/>
                <a:moveTo>
                  <a:pt x="9730" y="4842"/>
                </a:moveTo>
                <a:lnTo>
                  <a:pt x="9677" y="4875"/>
                </a:lnTo>
                <a:lnTo>
                  <a:pt x="9694" y="4944"/>
                </a:lnTo>
                <a:lnTo>
                  <a:pt x="9669" y="5050"/>
                </a:lnTo>
                <a:lnTo>
                  <a:pt x="9756" y="5118"/>
                </a:lnTo>
                <a:lnTo>
                  <a:pt x="9813" y="5191"/>
                </a:lnTo>
                <a:lnTo>
                  <a:pt x="9897" y="5177"/>
                </a:lnTo>
                <a:lnTo>
                  <a:pt x="9959" y="5154"/>
                </a:lnTo>
                <a:lnTo>
                  <a:pt x="9955" y="5022"/>
                </a:lnTo>
                <a:lnTo>
                  <a:pt x="9904" y="4909"/>
                </a:lnTo>
                <a:lnTo>
                  <a:pt x="9833" y="4879"/>
                </a:lnTo>
                <a:lnTo>
                  <a:pt x="9730" y="4842"/>
                </a:lnTo>
                <a:close/>
                <a:moveTo>
                  <a:pt x="9506" y="4881"/>
                </a:moveTo>
                <a:lnTo>
                  <a:pt x="9410" y="4896"/>
                </a:lnTo>
                <a:lnTo>
                  <a:pt x="9310" y="4943"/>
                </a:lnTo>
                <a:lnTo>
                  <a:pt x="9210" y="4994"/>
                </a:lnTo>
                <a:lnTo>
                  <a:pt x="9224" y="5063"/>
                </a:lnTo>
                <a:lnTo>
                  <a:pt x="9276" y="5074"/>
                </a:lnTo>
                <a:lnTo>
                  <a:pt x="9295" y="5210"/>
                </a:lnTo>
                <a:lnTo>
                  <a:pt x="9378" y="5210"/>
                </a:lnTo>
                <a:lnTo>
                  <a:pt x="9471" y="5104"/>
                </a:lnTo>
                <a:lnTo>
                  <a:pt x="9518" y="5026"/>
                </a:lnTo>
                <a:lnTo>
                  <a:pt x="9518" y="4949"/>
                </a:lnTo>
                <a:lnTo>
                  <a:pt x="9506" y="4881"/>
                </a:lnTo>
                <a:close/>
                <a:moveTo>
                  <a:pt x="4857" y="5048"/>
                </a:moveTo>
                <a:lnTo>
                  <a:pt x="4779" y="5066"/>
                </a:lnTo>
                <a:lnTo>
                  <a:pt x="4703" y="5100"/>
                </a:lnTo>
                <a:lnTo>
                  <a:pt x="4739" y="5187"/>
                </a:lnTo>
                <a:lnTo>
                  <a:pt x="4676" y="5326"/>
                </a:lnTo>
                <a:lnTo>
                  <a:pt x="4753" y="5349"/>
                </a:lnTo>
                <a:lnTo>
                  <a:pt x="4823" y="5304"/>
                </a:lnTo>
                <a:lnTo>
                  <a:pt x="4846" y="5191"/>
                </a:lnTo>
                <a:lnTo>
                  <a:pt x="4874" y="5123"/>
                </a:lnTo>
                <a:lnTo>
                  <a:pt x="4857" y="5048"/>
                </a:lnTo>
                <a:close/>
                <a:moveTo>
                  <a:pt x="9002" y="5066"/>
                </a:moveTo>
                <a:lnTo>
                  <a:pt x="8908" y="5119"/>
                </a:lnTo>
                <a:lnTo>
                  <a:pt x="8815" y="5170"/>
                </a:lnTo>
                <a:lnTo>
                  <a:pt x="8674" y="5227"/>
                </a:lnTo>
                <a:lnTo>
                  <a:pt x="8698" y="5309"/>
                </a:lnTo>
                <a:lnTo>
                  <a:pt x="8823" y="5408"/>
                </a:lnTo>
                <a:lnTo>
                  <a:pt x="8883" y="5448"/>
                </a:lnTo>
                <a:lnTo>
                  <a:pt x="9036" y="5344"/>
                </a:lnTo>
                <a:lnTo>
                  <a:pt x="8941" y="5496"/>
                </a:lnTo>
                <a:lnTo>
                  <a:pt x="8968" y="5568"/>
                </a:lnTo>
                <a:lnTo>
                  <a:pt x="9073" y="5568"/>
                </a:lnTo>
                <a:lnTo>
                  <a:pt x="9040" y="5650"/>
                </a:lnTo>
                <a:lnTo>
                  <a:pt x="9186" y="5690"/>
                </a:lnTo>
                <a:cubicBezTo>
                  <a:pt x="9213" y="5685"/>
                  <a:pt x="9241" y="5681"/>
                  <a:pt x="9268" y="5678"/>
                </a:cubicBezTo>
                <a:cubicBezTo>
                  <a:pt x="9309" y="5673"/>
                  <a:pt x="9350" y="5669"/>
                  <a:pt x="9390" y="5667"/>
                </a:cubicBezTo>
                <a:cubicBezTo>
                  <a:pt x="9419" y="5672"/>
                  <a:pt x="9449" y="5667"/>
                  <a:pt x="9475" y="5655"/>
                </a:cubicBezTo>
                <a:cubicBezTo>
                  <a:pt x="9503" y="5642"/>
                  <a:pt x="9525" y="5622"/>
                  <a:pt x="9539" y="5596"/>
                </a:cubicBezTo>
                <a:lnTo>
                  <a:pt x="9591" y="5496"/>
                </a:lnTo>
                <a:lnTo>
                  <a:pt x="9573" y="5408"/>
                </a:lnTo>
                <a:lnTo>
                  <a:pt x="9473" y="5413"/>
                </a:lnTo>
                <a:lnTo>
                  <a:pt x="9436" y="5322"/>
                </a:lnTo>
                <a:lnTo>
                  <a:pt x="9343" y="5341"/>
                </a:lnTo>
                <a:lnTo>
                  <a:pt x="9297" y="5448"/>
                </a:lnTo>
                <a:lnTo>
                  <a:pt x="9256" y="5368"/>
                </a:lnTo>
                <a:lnTo>
                  <a:pt x="9232" y="5300"/>
                </a:lnTo>
                <a:lnTo>
                  <a:pt x="9250" y="5207"/>
                </a:lnTo>
                <a:lnTo>
                  <a:pt x="9244" y="5146"/>
                </a:lnTo>
                <a:lnTo>
                  <a:pt x="9133" y="5253"/>
                </a:lnTo>
                <a:lnTo>
                  <a:pt x="9098" y="5203"/>
                </a:lnTo>
                <a:lnTo>
                  <a:pt x="9146" y="5163"/>
                </a:lnTo>
                <a:lnTo>
                  <a:pt x="9180" y="5092"/>
                </a:lnTo>
                <a:lnTo>
                  <a:pt x="9104" y="5068"/>
                </a:lnTo>
                <a:lnTo>
                  <a:pt x="9002" y="5066"/>
                </a:lnTo>
                <a:close/>
                <a:moveTo>
                  <a:pt x="4204" y="5286"/>
                </a:moveTo>
                <a:lnTo>
                  <a:pt x="4160" y="5344"/>
                </a:lnTo>
                <a:lnTo>
                  <a:pt x="4147" y="5426"/>
                </a:lnTo>
                <a:lnTo>
                  <a:pt x="4237" y="5394"/>
                </a:lnTo>
                <a:lnTo>
                  <a:pt x="4272" y="5308"/>
                </a:lnTo>
                <a:lnTo>
                  <a:pt x="4204" y="5286"/>
                </a:lnTo>
                <a:close/>
                <a:moveTo>
                  <a:pt x="9925" y="5786"/>
                </a:moveTo>
                <a:cubicBezTo>
                  <a:pt x="9899" y="5789"/>
                  <a:pt x="9873" y="5797"/>
                  <a:pt x="9850" y="5809"/>
                </a:cubicBezTo>
                <a:cubicBezTo>
                  <a:pt x="9827" y="5820"/>
                  <a:pt x="9805" y="5834"/>
                  <a:pt x="9787" y="5851"/>
                </a:cubicBezTo>
                <a:cubicBezTo>
                  <a:pt x="9831" y="5876"/>
                  <a:pt x="9867" y="5914"/>
                  <a:pt x="9888" y="5958"/>
                </a:cubicBezTo>
                <a:cubicBezTo>
                  <a:pt x="9902" y="5987"/>
                  <a:pt x="9906" y="6020"/>
                  <a:pt x="9881" y="6037"/>
                </a:cubicBezTo>
                <a:cubicBezTo>
                  <a:pt x="9855" y="6056"/>
                  <a:pt x="9817" y="6038"/>
                  <a:pt x="9816" y="6006"/>
                </a:cubicBezTo>
                <a:cubicBezTo>
                  <a:pt x="9782" y="5972"/>
                  <a:pt x="9726" y="5968"/>
                  <a:pt x="9688" y="5998"/>
                </a:cubicBezTo>
                <a:cubicBezTo>
                  <a:pt x="9666" y="6016"/>
                  <a:pt x="9653" y="6044"/>
                  <a:pt x="9655" y="6072"/>
                </a:cubicBezTo>
                <a:lnTo>
                  <a:pt x="9698" y="6212"/>
                </a:lnTo>
                <a:lnTo>
                  <a:pt x="9815" y="6212"/>
                </a:lnTo>
                <a:cubicBezTo>
                  <a:pt x="9773" y="6277"/>
                  <a:pt x="9814" y="6362"/>
                  <a:pt x="9893" y="6373"/>
                </a:cubicBezTo>
                <a:cubicBezTo>
                  <a:pt x="9926" y="6377"/>
                  <a:pt x="9959" y="6364"/>
                  <a:pt x="9980" y="6339"/>
                </a:cubicBezTo>
                <a:lnTo>
                  <a:pt x="10053" y="6284"/>
                </a:lnTo>
                <a:lnTo>
                  <a:pt x="10065" y="6198"/>
                </a:lnTo>
                <a:lnTo>
                  <a:pt x="10107" y="6095"/>
                </a:lnTo>
                <a:lnTo>
                  <a:pt x="10119" y="6001"/>
                </a:lnTo>
                <a:lnTo>
                  <a:pt x="10060" y="5916"/>
                </a:lnTo>
                <a:lnTo>
                  <a:pt x="10055" y="5839"/>
                </a:lnTo>
                <a:lnTo>
                  <a:pt x="10001" y="5789"/>
                </a:lnTo>
                <a:cubicBezTo>
                  <a:pt x="9975" y="5784"/>
                  <a:pt x="9950" y="5783"/>
                  <a:pt x="9925" y="5786"/>
                </a:cubicBezTo>
                <a:close/>
                <a:moveTo>
                  <a:pt x="3757" y="5803"/>
                </a:moveTo>
                <a:lnTo>
                  <a:pt x="3690" y="5815"/>
                </a:lnTo>
                <a:lnTo>
                  <a:pt x="3679" y="5893"/>
                </a:lnTo>
                <a:lnTo>
                  <a:pt x="3751" y="5932"/>
                </a:lnTo>
                <a:lnTo>
                  <a:pt x="3793" y="5855"/>
                </a:lnTo>
                <a:lnTo>
                  <a:pt x="3757" y="5803"/>
                </a:lnTo>
                <a:close/>
                <a:moveTo>
                  <a:pt x="9507" y="6787"/>
                </a:moveTo>
                <a:lnTo>
                  <a:pt x="9601" y="6831"/>
                </a:lnTo>
                <a:lnTo>
                  <a:pt x="9658" y="6854"/>
                </a:lnTo>
                <a:lnTo>
                  <a:pt x="9684" y="6790"/>
                </a:lnTo>
                <a:cubicBezTo>
                  <a:pt x="9683" y="6808"/>
                  <a:pt x="9685" y="6828"/>
                  <a:pt x="9694" y="6844"/>
                </a:cubicBezTo>
                <a:cubicBezTo>
                  <a:pt x="9703" y="6861"/>
                  <a:pt x="9717" y="6877"/>
                  <a:pt x="9738" y="6887"/>
                </a:cubicBezTo>
                <a:cubicBezTo>
                  <a:pt x="9754" y="6894"/>
                  <a:pt x="9771" y="6897"/>
                  <a:pt x="9788" y="6895"/>
                </a:cubicBezTo>
                <a:cubicBezTo>
                  <a:pt x="9805" y="6892"/>
                  <a:pt x="9820" y="6885"/>
                  <a:pt x="9833" y="6874"/>
                </a:cubicBezTo>
                <a:lnTo>
                  <a:pt x="9901" y="6868"/>
                </a:lnTo>
                <a:lnTo>
                  <a:pt x="9877" y="6929"/>
                </a:lnTo>
                <a:cubicBezTo>
                  <a:pt x="9855" y="6960"/>
                  <a:pt x="9822" y="6982"/>
                  <a:pt x="9783" y="6990"/>
                </a:cubicBezTo>
                <a:cubicBezTo>
                  <a:pt x="9743" y="6998"/>
                  <a:pt x="9702" y="6989"/>
                  <a:pt x="9663" y="6978"/>
                </a:cubicBezTo>
                <a:cubicBezTo>
                  <a:pt x="9636" y="6970"/>
                  <a:pt x="9610" y="6962"/>
                  <a:pt x="9584" y="6951"/>
                </a:cubicBezTo>
                <a:cubicBezTo>
                  <a:pt x="9558" y="6941"/>
                  <a:pt x="9533" y="6929"/>
                  <a:pt x="9509" y="6917"/>
                </a:cubicBezTo>
                <a:lnTo>
                  <a:pt x="9441" y="6838"/>
                </a:lnTo>
                <a:lnTo>
                  <a:pt x="9507" y="6787"/>
                </a:lnTo>
                <a:close/>
                <a:moveTo>
                  <a:pt x="13191" y="7578"/>
                </a:moveTo>
                <a:lnTo>
                  <a:pt x="13171" y="7633"/>
                </a:lnTo>
                <a:lnTo>
                  <a:pt x="13214" y="7682"/>
                </a:lnTo>
                <a:lnTo>
                  <a:pt x="13281" y="7705"/>
                </a:lnTo>
                <a:lnTo>
                  <a:pt x="13291" y="7605"/>
                </a:lnTo>
                <a:lnTo>
                  <a:pt x="13191" y="7578"/>
                </a:lnTo>
                <a:close/>
                <a:moveTo>
                  <a:pt x="11396" y="7840"/>
                </a:moveTo>
                <a:lnTo>
                  <a:pt x="11361" y="7963"/>
                </a:lnTo>
                <a:lnTo>
                  <a:pt x="11412" y="8031"/>
                </a:lnTo>
                <a:lnTo>
                  <a:pt x="11548" y="8032"/>
                </a:lnTo>
                <a:lnTo>
                  <a:pt x="11608" y="7899"/>
                </a:lnTo>
                <a:lnTo>
                  <a:pt x="11508" y="7852"/>
                </a:lnTo>
                <a:lnTo>
                  <a:pt x="11396" y="7840"/>
                </a:lnTo>
                <a:close/>
                <a:moveTo>
                  <a:pt x="13131" y="7861"/>
                </a:moveTo>
                <a:lnTo>
                  <a:pt x="13071" y="7880"/>
                </a:lnTo>
                <a:lnTo>
                  <a:pt x="13065" y="7975"/>
                </a:lnTo>
                <a:lnTo>
                  <a:pt x="13110" y="8050"/>
                </a:lnTo>
                <a:lnTo>
                  <a:pt x="13185" y="7928"/>
                </a:lnTo>
                <a:lnTo>
                  <a:pt x="13131" y="7861"/>
                </a:lnTo>
                <a:close/>
                <a:moveTo>
                  <a:pt x="11855" y="7863"/>
                </a:moveTo>
                <a:lnTo>
                  <a:pt x="11777" y="7900"/>
                </a:lnTo>
                <a:lnTo>
                  <a:pt x="11780" y="7979"/>
                </a:lnTo>
                <a:lnTo>
                  <a:pt x="11800" y="8079"/>
                </a:lnTo>
                <a:lnTo>
                  <a:pt x="11886" y="8119"/>
                </a:lnTo>
                <a:lnTo>
                  <a:pt x="11933" y="8019"/>
                </a:lnTo>
                <a:lnTo>
                  <a:pt x="11904" y="7918"/>
                </a:lnTo>
                <a:lnTo>
                  <a:pt x="11855" y="7863"/>
                </a:lnTo>
                <a:close/>
                <a:moveTo>
                  <a:pt x="11950" y="8361"/>
                </a:moveTo>
                <a:lnTo>
                  <a:pt x="11907" y="8453"/>
                </a:lnTo>
                <a:lnTo>
                  <a:pt x="11926" y="8528"/>
                </a:lnTo>
                <a:lnTo>
                  <a:pt x="11994" y="8510"/>
                </a:lnTo>
                <a:lnTo>
                  <a:pt x="12011" y="8375"/>
                </a:lnTo>
                <a:lnTo>
                  <a:pt x="11950" y="8361"/>
                </a:lnTo>
                <a:close/>
                <a:moveTo>
                  <a:pt x="136" y="11760"/>
                </a:moveTo>
                <a:lnTo>
                  <a:pt x="0" y="11772"/>
                </a:lnTo>
                <a:lnTo>
                  <a:pt x="107" y="11943"/>
                </a:lnTo>
                <a:lnTo>
                  <a:pt x="146" y="12062"/>
                </a:lnTo>
                <a:lnTo>
                  <a:pt x="175" y="12183"/>
                </a:lnTo>
                <a:cubicBezTo>
                  <a:pt x="185" y="12229"/>
                  <a:pt x="196" y="12274"/>
                  <a:pt x="211" y="12318"/>
                </a:cubicBezTo>
                <a:cubicBezTo>
                  <a:pt x="227" y="12362"/>
                  <a:pt x="245" y="12405"/>
                  <a:pt x="267" y="12446"/>
                </a:cubicBezTo>
                <a:lnTo>
                  <a:pt x="291" y="12666"/>
                </a:lnTo>
                <a:lnTo>
                  <a:pt x="351" y="12797"/>
                </a:lnTo>
                <a:lnTo>
                  <a:pt x="421" y="12749"/>
                </a:lnTo>
                <a:lnTo>
                  <a:pt x="392" y="12632"/>
                </a:lnTo>
                <a:lnTo>
                  <a:pt x="353" y="12496"/>
                </a:lnTo>
                <a:lnTo>
                  <a:pt x="353" y="12406"/>
                </a:lnTo>
                <a:lnTo>
                  <a:pt x="316" y="12324"/>
                </a:lnTo>
                <a:lnTo>
                  <a:pt x="314" y="12229"/>
                </a:lnTo>
                <a:lnTo>
                  <a:pt x="282" y="12078"/>
                </a:lnTo>
                <a:lnTo>
                  <a:pt x="230" y="11968"/>
                </a:lnTo>
                <a:lnTo>
                  <a:pt x="145" y="11866"/>
                </a:lnTo>
                <a:lnTo>
                  <a:pt x="136" y="11760"/>
                </a:lnTo>
                <a:close/>
                <a:moveTo>
                  <a:pt x="13716" y="14689"/>
                </a:moveTo>
                <a:lnTo>
                  <a:pt x="13691" y="14756"/>
                </a:lnTo>
                <a:lnTo>
                  <a:pt x="13597" y="14778"/>
                </a:lnTo>
                <a:lnTo>
                  <a:pt x="13547" y="14827"/>
                </a:lnTo>
                <a:cubicBezTo>
                  <a:pt x="13518" y="14834"/>
                  <a:pt x="13503" y="14863"/>
                  <a:pt x="13513" y="14889"/>
                </a:cubicBezTo>
                <a:cubicBezTo>
                  <a:pt x="13525" y="14918"/>
                  <a:pt x="13562" y="14930"/>
                  <a:pt x="13588" y="14912"/>
                </a:cubicBezTo>
                <a:lnTo>
                  <a:pt x="13673" y="14883"/>
                </a:lnTo>
                <a:lnTo>
                  <a:pt x="13762" y="14855"/>
                </a:lnTo>
                <a:lnTo>
                  <a:pt x="13775" y="14909"/>
                </a:lnTo>
                <a:lnTo>
                  <a:pt x="13817" y="14950"/>
                </a:lnTo>
                <a:lnTo>
                  <a:pt x="13881" y="14960"/>
                </a:lnTo>
                <a:lnTo>
                  <a:pt x="13954" y="15044"/>
                </a:lnTo>
                <a:lnTo>
                  <a:pt x="14043" y="15111"/>
                </a:lnTo>
                <a:lnTo>
                  <a:pt x="14121" y="15106"/>
                </a:lnTo>
                <a:lnTo>
                  <a:pt x="14217" y="15134"/>
                </a:lnTo>
                <a:lnTo>
                  <a:pt x="14296" y="15237"/>
                </a:lnTo>
                <a:lnTo>
                  <a:pt x="14177" y="15193"/>
                </a:lnTo>
                <a:lnTo>
                  <a:pt x="14036" y="15209"/>
                </a:lnTo>
                <a:lnTo>
                  <a:pt x="14127" y="15336"/>
                </a:lnTo>
                <a:lnTo>
                  <a:pt x="14220" y="15318"/>
                </a:lnTo>
                <a:lnTo>
                  <a:pt x="14356" y="15381"/>
                </a:lnTo>
                <a:lnTo>
                  <a:pt x="14431" y="15378"/>
                </a:lnTo>
                <a:lnTo>
                  <a:pt x="14416" y="15298"/>
                </a:lnTo>
                <a:lnTo>
                  <a:pt x="14374" y="15238"/>
                </a:lnTo>
                <a:lnTo>
                  <a:pt x="14411" y="15175"/>
                </a:lnTo>
                <a:lnTo>
                  <a:pt x="14319" y="15150"/>
                </a:lnTo>
                <a:lnTo>
                  <a:pt x="14277" y="15078"/>
                </a:lnTo>
                <a:lnTo>
                  <a:pt x="14159" y="15050"/>
                </a:lnTo>
                <a:lnTo>
                  <a:pt x="14102" y="15028"/>
                </a:lnTo>
                <a:lnTo>
                  <a:pt x="14070" y="14956"/>
                </a:lnTo>
                <a:lnTo>
                  <a:pt x="13990" y="14952"/>
                </a:lnTo>
                <a:lnTo>
                  <a:pt x="13885" y="14901"/>
                </a:lnTo>
                <a:lnTo>
                  <a:pt x="13945" y="14772"/>
                </a:lnTo>
                <a:lnTo>
                  <a:pt x="13875" y="14718"/>
                </a:lnTo>
                <a:lnTo>
                  <a:pt x="13782" y="14693"/>
                </a:lnTo>
                <a:lnTo>
                  <a:pt x="13716" y="14689"/>
                </a:lnTo>
                <a:close/>
                <a:moveTo>
                  <a:pt x="13744" y="14967"/>
                </a:moveTo>
                <a:lnTo>
                  <a:pt x="13737" y="15051"/>
                </a:lnTo>
                <a:lnTo>
                  <a:pt x="13669" y="15141"/>
                </a:lnTo>
                <a:lnTo>
                  <a:pt x="13665" y="15203"/>
                </a:lnTo>
                <a:lnTo>
                  <a:pt x="13719" y="15272"/>
                </a:lnTo>
                <a:lnTo>
                  <a:pt x="13798" y="15338"/>
                </a:lnTo>
                <a:lnTo>
                  <a:pt x="13860" y="15383"/>
                </a:lnTo>
                <a:lnTo>
                  <a:pt x="13903" y="15314"/>
                </a:lnTo>
                <a:lnTo>
                  <a:pt x="13903" y="15206"/>
                </a:lnTo>
                <a:lnTo>
                  <a:pt x="13869" y="15150"/>
                </a:lnTo>
                <a:lnTo>
                  <a:pt x="13830" y="15090"/>
                </a:lnTo>
                <a:lnTo>
                  <a:pt x="13825" y="15035"/>
                </a:lnTo>
                <a:lnTo>
                  <a:pt x="13744" y="14967"/>
                </a:lnTo>
                <a:close/>
                <a:moveTo>
                  <a:pt x="14572" y="15236"/>
                </a:moveTo>
                <a:lnTo>
                  <a:pt x="14536" y="15304"/>
                </a:lnTo>
                <a:lnTo>
                  <a:pt x="14484" y="15338"/>
                </a:lnTo>
                <a:lnTo>
                  <a:pt x="14484" y="15423"/>
                </a:lnTo>
                <a:lnTo>
                  <a:pt x="14520" y="15492"/>
                </a:lnTo>
                <a:cubicBezTo>
                  <a:pt x="14551" y="15501"/>
                  <a:pt x="14584" y="15495"/>
                  <a:pt x="14609" y="15476"/>
                </a:cubicBezTo>
                <a:cubicBezTo>
                  <a:pt x="14638" y="15454"/>
                  <a:pt x="14651" y="15418"/>
                  <a:pt x="14644" y="15384"/>
                </a:cubicBezTo>
                <a:lnTo>
                  <a:pt x="14628" y="15280"/>
                </a:lnTo>
                <a:lnTo>
                  <a:pt x="14572" y="15236"/>
                </a:lnTo>
                <a:close/>
                <a:moveTo>
                  <a:pt x="14911" y="15333"/>
                </a:moveTo>
                <a:lnTo>
                  <a:pt x="14840" y="15364"/>
                </a:lnTo>
                <a:lnTo>
                  <a:pt x="14831" y="15469"/>
                </a:lnTo>
                <a:lnTo>
                  <a:pt x="14922" y="15463"/>
                </a:lnTo>
                <a:lnTo>
                  <a:pt x="15028" y="15447"/>
                </a:lnTo>
                <a:cubicBezTo>
                  <a:pt x="15038" y="15485"/>
                  <a:pt x="15080" y="15505"/>
                  <a:pt x="15119" y="15492"/>
                </a:cubicBezTo>
                <a:cubicBezTo>
                  <a:pt x="15180" y="15471"/>
                  <a:pt x="15188" y="15390"/>
                  <a:pt x="15131" y="15358"/>
                </a:cubicBezTo>
                <a:lnTo>
                  <a:pt x="15059" y="15336"/>
                </a:lnTo>
                <a:lnTo>
                  <a:pt x="14911" y="15333"/>
                </a:lnTo>
                <a:close/>
                <a:moveTo>
                  <a:pt x="14232" y="15447"/>
                </a:moveTo>
                <a:lnTo>
                  <a:pt x="14181" y="15499"/>
                </a:lnTo>
                <a:lnTo>
                  <a:pt x="14219" y="15587"/>
                </a:lnTo>
                <a:lnTo>
                  <a:pt x="14285" y="15525"/>
                </a:lnTo>
                <a:lnTo>
                  <a:pt x="14232" y="15447"/>
                </a:lnTo>
                <a:close/>
                <a:moveTo>
                  <a:pt x="14717" y="15496"/>
                </a:moveTo>
                <a:lnTo>
                  <a:pt x="14683" y="15547"/>
                </a:lnTo>
                <a:lnTo>
                  <a:pt x="14597" y="15583"/>
                </a:lnTo>
                <a:lnTo>
                  <a:pt x="14614" y="15655"/>
                </a:lnTo>
                <a:cubicBezTo>
                  <a:pt x="14636" y="15664"/>
                  <a:pt x="14661" y="15668"/>
                  <a:pt x="14686" y="15667"/>
                </a:cubicBezTo>
                <a:cubicBezTo>
                  <a:pt x="14732" y="15665"/>
                  <a:pt x="14775" y="15644"/>
                  <a:pt x="14804" y="15610"/>
                </a:cubicBezTo>
                <a:lnTo>
                  <a:pt x="14717" y="15496"/>
                </a:lnTo>
                <a:close/>
                <a:moveTo>
                  <a:pt x="13396" y="15505"/>
                </a:moveTo>
                <a:lnTo>
                  <a:pt x="13214" y="15554"/>
                </a:lnTo>
                <a:lnTo>
                  <a:pt x="13064" y="15578"/>
                </a:lnTo>
                <a:lnTo>
                  <a:pt x="12961" y="15615"/>
                </a:lnTo>
                <a:lnTo>
                  <a:pt x="12812" y="15678"/>
                </a:lnTo>
                <a:lnTo>
                  <a:pt x="12683" y="15705"/>
                </a:lnTo>
                <a:lnTo>
                  <a:pt x="12520" y="15830"/>
                </a:lnTo>
                <a:lnTo>
                  <a:pt x="12459" y="15960"/>
                </a:lnTo>
                <a:lnTo>
                  <a:pt x="12470" y="16031"/>
                </a:lnTo>
                <a:lnTo>
                  <a:pt x="12587" y="16008"/>
                </a:lnTo>
                <a:lnTo>
                  <a:pt x="12652" y="15985"/>
                </a:lnTo>
                <a:cubicBezTo>
                  <a:pt x="12673" y="15960"/>
                  <a:pt x="12707" y="15949"/>
                  <a:pt x="12739" y="15957"/>
                </a:cubicBezTo>
                <a:cubicBezTo>
                  <a:pt x="12773" y="15966"/>
                  <a:pt x="12797" y="15994"/>
                  <a:pt x="12804" y="16028"/>
                </a:cubicBezTo>
                <a:cubicBezTo>
                  <a:pt x="12809" y="16054"/>
                  <a:pt x="12804" y="16082"/>
                  <a:pt x="12816" y="16105"/>
                </a:cubicBezTo>
                <a:cubicBezTo>
                  <a:pt x="12864" y="16196"/>
                  <a:pt x="13006" y="16147"/>
                  <a:pt x="12982" y="16048"/>
                </a:cubicBezTo>
                <a:lnTo>
                  <a:pt x="13065" y="16011"/>
                </a:lnTo>
                <a:lnTo>
                  <a:pt x="13184" y="15961"/>
                </a:lnTo>
                <a:lnTo>
                  <a:pt x="13025" y="15884"/>
                </a:lnTo>
                <a:lnTo>
                  <a:pt x="12786" y="15893"/>
                </a:lnTo>
                <a:lnTo>
                  <a:pt x="12886" y="15811"/>
                </a:lnTo>
                <a:cubicBezTo>
                  <a:pt x="12905" y="15811"/>
                  <a:pt x="12923" y="15811"/>
                  <a:pt x="12942" y="15811"/>
                </a:cubicBezTo>
                <a:cubicBezTo>
                  <a:pt x="12960" y="15811"/>
                  <a:pt x="12979" y="15811"/>
                  <a:pt x="12997" y="15811"/>
                </a:cubicBezTo>
                <a:lnTo>
                  <a:pt x="13163" y="15822"/>
                </a:lnTo>
                <a:lnTo>
                  <a:pt x="13269" y="15822"/>
                </a:lnTo>
                <a:lnTo>
                  <a:pt x="13358" y="15845"/>
                </a:lnTo>
                <a:lnTo>
                  <a:pt x="13480" y="15862"/>
                </a:lnTo>
                <a:lnTo>
                  <a:pt x="13637" y="15807"/>
                </a:lnTo>
                <a:lnTo>
                  <a:pt x="13773" y="15807"/>
                </a:lnTo>
                <a:lnTo>
                  <a:pt x="13711" y="15873"/>
                </a:lnTo>
                <a:lnTo>
                  <a:pt x="13568" y="15880"/>
                </a:lnTo>
                <a:lnTo>
                  <a:pt x="13597" y="15948"/>
                </a:lnTo>
                <a:cubicBezTo>
                  <a:pt x="13651" y="15967"/>
                  <a:pt x="13708" y="15979"/>
                  <a:pt x="13765" y="15983"/>
                </a:cubicBezTo>
                <a:cubicBezTo>
                  <a:pt x="13791" y="15984"/>
                  <a:pt x="13816" y="15984"/>
                  <a:pt x="13842" y="15983"/>
                </a:cubicBezTo>
                <a:lnTo>
                  <a:pt x="13963" y="15942"/>
                </a:lnTo>
                <a:lnTo>
                  <a:pt x="13896" y="16075"/>
                </a:lnTo>
                <a:cubicBezTo>
                  <a:pt x="13927" y="16100"/>
                  <a:pt x="13970" y="16107"/>
                  <a:pt x="14007" y="16092"/>
                </a:cubicBezTo>
                <a:cubicBezTo>
                  <a:pt x="14051" y="16075"/>
                  <a:pt x="14077" y="16032"/>
                  <a:pt x="14116" y="16007"/>
                </a:cubicBezTo>
                <a:cubicBezTo>
                  <a:pt x="14158" y="15978"/>
                  <a:pt x="14212" y="15972"/>
                  <a:pt x="14260" y="15989"/>
                </a:cubicBezTo>
                <a:lnTo>
                  <a:pt x="14373" y="15949"/>
                </a:lnTo>
                <a:lnTo>
                  <a:pt x="14533" y="15894"/>
                </a:lnTo>
                <a:lnTo>
                  <a:pt x="14601" y="15861"/>
                </a:lnTo>
                <a:lnTo>
                  <a:pt x="14616" y="15785"/>
                </a:lnTo>
                <a:lnTo>
                  <a:pt x="14495" y="15730"/>
                </a:lnTo>
                <a:lnTo>
                  <a:pt x="14366" y="15706"/>
                </a:lnTo>
                <a:lnTo>
                  <a:pt x="14252" y="15695"/>
                </a:lnTo>
                <a:cubicBezTo>
                  <a:pt x="14195" y="15689"/>
                  <a:pt x="14139" y="15673"/>
                  <a:pt x="14086" y="15650"/>
                </a:cubicBezTo>
                <a:cubicBezTo>
                  <a:pt x="14040" y="15629"/>
                  <a:pt x="13998" y="15602"/>
                  <a:pt x="13960" y="15570"/>
                </a:cubicBezTo>
                <a:lnTo>
                  <a:pt x="13894" y="15552"/>
                </a:lnTo>
                <a:lnTo>
                  <a:pt x="13712" y="15548"/>
                </a:lnTo>
                <a:cubicBezTo>
                  <a:pt x="13652" y="15533"/>
                  <a:pt x="13591" y="15522"/>
                  <a:pt x="13530" y="15515"/>
                </a:cubicBezTo>
                <a:cubicBezTo>
                  <a:pt x="13486" y="15510"/>
                  <a:pt x="13441" y="15506"/>
                  <a:pt x="13396" y="15505"/>
                </a:cubicBezTo>
                <a:close/>
                <a:moveTo>
                  <a:pt x="15489" y="15560"/>
                </a:moveTo>
                <a:cubicBezTo>
                  <a:pt x="15442" y="15577"/>
                  <a:pt x="15396" y="15595"/>
                  <a:pt x="15351" y="15614"/>
                </a:cubicBezTo>
                <a:cubicBezTo>
                  <a:pt x="15305" y="15632"/>
                  <a:pt x="15259" y="15651"/>
                  <a:pt x="15213" y="15671"/>
                </a:cubicBezTo>
                <a:lnTo>
                  <a:pt x="15152" y="15630"/>
                </a:lnTo>
                <a:lnTo>
                  <a:pt x="15025" y="15718"/>
                </a:lnTo>
                <a:lnTo>
                  <a:pt x="14928" y="15710"/>
                </a:lnTo>
                <a:lnTo>
                  <a:pt x="14851" y="15715"/>
                </a:lnTo>
                <a:lnTo>
                  <a:pt x="14761" y="15775"/>
                </a:lnTo>
                <a:lnTo>
                  <a:pt x="14723" y="15853"/>
                </a:lnTo>
                <a:lnTo>
                  <a:pt x="14787" y="15877"/>
                </a:lnTo>
                <a:lnTo>
                  <a:pt x="14835" y="15954"/>
                </a:lnTo>
                <a:lnTo>
                  <a:pt x="14764" y="16011"/>
                </a:lnTo>
                <a:lnTo>
                  <a:pt x="14754" y="16071"/>
                </a:lnTo>
                <a:lnTo>
                  <a:pt x="14619" y="16093"/>
                </a:lnTo>
                <a:lnTo>
                  <a:pt x="14569" y="16190"/>
                </a:lnTo>
                <a:lnTo>
                  <a:pt x="14676" y="16224"/>
                </a:lnTo>
                <a:cubicBezTo>
                  <a:pt x="14707" y="16206"/>
                  <a:pt x="14738" y="16189"/>
                  <a:pt x="14769" y="16172"/>
                </a:cubicBezTo>
                <a:cubicBezTo>
                  <a:pt x="14822" y="16144"/>
                  <a:pt x="14876" y="16119"/>
                  <a:pt x="14931" y="16095"/>
                </a:cubicBezTo>
                <a:cubicBezTo>
                  <a:pt x="14951" y="16042"/>
                  <a:pt x="15015" y="16017"/>
                  <a:pt x="15067" y="16043"/>
                </a:cubicBezTo>
                <a:cubicBezTo>
                  <a:pt x="15109" y="16063"/>
                  <a:pt x="15129" y="16111"/>
                  <a:pt x="15114" y="16154"/>
                </a:cubicBezTo>
                <a:lnTo>
                  <a:pt x="15220" y="16048"/>
                </a:lnTo>
                <a:cubicBezTo>
                  <a:pt x="15214" y="16012"/>
                  <a:pt x="15225" y="15976"/>
                  <a:pt x="15249" y="15948"/>
                </a:cubicBezTo>
                <a:cubicBezTo>
                  <a:pt x="15292" y="15900"/>
                  <a:pt x="15363" y="15888"/>
                  <a:pt x="15420" y="15918"/>
                </a:cubicBezTo>
                <a:lnTo>
                  <a:pt x="15553" y="15822"/>
                </a:lnTo>
                <a:cubicBezTo>
                  <a:pt x="15595" y="15866"/>
                  <a:pt x="15668" y="15866"/>
                  <a:pt x="15711" y="15822"/>
                </a:cubicBezTo>
                <a:cubicBezTo>
                  <a:pt x="15741" y="15791"/>
                  <a:pt x="15747" y="15745"/>
                  <a:pt x="15726" y="15707"/>
                </a:cubicBezTo>
                <a:lnTo>
                  <a:pt x="15489" y="15560"/>
                </a:lnTo>
                <a:close/>
                <a:moveTo>
                  <a:pt x="16012" y="15618"/>
                </a:moveTo>
                <a:lnTo>
                  <a:pt x="15925" y="15628"/>
                </a:lnTo>
                <a:lnTo>
                  <a:pt x="15831" y="15705"/>
                </a:lnTo>
                <a:lnTo>
                  <a:pt x="15897" y="15791"/>
                </a:lnTo>
                <a:lnTo>
                  <a:pt x="16048" y="15714"/>
                </a:lnTo>
                <a:lnTo>
                  <a:pt x="16110" y="15670"/>
                </a:lnTo>
                <a:lnTo>
                  <a:pt x="16012" y="15618"/>
                </a:lnTo>
                <a:close/>
                <a:moveTo>
                  <a:pt x="13609" y="16119"/>
                </a:moveTo>
                <a:lnTo>
                  <a:pt x="13515" y="16123"/>
                </a:lnTo>
                <a:lnTo>
                  <a:pt x="13422" y="16154"/>
                </a:lnTo>
                <a:lnTo>
                  <a:pt x="13423" y="16228"/>
                </a:lnTo>
                <a:lnTo>
                  <a:pt x="13561" y="16194"/>
                </a:lnTo>
                <a:lnTo>
                  <a:pt x="13609" y="16119"/>
                </a:lnTo>
                <a:close/>
                <a:moveTo>
                  <a:pt x="13211" y="16220"/>
                </a:moveTo>
                <a:lnTo>
                  <a:pt x="13148" y="16271"/>
                </a:lnTo>
                <a:lnTo>
                  <a:pt x="13180" y="16342"/>
                </a:lnTo>
                <a:lnTo>
                  <a:pt x="13270" y="16314"/>
                </a:lnTo>
                <a:lnTo>
                  <a:pt x="13310" y="16240"/>
                </a:lnTo>
                <a:lnTo>
                  <a:pt x="13211" y="16220"/>
                </a:lnTo>
                <a:close/>
                <a:moveTo>
                  <a:pt x="14212" y="16228"/>
                </a:moveTo>
                <a:lnTo>
                  <a:pt x="14052" y="16283"/>
                </a:lnTo>
                <a:lnTo>
                  <a:pt x="13945" y="16286"/>
                </a:lnTo>
                <a:lnTo>
                  <a:pt x="13828" y="16322"/>
                </a:lnTo>
                <a:lnTo>
                  <a:pt x="13950" y="16442"/>
                </a:lnTo>
                <a:lnTo>
                  <a:pt x="14123" y="16442"/>
                </a:lnTo>
                <a:lnTo>
                  <a:pt x="14212" y="16379"/>
                </a:lnTo>
                <a:lnTo>
                  <a:pt x="14342" y="16327"/>
                </a:lnTo>
                <a:cubicBezTo>
                  <a:pt x="14346" y="16291"/>
                  <a:pt x="14328" y="16255"/>
                  <a:pt x="14295" y="16236"/>
                </a:cubicBezTo>
                <a:cubicBezTo>
                  <a:pt x="14270" y="16222"/>
                  <a:pt x="14239" y="16219"/>
                  <a:pt x="14212" y="16228"/>
                </a:cubicBezTo>
                <a:close/>
                <a:moveTo>
                  <a:pt x="11367" y="19660"/>
                </a:moveTo>
                <a:cubicBezTo>
                  <a:pt x="11349" y="19663"/>
                  <a:pt x="11332" y="19665"/>
                  <a:pt x="11314" y="19667"/>
                </a:cubicBezTo>
                <a:cubicBezTo>
                  <a:pt x="11296" y="19669"/>
                  <a:pt x="11278" y="19671"/>
                  <a:pt x="11260" y="19674"/>
                </a:cubicBezTo>
                <a:lnTo>
                  <a:pt x="11122" y="19763"/>
                </a:lnTo>
                <a:lnTo>
                  <a:pt x="11156" y="19834"/>
                </a:lnTo>
                <a:lnTo>
                  <a:pt x="11142" y="19914"/>
                </a:lnTo>
                <a:lnTo>
                  <a:pt x="11231" y="19950"/>
                </a:lnTo>
                <a:lnTo>
                  <a:pt x="11302" y="19897"/>
                </a:lnTo>
                <a:lnTo>
                  <a:pt x="11427" y="19851"/>
                </a:lnTo>
                <a:lnTo>
                  <a:pt x="11503" y="19905"/>
                </a:lnTo>
                <a:cubicBezTo>
                  <a:pt x="11535" y="19928"/>
                  <a:pt x="11577" y="19930"/>
                  <a:pt x="11610" y="19911"/>
                </a:cubicBezTo>
                <a:cubicBezTo>
                  <a:pt x="11668" y="19881"/>
                  <a:pt x="11683" y="19809"/>
                  <a:pt x="11642" y="19759"/>
                </a:cubicBezTo>
                <a:lnTo>
                  <a:pt x="11389" y="19767"/>
                </a:lnTo>
                <a:lnTo>
                  <a:pt x="11367" y="1966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457148">
              <a:lnSpc>
                <a:spcPct val="90000"/>
              </a:lnSpc>
              <a:defRPr sz="84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38" name="Circle"/>
          <p:cNvSpPr/>
          <p:nvPr/>
        </p:nvSpPr>
        <p:spPr>
          <a:xfrm>
            <a:off x="10344541" y="4964057"/>
            <a:ext cx="433772" cy="433772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39" name="Shape"/>
          <p:cNvSpPr/>
          <p:nvPr/>
        </p:nvSpPr>
        <p:spPr>
          <a:xfrm>
            <a:off x="10527125" y="5091824"/>
            <a:ext cx="233552" cy="279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450"/>
                </a:moveTo>
                <a:lnTo>
                  <a:pt x="5480" y="0"/>
                </a:lnTo>
                <a:lnTo>
                  <a:pt x="0" y="2690"/>
                </a:lnTo>
                <a:lnTo>
                  <a:pt x="2959" y="5156"/>
                </a:lnTo>
                <a:lnTo>
                  <a:pt x="2623" y="13045"/>
                </a:lnTo>
                <a:lnTo>
                  <a:pt x="12823" y="21600"/>
                </a:lnTo>
                <a:cubicBezTo>
                  <a:pt x="14999" y="20620"/>
                  <a:pt x="16932" y="19301"/>
                  <a:pt x="18520" y="17716"/>
                </a:cubicBezTo>
                <a:cubicBezTo>
                  <a:pt x="19802" y="16435"/>
                  <a:pt x="20841" y="14996"/>
                  <a:pt x="21600" y="1345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0" name="Shape"/>
          <p:cNvSpPr/>
          <p:nvPr/>
        </p:nvSpPr>
        <p:spPr>
          <a:xfrm>
            <a:off x="10525908" y="5091343"/>
            <a:ext cx="62359" cy="170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85" extrusionOk="0">
                <a:moveTo>
                  <a:pt x="0" y="1732"/>
                </a:moveTo>
                <a:cubicBezTo>
                  <a:pt x="-1" y="1616"/>
                  <a:pt x="100" y="1502"/>
                  <a:pt x="287" y="1407"/>
                </a:cubicBezTo>
                <a:cubicBezTo>
                  <a:pt x="489" y="1306"/>
                  <a:pt x="779" y="1232"/>
                  <a:pt x="1111" y="1198"/>
                </a:cubicBezTo>
                <a:lnTo>
                  <a:pt x="8348" y="207"/>
                </a:lnTo>
                <a:cubicBezTo>
                  <a:pt x="8705" y="144"/>
                  <a:pt x="9079" y="94"/>
                  <a:pt x="9464" y="60"/>
                </a:cubicBezTo>
                <a:cubicBezTo>
                  <a:pt x="9886" y="22"/>
                  <a:pt x="10318" y="2"/>
                  <a:pt x="10752" y="1"/>
                </a:cubicBezTo>
                <a:lnTo>
                  <a:pt x="20274" y="1"/>
                </a:lnTo>
                <a:cubicBezTo>
                  <a:pt x="20690" y="-10"/>
                  <a:pt x="21092" y="58"/>
                  <a:pt x="21339" y="180"/>
                </a:cubicBezTo>
                <a:cubicBezTo>
                  <a:pt x="21513" y="267"/>
                  <a:pt x="21593" y="374"/>
                  <a:pt x="21563" y="480"/>
                </a:cubicBezTo>
                <a:lnTo>
                  <a:pt x="21599" y="21163"/>
                </a:lnTo>
                <a:cubicBezTo>
                  <a:pt x="21587" y="21270"/>
                  <a:pt x="21469" y="21371"/>
                  <a:pt x="21266" y="21448"/>
                </a:cubicBezTo>
                <a:cubicBezTo>
                  <a:pt x="21024" y="21540"/>
                  <a:pt x="20684" y="21590"/>
                  <a:pt x="20334" y="21584"/>
                </a:cubicBezTo>
                <a:lnTo>
                  <a:pt x="11015" y="21584"/>
                </a:lnTo>
                <a:cubicBezTo>
                  <a:pt x="10657" y="21590"/>
                  <a:pt x="10311" y="21537"/>
                  <a:pt x="10072" y="21440"/>
                </a:cubicBezTo>
                <a:cubicBezTo>
                  <a:pt x="9891" y="21367"/>
                  <a:pt x="9785" y="21273"/>
                  <a:pt x="9771" y="21174"/>
                </a:cubicBezTo>
                <a:lnTo>
                  <a:pt x="9636" y="4253"/>
                </a:lnTo>
                <a:cubicBezTo>
                  <a:pt x="9639" y="4193"/>
                  <a:pt x="9570" y="4136"/>
                  <a:pt x="9447" y="4098"/>
                </a:cubicBezTo>
                <a:cubicBezTo>
                  <a:pt x="9286" y="4047"/>
                  <a:pt x="9059" y="4034"/>
                  <a:pt x="8864" y="4064"/>
                </a:cubicBezTo>
                <a:lnTo>
                  <a:pt x="1543" y="4572"/>
                </a:lnTo>
                <a:cubicBezTo>
                  <a:pt x="1228" y="4613"/>
                  <a:pt x="880" y="4601"/>
                  <a:pt x="591" y="4541"/>
                </a:cubicBezTo>
                <a:cubicBezTo>
                  <a:pt x="265" y="4472"/>
                  <a:pt x="51" y="4349"/>
                  <a:pt x="19" y="4212"/>
                </a:cubicBezTo>
                <a:lnTo>
                  <a:pt x="0" y="1732"/>
                </a:ln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2" name="Circle"/>
          <p:cNvSpPr/>
          <p:nvPr/>
        </p:nvSpPr>
        <p:spPr>
          <a:xfrm>
            <a:off x="9304950" y="6369523"/>
            <a:ext cx="433772" cy="433773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3" name="Shape"/>
          <p:cNvSpPr/>
          <p:nvPr/>
        </p:nvSpPr>
        <p:spPr>
          <a:xfrm>
            <a:off x="9468900" y="6503224"/>
            <a:ext cx="256691" cy="285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901"/>
                </a:moveTo>
                <a:lnTo>
                  <a:pt x="8288" y="0"/>
                </a:lnTo>
                <a:lnTo>
                  <a:pt x="2509" y="135"/>
                </a:lnTo>
                <a:lnTo>
                  <a:pt x="0" y="3119"/>
                </a:lnTo>
                <a:lnTo>
                  <a:pt x="4283" y="7078"/>
                </a:lnTo>
                <a:lnTo>
                  <a:pt x="102" y="11743"/>
                </a:lnTo>
                <a:lnTo>
                  <a:pt x="11001" y="21600"/>
                </a:lnTo>
                <a:cubicBezTo>
                  <a:pt x="13575" y="20713"/>
                  <a:pt x="15892" y="19313"/>
                  <a:pt x="17776" y="17505"/>
                </a:cubicBezTo>
                <a:cubicBezTo>
                  <a:pt x="19460" y="15889"/>
                  <a:pt x="20761" y="13982"/>
                  <a:pt x="21600" y="1190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4" name="Shape"/>
          <p:cNvSpPr/>
          <p:nvPr/>
        </p:nvSpPr>
        <p:spPr>
          <a:xfrm>
            <a:off x="9467722" y="6487105"/>
            <a:ext cx="116900" cy="172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38" extrusionOk="0">
                <a:moveTo>
                  <a:pt x="6392" y="6090"/>
                </a:moveTo>
                <a:lnTo>
                  <a:pt x="6392" y="6882"/>
                </a:lnTo>
                <a:cubicBezTo>
                  <a:pt x="6396" y="6960"/>
                  <a:pt x="6364" y="7038"/>
                  <a:pt x="6299" y="7103"/>
                </a:cubicBezTo>
                <a:cubicBezTo>
                  <a:pt x="6199" y="7203"/>
                  <a:pt x="6036" y="7265"/>
                  <a:pt x="5859" y="7271"/>
                </a:cubicBezTo>
                <a:lnTo>
                  <a:pt x="664" y="7276"/>
                </a:lnTo>
                <a:cubicBezTo>
                  <a:pt x="513" y="7279"/>
                  <a:pt x="364" y="7246"/>
                  <a:pt x="246" y="7182"/>
                </a:cubicBezTo>
                <a:cubicBezTo>
                  <a:pt x="87" y="7096"/>
                  <a:pt x="-4" y="6966"/>
                  <a:pt x="0" y="6829"/>
                </a:cubicBezTo>
                <a:lnTo>
                  <a:pt x="0" y="5619"/>
                </a:lnTo>
                <a:cubicBezTo>
                  <a:pt x="70" y="4333"/>
                  <a:pt x="814" y="3104"/>
                  <a:pt x="2100" y="2154"/>
                </a:cubicBezTo>
                <a:cubicBezTo>
                  <a:pt x="3421" y="1178"/>
                  <a:pt x="5208" y="568"/>
                  <a:pt x="7110" y="255"/>
                </a:cubicBezTo>
                <a:cubicBezTo>
                  <a:pt x="8638" y="4"/>
                  <a:pt x="10219" y="-53"/>
                  <a:pt x="11785" y="45"/>
                </a:cubicBezTo>
                <a:cubicBezTo>
                  <a:pt x="13407" y="147"/>
                  <a:pt x="15006" y="416"/>
                  <a:pt x="16439" y="941"/>
                </a:cubicBezTo>
                <a:cubicBezTo>
                  <a:pt x="17732" y="1414"/>
                  <a:pt x="18850" y="2083"/>
                  <a:pt x="19663" y="2911"/>
                </a:cubicBezTo>
                <a:cubicBezTo>
                  <a:pt x="20479" y="3743"/>
                  <a:pt x="20958" y="4708"/>
                  <a:pt x="20995" y="5706"/>
                </a:cubicBezTo>
                <a:cubicBezTo>
                  <a:pt x="21032" y="6696"/>
                  <a:pt x="20633" y="7663"/>
                  <a:pt x="20034" y="8566"/>
                </a:cubicBezTo>
                <a:cubicBezTo>
                  <a:pt x="19352" y="9594"/>
                  <a:pt x="18420" y="10534"/>
                  <a:pt x="17385" y="11416"/>
                </a:cubicBezTo>
                <a:cubicBezTo>
                  <a:pt x="16088" y="12522"/>
                  <a:pt x="14633" y="13536"/>
                  <a:pt x="13193" y="14557"/>
                </a:cubicBezTo>
                <a:cubicBezTo>
                  <a:pt x="11732" y="15593"/>
                  <a:pt x="10284" y="16637"/>
                  <a:pt x="8849" y="17689"/>
                </a:cubicBezTo>
                <a:cubicBezTo>
                  <a:pt x="8783" y="17718"/>
                  <a:pt x="8752" y="17772"/>
                  <a:pt x="8771" y="17824"/>
                </a:cubicBezTo>
                <a:cubicBezTo>
                  <a:pt x="8792" y="17880"/>
                  <a:pt x="8867" y="17919"/>
                  <a:pt x="8953" y="17919"/>
                </a:cubicBezTo>
                <a:lnTo>
                  <a:pt x="20829" y="17919"/>
                </a:lnTo>
                <a:cubicBezTo>
                  <a:pt x="21022" y="17905"/>
                  <a:pt x="21215" y="17947"/>
                  <a:pt x="21361" y="18034"/>
                </a:cubicBezTo>
                <a:cubicBezTo>
                  <a:pt x="21510" y="18123"/>
                  <a:pt x="21595" y="18250"/>
                  <a:pt x="21596" y="18384"/>
                </a:cubicBezTo>
                <a:lnTo>
                  <a:pt x="21596" y="21136"/>
                </a:lnTo>
                <a:cubicBezTo>
                  <a:pt x="21581" y="21230"/>
                  <a:pt x="21522" y="21318"/>
                  <a:pt x="21429" y="21387"/>
                </a:cubicBezTo>
                <a:cubicBezTo>
                  <a:pt x="21320" y="21470"/>
                  <a:pt x="21169" y="21522"/>
                  <a:pt x="21007" y="21534"/>
                </a:cubicBezTo>
                <a:lnTo>
                  <a:pt x="979" y="21534"/>
                </a:lnTo>
                <a:cubicBezTo>
                  <a:pt x="819" y="21547"/>
                  <a:pt x="657" y="21521"/>
                  <a:pt x="522" y="21461"/>
                </a:cubicBezTo>
                <a:cubicBezTo>
                  <a:pt x="361" y="21389"/>
                  <a:pt x="252" y="21274"/>
                  <a:pt x="222" y="21146"/>
                </a:cubicBezTo>
                <a:lnTo>
                  <a:pt x="189" y="18578"/>
                </a:lnTo>
                <a:cubicBezTo>
                  <a:pt x="178" y="18441"/>
                  <a:pt x="210" y="18305"/>
                  <a:pt x="282" y="18177"/>
                </a:cubicBezTo>
                <a:cubicBezTo>
                  <a:pt x="350" y="18057"/>
                  <a:pt x="453" y="17948"/>
                  <a:pt x="584" y="17855"/>
                </a:cubicBezTo>
                <a:lnTo>
                  <a:pt x="11394" y="10005"/>
                </a:lnTo>
                <a:cubicBezTo>
                  <a:pt x="11963" y="9497"/>
                  <a:pt x="12527" y="8986"/>
                  <a:pt x="13086" y="8472"/>
                </a:cubicBezTo>
                <a:cubicBezTo>
                  <a:pt x="13627" y="7974"/>
                  <a:pt x="14170" y="7464"/>
                  <a:pt x="14420" y="6868"/>
                </a:cubicBezTo>
                <a:cubicBezTo>
                  <a:pt x="14709" y="6181"/>
                  <a:pt x="14575" y="5464"/>
                  <a:pt x="14044" y="4885"/>
                </a:cubicBezTo>
                <a:cubicBezTo>
                  <a:pt x="13593" y="4393"/>
                  <a:pt x="12875" y="4026"/>
                  <a:pt x="12023" y="3825"/>
                </a:cubicBezTo>
                <a:cubicBezTo>
                  <a:pt x="10659" y="3503"/>
                  <a:pt x="9231" y="3631"/>
                  <a:pt x="8076" y="4087"/>
                </a:cubicBezTo>
                <a:cubicBezTo>
                  <a:pt x="7569" y="4288"/>
                  <a:pt x="7113" y="4553"/>
                  <a:pt x="6802" y="4894"/>
                </a:cubicBezTo>
                <a:cubicBezTo>
                  <a:pt x="6487" y="5241"/>
                  <a:pt x="6333" y="5657"/>
                  <a:pt x="6392" y="6090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6" name="Circle"/>
          <p:cNvSpPr/>
          <p:nvPr/>
        </p:nvSpPr>
        <p:spPr>
          <a:xfrm>
            <a:off x="9281357" y="8062858"/>
            <a:ext cx="433773" cy="433772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7" name="Shape"/>
          <p:cNvSpPr/>
          <p:nvPr/>
        </p:nvSpPr>
        <p:spPr>
          <a:xfrm>
            <a:off x="9450906" y="8194280"/>
            <a:ext cx="254591" cy="282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436"/>
                </a:moveTo>
                <a:lnTo>
                  <a:pt x="8875" y="0"/>
                </a:lnTo>
                <a:lnTo>
                  <a:pt x="0" y="2059"/>
                </a:lnTo>
                <a:lnTo>
                  <a:pt x="3454" y="5169"/>
                </a:lnTo>
                <a:lnTo>
                  <a:pt x="3192" y="6850"/>
                </a:lnTo>
                <a:lnTo>
                  <a:pt x="6750" y="10052"/>
                </a:lnTo>
                <a:lnTo>
                  <a:pt x="5490" y="11512"/>
                </a:lnTo>
                <a:lnTo>
                  <a:pt x="2410" y="8864"/>
                </a:lnTo>
                <a:lnTo>
                  <a:pt x="953" y="11886"/>
                </a:lnTo>
                <a:lnTo>
                  <a:pt x="11639" y="21600"/>
                </a:lnTo>
                <a:cubicBezTo>
                  <a:pt x="14159" y="20558"/>
                  <a:pt x="16388" y="19022"/>
                  <a:pt x="18162" y="17104"/>
                </a:cubicBezTo>
                <a:cubicBezTo>
                  <a:pt x="19707" y="15434"/>
                  <a:pt x="20875" y="13509"/>
                  <a:pt x="21600" y="11436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48" name="Shape"/>
          <p:cNvSpPr/>
          <p:nvPr/>
        </p:nvSpPr>
        <p:spPr>
          <a:xfrm>
            <a:off x="9446032" y="8193164"/>
            <a:ext cx="113098" cy="173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1591" extrusionOk="0">
                <a:moveTo>
                  <a:pt x="12133" y="3705"/>
                </a:moveTo>
                <a:lnTo>
                  <a:pt x="1263" y="3705"/>
                </a:lnTo>
                <a:cubicBezTo>
                  <a:pt x="1093" y="3705"/>
                  <a:pt x="928" y="3666"/>
                  <a:pt x="798" y="3594"/>
                </a:cubicBezTo>
                <a:cubicBezTo>
                  <a:pt x="678" y="3528"/>
                  <a:pt x="594" y="3438"/>
                  <a:pt x="560" y="3337"/>
                </a:cubicBezTo>
                <a:lnTo>
                  <a:pt x="560" y="514"/>
                </a:lnTo>
                <a:cubicBezTo>
                  <a:pt x="555" y="373"/>
                  <a:pt x="640" y="238"/>
                  <a:pt x="793" y="140"/>
                </a:cubicBezTo>
                <a:cubicBezTo>
                  <a:pt x="918" y="60"/>
                  <a:pt x="1081" y="11"/>
                  <a:pt x="1254" y="0"/>
                </a:cubicBezTo>
                <a:lnTo>
                  <a:pt x="20447" y="0"/>
                </a:lnTo>
                <a:cubicBezTo>
                  <a:pt x="20614" y="-2"/>
                  <a:pt x="20776" y="39"/>
                  <a:pt x="20896" y="115"/>
                </a:cubicBezTo>
                <a:cubicBezTo>
                  <a:pt x="21022" y="193"/>
                  <a:pt x="21092" y="302"/>
                  <a:pt x="21092" y="415"/>
                </a:cubicBezTo>
                <a:lnTo>
                  <a:pt x="21092" y="3562"/>
                </a:lnTo>
                <a:cubicBezTo>
                  <a:pt x="21087" y="3658"/>
                  <a:pt x="21056" y="3753"/>
                  <a:pt x="21000" y="3842"/>
                </a:cubicBezTo>
                <a:cubicBezTo>
                  <a:pt x="20947" y="3928"/>
                  <a:pt x="20871" y="4008"/>
                  <a:pt x="20776" y="4078"/>
                </a:cubicBezTo>
                <a:lnTo>
                  <a:pt x="14615" y="7758"/>
                </a:lnTo>
                <a:cubicBezTo>
                  <a:pt x="14538" y="7808"/>
                  <a:pt x="14510" y="7882"/>
                  <a:pt x="14542" y="7950"/>
                </a:cubicBezTo>
                <a:cubicBezTo>
                  <a:pt x="14567" y="8001"/>
                  <a:pt x="14623" y="8042"/>
                  <a:pt x="14697" y="8064"/>
                </a:cubicBezTo>
                <a:cubicBezTo>
                  <a:pt x="15727" y="8167"/>
                  <a:pt x="16712" y="8411"/>
                  <a:pt x="17589" y="8779"/>
                </a:cubicBezTo>
                <a:cubicBezTo>
                  <a:pt x="18597" y="9202"/>
                  <a:pt x="19434" y="9776"/>
                  <a:pt x="20059" y="10445"/>
                </a:cubicBezTo>
                <a:cubicBezTo>
                  <a:pt x="20822" y="11262"/>
                  <a:pt x="21235" y="12169"/>
                  <a:pt x="21412" y="13104"/>
                </a:cubicBezTo>
                <a:cubicBezTo>
                  <a:pt x="21588" y="14039"/>
                  <a:pt x="21528" y="15007"/>
                  <a:pt x="21273" y="15951"/>
                </a:cubicBezTo>
                <a:cubicBezTo>
                  <a:pt x="21068" y="16709"/>
                  <a:pt x="20740" y="17451"/>
                  <a:pt x="20211" y="18132"/>
                </a:cubicBezTo>
                <a:cubicBezTo>
                  <a:pt x="19696" y="18796"/>
                  <a:pt x="18997" y="19394"/>
                  <a:pt x="18143" y="19891"/>
                </a:cubicBezTo>
                <a:cubicBezTo>
                  <a:pt x="16120" y="21069"/>
                  <a:pt x="13441" y="21598"/>
                  <a:pt x="10734" y="21591"/>
                </a:cubicBezTo>
                <a:cubicBezTo>
                  <a:pt x="9081" y="21587"/>
                  <a:pt x="7448" y="21385"/>
                  <a:pt x="5977" y="20953"/>
                </a:cubicBezTo>
                <a:cubicBezTo>
                  <a:pt x="4452" y="20506"/>
                  <a:pt x="3115" y="19817"/>
                  <a:pt x="2073" y="18929"/>
                </a:cubicBezTo>
                <a:cubicBezTo>
                  <a:pt x="862" y="17895"/>
                  <a:pt x="145" y="16650"/>
                  <a:pt x="13" y="15350"/>
                </a:cubicBezTo>
                <a:lnTo>
                  <a:pt x="2" y="14852"/>
                </a:lnTo>
                <a:cubicBezTo>
                  <a:pt x="-12" y="14739"/>
                  <a:pt x="49" y="14627"/>
                  <a:pt x="170" y="14546"/>
                </a:cubicBezTo>
                <a:cubicBezTo>
                  <a:pt x="295" y="14462"/>
                  <a:pt x="469" y="14420"/>
                  <a:pt x="646" y="14429"/>
                </a:cubicBezTo>
                <a:lnTo>
                  <a:pt x="5990" y="14429"/>
                </a:lnTo>
                <a:cubicBezTo>
                  <a:pt x="6127" y="14434"/>
                  <a:pt x="6257" y="14472"/>
                  <a:pt x="6355" y="14535"/>
                </a:cubicBezTo>
                <a:cubicBezTo>
                  <a:pt x="6460" y="14603"/>
                  <a:pt x="6522" y="14695"/>
                  <a:pt x="6526" y="14791"/>
                </a:cubicBezTo>
                <a:cubicBezTo>
                  <a:pt x="6610" y="15121"/>
                  <a:pt x="6718" y="15448"/>
                  <a:pt x="6850" y="15771"/>
                </a:cubicBezTo>
                <a:cubicBezTo>
                  <a:pt x="6942" y="15998"/>
                  <a:pt x="7046" y="16223"/>
                  <a:pt x="7161" y="16445"/>
                </a:cubicBezTo>
                <a:cubicBezTo>
                  <a:pt x="7666" y="17125"/>
                  <a:pt x="8547" y="17608"/>
                  <a:pt x="9568" y="17834"/>
                </a:cubicBezTo>
                <a:cubicBezTo>
                  <a:pt x="10568" y="18055"/>
                  <a:pt x="11702" y="18029"/>
                  <a:pt x="12693" y="17662"/>
                </a:cubicBezTo>
                <a:cubicBezTo>
                  <a:pt x="14380" y="17037"/>
                  <a:pt x="14922" y="15695"/>
                  <a:pt x="14955" y="14403"/>
                </a:cubicBezTo>
                <a:cubicBezTo>
                  <a:pt x="14994" y="12890"/>
                  <a:pt x="14322" y="11313"/>
                  <a:pt x="12282" y="10703"/>
                </a:cubicBezTo>
                <a:cubicBezTo>
                  <a:pt x="11786" y="10554"/>
                  <a:pt x="11242" y="10487"/>
                  <a:pt x="10698" y="10509"/>
                </a:cubicBezTo>
                <a:cubicBezTo>
                  <a:pt x="10298" y="10525"/>
                  <a:pt x="9905" y="10589"/>
                  <a:pt x="9540" y="10698"/>
                </a:cubicBezTo>
                <a:lnTo>
                  <a:pt x="8545" y="11086"/>
                </a:lnTo>
                <a:cubicBezTo>
                  <a:pt x="8397" y="11157"/>
                  <a:pt x="8216" y="11191"/>
                  <a:pt x="8034" y="11182"/>
                </a:cubicBezTo>
                <a:cubicBezTo>
                  <a:pt x="7838" y="11172"/>
                  <a:pt x="7656" y="11114"/>
                  <a:pt x="7523" y="11019"/>
                </a:cubicBezTo>
                <a:lnTo>
                  <a:pt x="4907" y="8740"/>
                </a:lnTo>
                <a:cubicBezTo>
                  <a:pt x="4780" y="8645"/>
                  <a:pt x="4719" y="8520"/>
                  <a:pt x="4739" y="8394"/>
                </a:cubicBezTo>
                <a:cubicBezTo>
                  <a:pt x="4758" y="8276"/>
                  <a:pt x="4847" y="8168"/>
                  <a:pt x="4987" y="8092"/>
                </a:cubicBezTo>
                <a:lnTo>
                  <a:pt x="12302" y="3940"/>
                </a:lnTo>
                <a:cubicBezTo>
                  <a:pt x="12347" y="3901"/>
                  <a:pt x="12360" y="3851"/>
                  <a:pt x="12336" y="3805"/>
                </a:cubicBezTo>
                <a:cubicBezTo>
                  <a:pt x="12306" y="3747"/>
                  <a:pt x="12226" y="3707"/>
                  <a:pt x="12133" y="3705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0" name="Circle"/>
          <p:cNvSpPr/>
          <p:nvPr/>
        </p:nvSpPr>
        <p:spPr>
          <a:xfrm>
            <a:off x="10307632" y="9485258"/>
            <a:ext cx="433772" cy="433772"/>
          </a:xfrm>
          <a:prstGeom prst="ellipse">
            <a:avLst/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1" name="Shape"/>
          <p:cNvSpPr/>
          <p:nvPr/>
        </p:nvSpPr>
        <p:spPr>
          <a:xfrm>
            <a:off x="10463762" y="9608718"/>
            <a:ext cx="258879" cy="286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637"/>
                </a:moveTo>
                <a:lnTo>
                  <a:pt x="6509" y="0"/>
                </a:lnTo>
                <a:lnTo>
                  <a:pt x="789" y="6770"/>
                </a:lnTo>
                <a:lnTo>
                  <a:pt x="0" y="9518"/>
                </a:lnTo>
                <a:lnTo>
                  <a:pt x="13371" y="21600"/>
                </a:lnTo>
                <a:cubicBezTo>
                  <a:pt x="15329" y="20693"/>
                  <a:pt x="17084" y="19465"/>
                  <a:pt x="18547" y="17979"/>
                </a:cubicBezTo>
                <a:cubicBezTo>
                  <a:pt x="19816" y="16689"/>
                  <a:pt x="20847" y="15223"/>
                  <a:pt x="21600" y="13637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2" name="Shape"/>
          <p:cNvSpPr/>
          <p:nvPr/>
        </p:nvSpPr>
        <p:spPr>
          <a:xfrm>
            <a:off x="10461728" y="9607816"/>
            <a:ext cx="128077" cy="171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86" extrusionOk="0">
                <a:moveTo>
                  <a:pt x="13613" y="470"/>
                </a:moveTo>
                <a:cubicBezTo>
                  <a:pt x="13665" y="361"/>
                  <a:pt x="13642" y="239"/>
                  <a:pt x="13550" y="145"/>
                </a:cubicBezTo>
                <a:cubicBezTo>
                  <a:pt x="13448" y="41"/>
                  <a:pt x="13277" y="-14"/>
                  <a:pt x="13105" y="3"/>
                </a:cubicBezTo>
                <a:lnTo>
                  <a:pt x="8290" y="3"/>
                </a:lnTo>
                <a:cubicBezTo>
                  <a:pt x="8122" y="0"/>
                  <a:pt x="7957" y="32"/>
                  <a:pt x="7811" y="95"/>
                </a:cubicBezTo>
                <a:cubicBezTo>
                  <a:pt x="7666" y="158"/>
                  <a:pt x="7546" y="251"/>
                  <a:pt x="7468" y="363"/>
                </a:cubicBezTo>
                <a:lnTo>
                  <a:pt x="259" y="12493"/>
                </a:lnTo>
                <a:cubicBezTo>
                  <a:pt x="159" y="12622"/>
                  <a:pt x="87" y="12762"/>
                  <a:pt x="44" y="12907"/>
                </a:cubicBezTo>
                <a:cubicBezTo>
                  <a:pt x="5" y="13039"/>
                  <a:pt x="-8" y="13175"/>
                  <a:pt x="4" y="13309"/>
                </a:cubicBezTo>
                <a:lnTo>
                  <a:pt x="4" y="15558"/>
                </a:lnTo>
                <a:cubicBezTo>
                  <a:pt x="6" y="15682"/>
                  <a:pt x="72" y="15801"/>
                  <a:pt x="190" y="15888"/>
                </a:cubicBezTo>
                <a:cubicBezTo>
                  <a:pt x="307" y="15976"/>
                  <a:pt x="465" y="16026"/>
                  <a:pt x="631" y="16027"/>
                </a:cubicBezTo>
                <a:lnTo>
                  <a:pt x="13137" y="16027"/>
                </a:lnTo>
                <a:cubicBezTo>
                  <a:pt x="13235" y="16020"/>
                  <a:pt x="13328" y="16058"/>
                  <a:pt x="13373" y="16123"/>
                </a:cubicBezTo>
                <a:cubicBezTo>
                  <a:pt x="13393" y="16151"/>
                  <a:pt x="13402" y="16183"/>
                  <a:pt x="13399" y="16215"/>
                </a:cubicBezTo>
                <a:lnTo>
                  <a:pt x="13399" y="21194"/>
                </a:lnTo>
                <a:cubicBezTo>
                  <a:pt x="13407" y="21292"/>
                  <a:pt x="13461" y="21384"/>
                  <a:pt x="13552" y="21455"/>
                </a:cubicBezTo>
                <a:cubicBezTo>
                  <a:pt x="13657" y="21538"/>
                  <a:pt x="13802" y="21585"/>
                  <a:pt x="13954" y="21586"/>
                </a:cubicBezTo>
                <a:lnTo>
                  <a:pt x="18605" y="21586"/>
                </a:lnTo>
                <a:cubicBezTo>
                  <a:pt x="18737" y="21575"/>
                  <a:pt x="18860" y="21532"/>
                  <a:pt x="18957" y="21465"/>
                </a:cubicBezTo>
                <a:cubicBezTo>
                  <a:pt x="19071" y="21386"/>
                  <a:pt x="19141" y="21278"/>
                  <a:pt x="19154" y="21162"/>
                </a:cubicBezTo>
                <a:lnTo>
                  <a:pt x="19154" y="16255"/>
                </a:lnTo>
                <a:cubicBezTo>
                  <a:pt x="19164" y="16198"/>
                  <a:pt x="19199" y="16146"/>
                  <a:pt x="19254" y="16107"/>
                </a:cubicBezTo>
                <a:cubicBezTo>
                  <a:pt x="19328" y="16054"/>
                  <a:pt x="19431" y="16029"/>
                  <a:pt x="19533" y="16039"/>
                </a:cubicBezTo>
                <a:lnTo>
                  <a:pt x="21016" y="16039"/>
                </a:lnTo>
                <a:cubicBezTo>
                  <a:pt x="21173" y="16029"/>
                  <a:pt x="21320" y="15975"/>
                  <a:pt x="21426" y="15889"/>
                </a:cubicBezTo>
                <a:cubicBezTo>
                  <a:pt x="21529" y="15805"/>
                  <a:pt x="21588" y="15696"/>
                  <a:pt x="21591" y="15582"/>
                </a:cubicBezTo>
                <a:lnTo>
                  <a:pt x="21591" y="12528"/>
                </a:lnTo>
                <a:cubicBezTo>
                  <a:pt x="21592" y="12453"/>
                  <a:pt x="21556" y="12380"/>
                  <a:pt x="21489" y="12323"/>
                </a:cubicBezTo>
                <a:cubicBezTo>
                  <a:pt x="21394" y="12242"/>
                  <a:pt x="21250" y="12203"/>
                  <a:pt x="21108" y="12221"/>
                </a:cubicBezTo>
                <a:lnTo>
                  <a:pt x="19582" y="12221"/>
                </a:lnTo>
                <a:cubicBezTo>
                  <a:pt x="19493" y="12236"/>
                  <a:pt x="19399" y="12223"/>
                  <a:pt x="19323" y="12185"/>
                </a:cubicBezTo>
                <a:cubicBezTo>
                  <a:pt x="19250" y="12148"/>
                  <a:pt x="19200" y="12091"/>
                  <a:pt x="19183" y="12026"/>
                </a:cubicBezTo>
                <a:lnTo>
                  <a:pt x="19183" y="8346"/>
                </a:lnTo>
                <a:cubicBezTo>
                  <a:pt x="19204" y="8201"/>
                  <a:pt x="19129" y="8056"/>
                  <a:pt x="18983" y="7959"/>
                </a:cubicBezTo>
                <a:cubicBezTo>
                  <a:pt x="18855" y="7873"/>
                  <a:pt x="18684" y="7832"/>
                  <a:pt x="18514" y="7846"/>
                </a:cubicBezTo>
                <a:lnTo>
                  <a:pt x="14014" y="7846"/>
                </a:lnTo>
                <a:cubicBezTo>
                  <a:pt x="13824" y="7844"/>
                  <a:pt x="13643" y="7903"/>
                  <a:pt x="13517" y="8008"/>
                </a:cubicBezTo>
                <a:cubicBezTo>
                  <a:pt x="13409" y="8099"/>
                  <a:pt x="13350" y="8218"/>
                  <a:pt x="13353" y="8340"/>
                </a:cubicBezTo>
                <a:lnTo>
                  <a:pt x="13353" y="11989"/>
                </a:lnTo>
                <a:cubicBezTo>
                  <a:pt x="13360" y="12034"/>
                  <a:pt x="13339" y="12078"/>
                  <a:pt x="13297" y="12110"/>
                </a:cubicBezTo>
                <a:cubicBezTo>
                  <a:pt x="13254" y="12142"/>
                  <a:pt x="13194" y="12157"/>
                  <a:pt x="13135" y="12152"/>
                </a:cubicBezTo>
                <a:lnTo>
                  <a:pt x="6897" y="12152"/>
                </a:lnTo>
                <a:cubicBezTo>
                  <a:pt x="6846" y="12154"/>
                  <a:pt x="6798" y="12138"/>
                  <a:pt x="6766" y="12108"/>
                </a:cubicBezTo>
                <a:cubicBezTo>
                  <a:pt x="6723" y="12068"/>
                  <a:pt x="6720" y="12012"/>
                  <a:pt x="6758" y="11969"/>
                </a:cubicBezTo>
                <a:lnTo>
                  <a:pt x="13613" y="470"/>
                </a:ln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4" name="Circle"/>
          <p:cNvSpPr/>
          <p:nvPr/>
        </p:nvSpPr>
        <p:spPr>
          <a:xfrm>
            <a:off x="13619907" y="4964057"/>
            <a:ext cx="433772" cy="433772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5" name="Shape"/>
          <p:cNvSpPr/>
          <p:nvPr/>
        </p:nvSpPr>
        <p:spPr>
          <a:xfrm>
            <a:off x="13790274" y="5091110"/>
            <a:ext cx="255007" cy="284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422"/>
                </a:moveTo>
                <a:lnTo>
                  <a:pt x="8867" y="0"/>
                </a:lnTo>
                <a:lnTo>
                  <a:pt x="1873" y="1400"/>
                </a:lnTo>
                <a:lnTo>
                  <a:pt x="0" y="7647"/>
                </a:lnTo>
                <a:lnTo>
                  <a:pt x="2269" y="9825"/>
                </a:lnTo>
                <a:lnTo>
                  <a:pt x="1208" y="11840"/>
                </a:lnTo>
                <a:lnTo>
                  <a:pt x="12014" y="21600"/>
                </a:lnTo>
                <a:cubicBezTo>
                  <a:pt x="14556" y="20498"/>
                  <a:pt x="16779" y="18883"/>
                  <a:pt x="18507" y="16881"/>
                </a:cubicBezTo>
                <a:cubicBezTo>
                  <a:pt x="19912" y="15253"/>
                  <a:pt x="20962" y="13400"/>
                  <a:pt x="21600" y="1142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6" name="Shape"/>
          <p:cNvSpPr/>
          <p:nvPr/>
        </p:nvSpPr>
        <p:spPr>
          <a:xfrm>
            <a:off x="13789229" y="5089990"/>
            <a:ext cx="112469" cy="173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530" extrusionOk="0">
                <a:moveTo>
                  <a:pt x="666" y="0"/>
                </a:moveTo>
                <a:lnTo>
                  <a:pt x="19758" y="0"/>
                </a:lnTo>
                <a:cubicBezTo>
                  <a:pt x="19936" y="5"/>
                  <a:pt x="20103" y="55"/>
                  <a:pt x="20225" y="138"/>
                </a:cubicBezTo>
                <a:cubicBezTo>
                  <a:pt x="20339" y="216"/>
                  <a:pt x="20406" y="318"/>
                  <a:pt x="20413" y="425"/>
                </a:cubicBezTo>
                <a:lnTo>
                  <a:pt x="20413" y="3234"/>
                </a:lnTo>
                <a:cubicBezTo>
                  <a:pt x="20405" y="3356"/>
                  <a:pt x="20324" y="3471"/>
                  <a:pt x="20189" y="3556"/>
                </a:cubicBezTo>
                <a:cubicBezTo>
                  <a:pt x="20060" y="3637"/>
                  <a:pt x="19891" y="3684"/>
                  <a:pt x="19712" y="3689"/>
                </a:cubicBezTo>
                <a:lnTo>
                  <a:pt x="6816" y="3689"/>
                </a:lnTo>
                <a:cubicBezTo>
                  <a:pt x="6715" y="3690"/>
                  <a:pt x="6619" y="3719"/>
                  <a:pt x="6552" y="3769"/>
                </a:cubicBezTo>
                <a:cubicBezTo>
                  <a:pt x="6496" y="3810"/>
                  <a:pt x="6464" y="3864"/>
                  <a:pt x="6463" y="3919"/>
                </a:cubicBezTo>
                <a:lnTo>
                  <a:pt x="6463" y="8251"/>
                </a:lnTo>
                <a:cubicBezTo>
                  <a:pt x="6431" y="8318"/>
                  <a:pt x="6474" y="8391"/>
                  <a:pt x="6567" y="8427"/>
                </a:cubicBezTo>
                <a:cubicBezTo>
                  <a:pt x="6624" y="8450"/>
                  <a:pt x="6693" y="8455"/>
                  <a:pt x="6756" y="8441"/>
                </a:cubicBezTo>
                <a:cubicBezTo>
                  <a:pt x="7651" y="8100"/>
                  <a:pt x="8625" y="7855"/>
                  <a:pt x="9641" y="7716"/>
                </a:cubicBezTo>
                <a:cubicBezTo>
                  <a:pt x="10817" y="7554"/>
                  <a:pt x="12027" y="7536"/>
                  <a:pt x="13217" y="7647"/>
                </a:cubicBezTo>
                <a:cubicBezTo>
                  <a:pt x="14687" y="7782"/>
                  <a:pt x="16102" y="8111"/>
                  <a:pt x="17340" y="8643"/>
                </a:cubicBezTo>
                <a:cubicBezTo>
                  <a:pt x="18522" y="9151"/>
                  <a:pt x="19508" y="9829"/>
                  <a:pt x="20193" y="10635"/>
                </a:cubicBezTo>
                <a:cubicBezTo>
                  <a:pt x="21025" y="11612"/>
                  <a:pt x="21372" y="12722"/>
                  <a:pt x="21477" y="13836"/>
                </a:cubicBezTo>
                <a:cubicBezTo>
                  <a:pt x="21578" y="14902"/>
                  <a:pt x="21460" y="15978"/>
                  <a:pt x="20946" y="16993"/>
                </a:cubicBezTo>
                <a:cubicBezTo>
                  <a:pt x="20346" y="18177"/>
                  <a:pt x="19235" y="19224"/>
                  <a:pt x="17742" y="20007"/>
                </a:cubicBezTo>
                <a:cubicBezTo>
                  <a:pt x="16254" y="20788"/>
                  <a:pt x="14454" y="21272"/>
                  <a:pt x="12561" y="21451"/>
                </a:cubicBezTo>
                <a:cubicBezTo>
                  <a:pt x="10981" y="21600"/>
                  <a:pt x="9373" y="21534"/>
                  <a:pt x="7818" y="21299"/>
                </a:cubicBezTo>
                <a:cubicBezTo>
                  <a:pt x="6240" y="21061"/>
                  <a:pt x="4723" y="20649"/>
                  <a:pt x="3475" y="19975"/>
                </a:cubicBezTo>
                <a:cubicBezTo>
                  <a:pt x="2557" y="19479"/>
                  <a:pt x="1821" y="18859"/>
                  <a:pt x="1247" y="18179"/>
                </a:cubicBezTo>
                <a:cubicBezTo>
                  <a:pt x="749" y="17588"/>
                  <a:pt x="376" y="16956"/>
                  <a:pt x="139" y="16301"/>
                </a:cubicBezTo>
                <a:lnTo>
                  <a:pt x="15" y="15781"/>
                </a:lnTo>
                <a:cubicBezTo>
                  <a:pt x="-22" y="15679"/>
                  <a:pt x="12" y="15571"/>
                  <a:pt x="108" y="15486"/>
                </a:cubicBezTo>
                <a:cubicBezTo>
                  <a:pt x="211" y="15396"/>
                  <a:pt x="373" y="15342"/>
                  <a:pt x="547" y="15341"/>
                </a:cubicBezTo>
                <a:lnTo>
                  <a:pt x="6028" y="15308"/>
                </a:lnTo>
                <a:cubicBezTo>
                  <a:pt x="6180" y="15311"/>
                  <a:pt x="6328" y="15341"/>
                  <a:pt x="6455" y="15395"/>
                </a:cubicBezTo>
                <a:cubicBezTo>
                  <a:pt x="6640" y="15473"/>
                  <a:pt x="6769" y="15596"/>
                  <a:pt x="6815" y="15736"/>
                </a:cubicBezTo>
                <a:cubicBezTo>
                  <a:pt x="6877" y="15903"/>
                  <a:pt x="6956" y="16067"/>
                  <a:pt x="7050" y="16227"/>
                </a:cubicBezTo>
                <a:cubicBezTo>
                  <a:pt x="7144" y="16386"/>
                  <a:pt x="7254" y="16542"/>
                  <a:pt x="7379" y="16692"/>
                </a:cubicBezTo>
                <a:cubicBezTo>
                  <a:pt x="7781" y="17084"/>
                  <a:pt x="8341" y="17397"/>
                  <a:pt x="8999" y="17596"/>
                </a:cubicBezTo>
                <a:cubicBezTo>
                  <a:pt x="9737" y="17819"/>
                  <a:pt x="10563" y="17888"/>
                  <a:pt x="11363" y="17793"/>
                </a:cubicBezTo>
                <a:cubicBezTo>
                  <a:pt x="12108" y="17677"/>
                  <a:pt x="12793" y="17435"/>
                  <a:pt x="13349" y="17091"/>
                </a:cubicBezTo>
                <a:cubicBezTo>
                  <a:pt x="13996" y="16691"/>
                  <a:pt x="14437" y="16174"/>
                  <a:pt x="14668" y="15613"/>
                </a:cubicBezTo>
                <a:cubicBezTo>
                  <a:pt x="14911" y="15022"/>
                  <a:pt x="14916" y="14405"/>
                  <a:pt x="14792" y="13800"/>
                </a:cubicBezTo>
                <a:cubicBezTo>
                  <a:pt x="14669" y="13198"/>
                  <a:pt x="14411" y="12598"/>
                  <a:pt x="13812" y="12132"/>
                </a:cubicBezTo>
                <a:cubicBezTo>
                  <a:pt x="13358" y="11778"/>
                  <a:pt x="12742" y="11532"/>
                  <a:pt x="12066" y="11394"/>
                </a:cubicBezTo>
                <a:cubicBezTo>
                  <a:pt x="11425" y="11264"/>
                  <a:pt x="10746" y="11234"/>
                  <a:pt x="10084" y="11306"/>
                </a:cubicBezTo>
                <a:cubicBezTo>
                  <a:pt x="9488" y="11315"/>
                  <a:pt x="8904" y="11418"/>
                  <a:pt x="8381" y="11605"/>
                </a:cubicBezTo>
                <a:cubicBezTo>
                  <a:pt x="7936" y="11764"/>
                  <a:pt x="7545" y="11981"/>
                  <a:pt x="7234" y="12243"/>
                </a:cubicBezTo>
                <a:cubicBezTo>
                  <a:pt x="7172" y="12301"/>
                  <a:pt x="7111" y="12359"/>
                  <a:pt x="7052" y="12418"/>
                </a:cubicBezTo>
                <a:cubicBezTo>
                  <a:pt x="6993" y="12477"/>
                  <a:pt x="6935" y="12536"/>
                  <a:pt x="6860" y="12586"/>
                </a:cubicBezTo>
                <a:cubicBezTo>
                  <a:pt x="6698" y="12694"/>
                  <a:pt x="6470" y="12749"/>
                  <a:pt x="6239" y="12738"/>
                </a:cubicBezTo>
                <a:lnTo>
                  <a:pt x="664" y="12738"/>
                </a:lnTo>
                <a:cubicBezTo>
                  <a:pt x="496" y="12752"/>
                  <a:pt x="327" y="12714"/>
                  <a:pt x="208" y="12635"/>
                </a:cubicBezTo>
                <a:cubicBezTo>
                  <a:pt x="92" y="12558"/>
                  <a:pt x="36" y="12451"/>
                  <a:pt x="57" y="12344"/>
                </a:cubicBezTo>
                <a:lnTo>
                  <a:pt x="57" y="443"/>
                </a:lnTo>
                <a:cubicBezTo>
                  <a:pt x="41" y="342"/>
                  <a:pt x="85" y="241"/>
                  <a:pt x="180" y="160"/>
                </a:cubicBezTo>
                <a:cubicBezTo>
                  <a:pt x="295" y="61"/>
                  <a:pt x="475" y="2"/>
                  <a:pt x="666" y="0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8" name="Circle"/>
          <p:cNvSpPr/>
          <p:nvPr/>
        </p:nvSpPr>
        <p:spPr>
          <a:xfrm>
            <a:off x="14642288" y="6369523"/>
            <a:ext cx="433772" cy="433773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59" name="Shape"/>
          <p:cNvSpPr/>
          <p:nvPr/>
        </p:nvSpPr>
        <p:spPr>
          <a:xfrm>
            <a:off x="14819505" y="6508600"/>
            <a:ext cx="241701" cy="273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382"/>
                </a:moveTo>
                <a:lnTo>
                  <a:pt x="7476" y="0"/>
                </a:lnTo>
                <a:lnTo>
                  <a:pt x="1839" y="423"/>
                </a:lnTo>
                <a:lnTo>
                  <a:pt x="0" y="11189"/>
                </a:lnTo>
                <a:lnTo>
                  <a:pt x="11813" y="21600"/>
                </a:lnTo>
                <a:cubicBezTo>
                  <a:pt x="14171" y="20625"/>
                  <a:pt x="16281" y="19239"/>
                  <a:pt x="18017" y="17525"/>
                </a:cubicBezTo>
                <a:cubicBezTo>
                  <a:pt x="19549" y="16013"/>
                  <a:pt x="20762" y="14271"/>
                  <a:pt x="21600" y="1238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0" name="Shape"/>
          <p:cNvSpPr/>
          <p:nvPr/>
        </p:nvSpPr>
        <p:spPr>
          <a:xfrm>
            <a:off x="14806898" y="6494517"/>
            <a:ext cx="113107" cy="175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1551" extrusionOk="0">
                <a:moveTo>
                  <a:pt x="10424" y="5"/>
                </a:moveTo>
                <a:cubicBezTo>
                  <a:pt x="9618" y="21"/>
                  <a:pt x="8814" y="85"/>
                  <a:pt x="8018" y="179"/>
                </a:cubicBezTo>
                <a:cubicBezTo>
                  <a:pt x="6661" y="339"/>
                  <a:pt x="5327" y="591"/>
                  <a:pt x="4125" y="1030"/>
                </a:cubicBezTo>
                <a:cubicBezTo>
                  <a:pt x="2985" y="1447"/>
                  <a:pt x="1997" y="2021"/>
                  <a:pt x="1276" y="2728"/>
                </a:cubicBezTo>
                <a:cubicBezTo>
                  <a:pt x="394" y="3592"/>
                  <a:pt x="-48" y="4614"/>
                  <a:pt x="4" y="5649"/>
                </a:cubicBezTo>
                <a:lnTo>
                  <a:pt x="4" y="14717"/>
                </a:lnTo>
                <a:cubicBezTo>
                  <a:pt x="-3" y="15687"/>
                  <a:pt x="285" y="16650"/>
                  <a:pt x="858" y="17546"/>
                </a:cubicBezTo>
                <a:cubicBezTo>
                  <a:pt x="1481" y="18521"/>
                  <a:pt x="2428" y="19401"/>
                  <a:pt x="3704" y="20058"/>
                </a:cubicBezTo>
                <a:cubicBezTo>
                  <a:pt x="4575" y="20507"/>
                  <a:pt x="5575" y="20836"/>
                  <a:pt x="6622" y="21079"/>
                </a:cubicBezTo>
                <a:cubicBezTo>
                  <a:pt x="7623" y="21310"/>
                  <a:pt x="8661" y="21461"/>
                  <a:pt x="9719" y="21521"/>
                </a:cubicBezTo>
                <a:cubicBezTo>
                  <a:pt x="10897" y="21588"/>
                  <a:pt x="12086" y="21541"/>
                  <a:pt x="13248" y="21399"/>
                </a:cubicBezTo>
                <a:cubicBezTo>
                  <a:pt x="14448" y="21252"/>
                  <a:pt x="15615" y="21005"/>
                  <a:pt x="16669" y="20606"/>
                </a:cubicBezTo>
                <a:cubicBezTo>
                  <a:pt x="19055" y="19701"/>
                  <a:pt x="20635" y="18140"/>
                  <a:pt x="21227" y="16389"/>
                </a:cubicBezTo>
                <a:cubicBezTo>
                  <a:pt x="21487" y="15619"/>
                  <a:pt x="21552" y="14831"/>
                  <a:pt x="21492" y="14054"/>
                </a:cubicBezTo>
                <a:cubicBezTo>
                  <a:pt x="21434" y="13306"/>
                  <a:pt x="21258" y="12557"/>
                  <a:pt x="20870" y="11841"/>
                </a:cubicBezTo>
                <a:cubicBezTo>
                  <a:pt x="20239" y="10675"/>
                  <a:pt x="19065" y="9661"/>
                  <a:pt x="17468" y="8984"/>
                </a:cubicBezTo>
                <a:cubicBezTo>
                  <a:pt x="16384" y="8524"/>
                  <a:pt x="15149" y="8240"/>
                  <a:pt x="13877" y="8078"/>
                </a:cubicBezTo>
                <a:cubicBezTo>
                  <a:pt x="12706" y="7929"/>
                  <a:pt x="11506" y="7883"/>
                  <a:pt x="10326" y="8001"/>
                </a:cubicBezTo>
                <a:cubicBezTo>
                  <a:pt x="9678" y="8065"/>
                  <a:pt x="9044" y="8181"/>
                  <a:pt x="8447" y="8358"/>
                </a:cubicBezTo>
                <a:cubicBezTo>
                  <a:pt x="7918" y="8515"/>
                  <a:pt x="7426" y="8719"/>
                  <a:pt x="6986" y="8965"/>
                </a:cubicBezTo>
                <a:cubicBezTo>
                  <a:pt x="6923" y="9009"/>
                  <a:pt x="6826" y="9025"/>
                  <a:pt x="6739" y="9005"/>
                </a:cubicBezTo>
                <a:cubicBezTo>
                  <a:pt x="6648" y="8984"/>
                  <a:pt x="6585" y="8931"/>
                  <a:pt x="6582" y="8868"/>
                </a:cubicBezTo>
                <a:lnTo>
                  <a:pt x="6626" y="5936"/>
                </a:lnTo>
                <a:cubicBezTo>
                  <a:pt x="6608" y="5268"/>
                  <a:pt x="7063" y="4655"/>
                  <a:pt x="7815" y="4245"/>
                </a:cubicBezTo>
                <a:cubicBezTo>
                  <a:pt x="8531" y="3855"/>
                  <a:pt x="9476" y="3670"/>
                  <a:pt x="10464" y="3678"/>
                </a:cubicBezTo>
                <a:cubicBezTo>
                  <a:pt x="11361" y="3685"/>
                  <a:pt x="12222" y="3852"/>
                  <a:pt x="12899" y="4191"/>
                </a:cubicBezTo>
                <a:cubicBezTo>
                  <a:pt x="13668" y="4576"/>
                  <a:pt x="14160" y="5162"/>
                  <a:pt x="14215" y="5816"/>
                </a:cubicBezTo>
                <a:lnTo>
                  <a:pt x="14215" y="6256"/>
                </a:lnTo>
                <a:cubicBezTo>
                  <a:pt x="14199" y="6347"/>
                  <a:pt x="14244" y="6438"/>
                  <a:pt x="14339" y="6507"/>
                </a:cubicBezTo>
                <a:cubicBezTo>
                  <a:pt x="14408" y="6557"/>
                  <a:pt x="14500" y="6593"/>
                  <a:pt x="14601" y="6608"/>
                </a:cubicBezTo>
                <a:lnTo>
                  <a:pt x="20034" y="6608"/>
                </a:lnTo>
                <a:cubicBezTo>
                  <a:pt x="20183" y="6614"/>
                  <a:pt x="20330" y="6580"/>
                  <a:pt x="20441" y="6517"/>
                </a:cubicBezTo>
                <a:cubicBezTo>
                  <a:pt x="20538" y="6462"/>
                  <a:pt x="20601" y="6389"/>
                  <a:pt x="20623" y="6307"/>
                </a:cubicBezTo>
                <a:lnTo>
                  <a:pt x="20623" y="5047"/>
                </a:lnTo>
                <a:cubicBezTo>
                  <a:pt x="20644" y="4063"/>
                  <a:pt x="20135" y="3106"/>
                  <a:pt x="19180" y="2340"/>
                </a:cubicBezTo>
                <a:cubicBezTo>
                  <a:pt x="18414" y="1725"/>
                  <a:pt x="17417" y="1271"/>
                  <a:pt x="16367" y="910"/>
                </a:cubicBezTo>
                <a:cubicBezTo>
                  <a:pt x="15270" y="533"/>
                  <a:pt x="14086" y="249"/>
                  <a:pt x="12834" y="108"/>
                </a:cubicBezTo>
                <a:cubicBezTo>
                  <a:pt x="12036" y="18"/>
                  <a:pt x="11230" y="-12"/>
                  <a:pt x="10424" y="5"/>
                </a:cubicBezTo>
                <a:close/>
                <a:moveTo>
                  <a:pt x="11057" y="11458"/>
                </a:moveTo>
                <a:cubicBezTo>
                  <a:pt x="11968" y="11483"/>
                  <a:pt x="12847" y="11696"/>
                  <a:pt x="13517" y="12107"/>
                </a:cubicBezTo>
                <a:cubicBezTo>
                  <a:pt x="14142" y="12490"/>
                  <a:pt x="14511" y="13005"/>
                  <a:pt x="14728" y="13544"/>
                </a:cubicBezTo>
                <a:cubicBezTo>
                  <a:pt x="14975" y="14157"/>
                  <a:pt x="15028" y="14796"/>
                  <a:pt x="14888" y="15423"/>
                </a:cubicBezTo>
                <a:cubicBezTo>
                  <a:pt x="14785" y="16118"/>
                  <a:pt x="14276" y="16763"/>
                  <a:pt x="13467" y="17224"/>
                </a:cubicBezTo>
                <a:cubicBezTo>
                  <a:pt x="12839" y="17582"/>
                  <a:pt x="12062" y="17809"/>
                  <a:pt x="11231" y="17871"/>
                </a:cubicBezTo>
                <a:cubicBezTo>
                  <a:pt x="10329" y="17938"/>
                  <a:pt x="9422" y="17805"/>
                  <a:pt x="8640" y="17506"/>
                </a:cubicBezTo>
                <a:cubicBezTo>
                  <a:pt x="8025" y="17272"/>
                  <a:pt x="7507" y="16943"/>
                  <a:pt x="7168" y="16538"/>
                </a:cubicBezTo>
                <a:cubicBezTo>
                  <a:pt x="6641" y="15908"/>
                  <a:pt x="6592" y="15175"/>
                  <a:pt x="6651" y="14461"/>
                </a:cubicBezTo>
                <a:cubicBezTo>
                  <a:pt x="6703" y="13834"/>
                  <a:pt x="6841" y="13196"/>
                  <a:pt x="7349" y="12659"/>
                </a:cubicBezTo>
                <a:cubicBezTo>
                  <a:pt x="7956" y="12020"/>
                  <a:pt x="8996" y="11616"/>
                  <a:pt x="10141" y="11493"/>
                </a:cubicBezTo>
                <a:cubicBezTo>
                  <a:pt x="10445" y="11460"/>
                  <a:pt x="10753" y="11449"/>
                  <a:pt x="11057" y="11458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2" name="Circle"/>
          <p:cNvSpPr/>
          <p:nvPr/>
        </p:nvSpPr>
        <p:spPr>
          <a:xfrm>
            <a:off x="14650974" y="8062858"/>
            <a:ext cx="433773" cy="433772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3" name="Shape"/>
          <p:cNvSpPr/>
          <p:nvPr/>
        </p:nvSpPr>
        <p:spPr>
          <a:xfrm>
            <a:off x="14821057" y="8195916"/>
            <a:ext cx="254921" cy="28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035"/>
                </a:moveTo>
                <a:lnTo>
                  <a:pt x="9377" y="0"/>
                </a:lnTo>
                <a:lnTo>
                  <a:pt x="1479" y="1277"/>
                </a:lnTo>
                <a:lnTo>
                  <a:pt x="0" y="3228"/>
                </a:lnTo>
                <a:lnTo>
                  <a:pt x="4875" y="7698"/>
                </a:lnTo>
                <a:lnTo>
                  <a:pt x="1930" y="12899"/>
                </a:lnTo>
                <a:lnTo>
                  <a:pt x="11512" y="21600"/>
                </a:lnTo>
                <a:cubicBezTo>
                  <a:pt x="14086" y="20552"/>
                  <a:pt x="16358" y="18978"/>
                  <a:pt x="18150" y="17003"/>
                </a:cubicBezTo>
                <a:cubicBezTo>
                  <a:pt x="19740" y="15249"/>
                  <a:pt x="20915" y="13218"/>
                  <a:pt x="21600" y="11035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4" name="Shape"/>
          <p:cNvSpPr/>
          <p:nvPr/>
        </p:nvSpPr>
        <p:spPr>
          <a:xfrm>
            <a:off x="14819922" y="8194202"/>
            <a:ext cx="112919" cy="171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90" extrusionOk="0">
                <a:moveTo>
                  <a:pt x="4470" y="21065"/>
                </a:moveTo>
                <a:cubicBezTo>
                  <a:pt x="4392" y="21172"/>
                  <a:pt x="4398" y="21296"/>
                  <a:pt x="4483" y="21400"/>
                </a:cubicBezTo>
                <a:cubicBezTo>
                  <a:pt x="4573" y="21509"/>
                  <a:pt x="4741" y="21580"/>
                  <a:pt x="4928" y="21590"/>
                </a:cubicBezTo>
                <a:lnTo>
                  <a:pt x="10486" y="21590"/>
                </a:lnTo>
                <a:cubicBezTo>
                  <a:pt x="10672" y="21592"/>
                  <a:pt x="10854" y="21557"/>
                  <a:pt x="11010" y="21490"/>
                </a:cubicBezTo>
                <a:cubicBezTo>
                  <a:pt x="11184" y="21415"/>
                  <a:pt x="11314" y="21304"/>
                  <a:pt x="11382" y="21174"/>
                </a:cubicBezTo>
                <a:lnTo>
                  <a:pt x="21240" y="4277"/>
                </a:lnTo>
                <a:cubicBezTo>
                  <a:pt x="21341" y="4122"/>
                  <a:pt x="21420" y="3961"/>
                  <a:pt x="21478" y="3796"/>
                </a:cubicBezTo>
                <a:cubicBezTo>
                  <a:pt x="21537" y="3624"/>
                  <a:pt x="21573" y="3448"/>
                  <a:pt x="21583" y="3271"/>
                </a:cubicBezTo>
                <a:lnTo>
                  <a:pt x="21583" y="570"/>
                </a:lnTo>
                <a:cubicBezTo>
                  <a:pt x="21588" y="412"/>
                  <a:pt x="21492" y="260"/>
                  <a:pt x="21318" y="152"/>
                </a:cubicBezTo>
                <a:cubicBezTo>
                  <a:pt x="21157" y="52"/>
                  <a:pt x="20943" y="-2"/>
                  <a:pt x="20722" y="1"/>
                </a:cubicBezTo>
                <a:lnTo>
                  <a:pt x="761" y="1"/>
                </a:lnTo>
                <a:cubicBezTo>
                  <a:pt x="541" y="-8"/>
                  <a:pt x="326" y="50"/>
                  <a:pt x="180" y="159"/>
                </a:cubicBezTo>
                <a:cubicBezTo>
                  <a:pt x="53" y="253"/>
                  <a:pt x="-11" y="377"/>
                  <a:pt x="2" y="503"/>
                </a:cubicBezTo>
                <a:lnTo>
                  <a:pt x="2" y="5163"/>
                </a:lnTo>
                <a:cubicBezTo>
                  <a:pt x="-12" y="5287"/>
                  <a:pt x="46" y="5410"/>
                  <a:pt x="163" y="5507"/>
                </a:cubicBezTo>
                <a:cubicBezTo>
                  <a:pt x="318" y="5636"/>
                  <a:pt x="559" y="5705"/>
                  <a:pt x="806" y="5694"/>
                </a:cubicBezTo>
                <a:lnTo>
                  <a:pt x="4700" y="5694"/>
                </a:lnTo>
                <a:cubicBezTo>
                  <a:pt x="4883" y="5686"/>
                  <a:pt x="5052" y="5627"/>
                  <a:pt x="5165" y="5532"/>
                </a:cubicBezTo>
                <a:cubicBezTo>
                  <a:pt x="5244" y="5465"/>
                  <a:pt x="5291" y="5384"/>
                  <a:pt x="5298" y="5299"/>
                </a:cubicBezTo>
                <a:lnTo>
                  <a:pt x="5298" y="4026"/>
                </a:lnTo>
                <a:cubicBezTo>
                  <a:pt x="5304" y="3956"/>
                  <a:pt x="5348" y="3889"/>
                  <a:pt x="5422" y="3838"/>
                </a:cubicBezTo>
                <a:cubicBezTo>
                  <a:pt x="5500" y="3784"/>
                  <a:pt x="5607" y="3752"/>
                  <a:pt x="5720" y="3747"/>
                </a:cubicBezTo>
                <a:lnTo>
                  <a:pt x="14150" y="3747"/>
                </a:lnTo>
                <a:cubicBezTo>
                  <a:pt x="14260" y="3740"/>
                  <a:pt x="14366" y="3777"/>
                  <a:pt x="14418" y="3842"/>
                </a:cubicBezTo>
                <a:cubicBezTo>
                  <a:pt x="14458" y="3892"/>
                  <a:pt x="14459" y="3952"/>
                  <a:pt x="14420" y="4003"/>
                </a:cubicBezTo>
                <a:lnTo>
                  <a:pt x="4470" y="21065"/>
                </a:ln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6" name="Circle"/>
          <p:cNvSpPr/>
          <p:nvPr/>
        </p:nvSpPr>
        <p:spPr>
          <a:xfrm>
            <a:off x="13655086" y="9485258"/>
            <a:ext cx="433773" cy="433772"/>
          </a:xfrm>
          <a:prstGeom prst="ellipse">
            <a:avLst/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7" name="Shape"/>
          <p:cNvSpPr/>
          <p:nvPr/>
        </p:nvSpPr>
        <p:spPr>
          <a:xfrm>
            <a:off x="13836114" y="9625488"/>
            <a:ext cx="238866" cy="272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057"/>
                </a:moveTo>
                <a:lnTo>
                  <a:pt x="7834" y="0"/>
                </a:lnTo>
                <a:lnTo>
                  <a:pt x="2428" y="76"/>
                </a:lnTo>
                <a:lnTo>
                  <a:pt x="1013" y="2102"/>
                </a:lnTo>
                <a:lnTo>
                  <a:pt x="1125" y="6808"/>
                </a:lnTo>
                <a:lnTo>
                  <a:pt x="0" y="11377"/>
                </a:lnTo>
                <a:lnTo>
                  <a:pt x="11661" y="21600"/>
                </a:lnTo>
                <a:cubicBezTo>
                  <a:pt x="14131" y="20578"/>
                  <a:pt x="16326" y="19111"/>
                  <a:pt x="18104" y="17295"/>
                </a:cubicBezTo>
                <a:cubicBezTo>
                  <a:pt x="19619" y="15747"/>
                  <a:pt x="20803" y="13973"/>
                  <a:pt x="21600" y="12057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8" name="Shape"/>
          <p:cNvSpPr/>
          <p:nvPr/>
        </p:nvSpPr>
        <p:spPr>
          <a:xfrm>
            <a:off x="13822197" y="9609762"/>
            <a:ext cx="113566" cy="176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27" h="21582" extrusionOk="0">
                <a:moveTo>
                  <a:pt x="10295" y="0"/>
                </a:moveTo>
                <a:cubicBezTo>
                  <a:pt x="8128" y="11"/>
                  <a:pt x="6097" y="332"/>
                  <a:pt x="4424" y="975"/>
                </a:cubicBezTo>
                <a:cubicBezTo>
                  <a:pt x="2828" y="1589"/>
                  <a:pt x="1584" y="2485"/>
                  <a:pt x="843" y="3589"/>
                </a:cubicBezTo>
                <a:cubicBezTo>
                  <a:pt x="-629" y="5782"/>
                  <a:pt x="142" y="8483"/>
                  <a:pt x="3273" y="10124"/>
                </a:cubicBezTo>
                <a:cubicBezTo>
                  <a:pt x="3335" y="10143"/>
                  <a:pt x="3378" y="10182"/>
                  <a:pt x="3385" y="10227"/>
                </a:cubicBezTo>
                <a:cubicBezTo>
                  <a:pt x="3393" y="10271"/>
                  <a:pt x="3366" y="10314"/>
                  <a:pt x="3315" y="10342"/>
                </a:cubicBezTo>
                <a:cubicBezTo>
                  <a:pt x="2644" y="10668"/>
                  <a:pt x="2067" y="11062"/>
                  <a:pt x="1600" y="11506"/>
                </a:cubicBezTo>
                <a:cubicBezTo>
                  <a:pt x="1171" y="11914"/>
                  <a:pt x="835" y="12364"/>
                  <a:pt x="582" y="12832"/>
                </a:cubicBezTo>
                <a:cubicBezTo>
                  <a:pt x="87" y="13749"/>
                  <a:pt x="-92" y="14739"/>
                  <a:pt x="44" y="15734"/>
                </a:cubicBezTo>
                <a:cubicBezTo>
                  <a:pt x="277" y="17449"/>
                  <a:pt x="1359" y="18996"/>
                  <a:pt x="3248" y="20048"/>
                </a:cubicBezTo>
                <a:cubicBezTo>
                  <a:pt x="5154" y="21109"/>
                  <a:pt x="7742" y="21572"/>
                  <a:pt x="10400" y="21582"/>
                </a:cubicBezTo>
                <a:cubicBezTo>
                  <a:pt x="12394" y="21590"/>
                  <a:pt x="14364" y="21340"/>
                  <a:pt x="16063" y="20777"/>
                </a:cubicBezTo>
                <a:cubicBezTo>
                  <a:pt x="17794" y="20202"/>
                  <a:pt x="19240" y="19304"/>
                  <a:pt x="20084" y="18092"/>
                </a:cubicBezTo>
                <a:cubicBezTo>
                  <a:pt x="20623" y="17319"/>
                  <a:pt x="20844" y="16483"/>
                  <a:pt x="20908" y="15649"/>
                </a:cubicBezTo>
                <a:cubicBezTo>
                  <a:pt x="20971" y="14837"/>
                  <a:pt x="20886" y="14010"/>
                  <a:pt x="20563" y="13209"/>
                </a:cubicBezTo>
                <a:cubicBezTo>
                  <a:pt x="20328" y="12624"/>
                  <a:pt x="19972" y="12068"/>
                  <a:pt x="19468" y="11574"/>
                </a:cubicBezTo>
                <a:cubicBezTo>
                  <a:pt x="18952" y="11067"/>
                  <a:pt x="18287" y="10631"/>
                  <a:pt x="17507" y="10292"/>
                </a:cubicBezTo>
                <a:cubicBezTo>
                  <a:pt x="17428" y="10275"/>
                  <a:pt x="17375" y="10225"/>
                  <a:pt x="17380" y="10171"/>
                </a:cubicBezTo>
                <a:cubicBezTo>
                  <a:pt x="17384" y="10120"/>
                  <a:pt x="17434" y="10078"/>
                  <a:pt x="17507" y="10063"/>
                </a:cubicBezTo>
                <a:cubicBezTo>
                  <a:pt x="19114" y="9318"/>
                  <a:pt x="20145" y="8279"/>
                  <a:pt x="20591" y="7154"/>
                </a:cubicBezTo>
                <a:cubicBezTo>
                  <a:pt x="20821" y="6575"/>
                  <a:pt x="20857" y="5986"/>
                  <a:pt x="20753" y="5402"/>
                </a:cubicBezTo>
                <a:cubicBezTo>
                  <a:pt x="20649" y="4813"/>
                  <a:pt x="20405" y="4232"/>
                  <a:pt x="20102" y="3664"/>
                </a:cubicBezTo>
                <a:cubicBezTo>
                  <a:pt x="19445" y="2434"/>
                  <a:pt x="18132" y="1498"/>
                  <a:pt x="16408" y="886"/>
                </a:cubicBezTo>
                <a:cubicBezTo>
                  <a:pt x="14660" y="265"/>
                  <a:pt x="12509" y="-10"/>
                  <a:pt x="10295" y="0"/>
                </a:cubicBezTo>
                <a:close/>
                <a:moveTo>
                  <a:pt x="10523" y="3624"/>
                </a:moveTo>
                <a:cubicBezTo>
                  <a:pt x="11162" y="3616"/>
                  <a:pt x="11789" y="3686"/>
                  <a:pt x="12365" y="3849"/>
                </a:cubicBezTo>
                <a:cubicBezTo>
                  <a:pt x="13110" y="4059"/>
                  <a:pt x="13750" y="4422"/>
                  <a:pt x="14154" y="4908"/>
                </a:cubicBezTo>
                <a:cubicBezTo>
                  <a:pt x="14650" y="5503"/>
                  <a:pt x="14713" y="6184"/>
                  <a:pt x="14566" y="6824"/>
                </a:cubicBezTo>
                <a:cubicBezTo>
                  <a:pt x="14425" y="7437"/>
                  <a:pt x="14125" y="8083"/>
                  <a:pt x="13383" y="8519"/>
                </a:cubicBezTo>
                <a:cubicBezTo>
                  <a:pt x="12138" y="9252"/>
                  <a:pt x="10417" y="9305"/>
                  <a:pt x="8812" y="8915"/>
                </a:cubicBezTo>
                <a:cubicBezTo>
                  <a:pt x="6945" y="8462"/>
                  <a:pt x="6123" y="7081"/>
                  <a:pt x="6414" y="5812"/>
                </a:cubicBezTo>
                <a:cubicBezTo>
                  <a:pt x="6555" y="5196"/>
                  <a:pt x="6999" y="4638"/>
                  <a:pt x="7692" y="4254"/>
                </a:cubicBezTo>
                <a:cubicBezTo>
                  <a:pt x="8299" y="3918"/>
                  <a:pt x="9069" y="3732"/>
                  <a:pt x="9883" y="3659"/>
                </a:cubicBezTo>
                <a:cubicBezTo>
                  <a:pt x="10096" y="3640"/>
                  <a:pt x="10311" y="3627"/>
                  <a:pt x="10523" y="3624"/>
                </a:cubicBezTo>
                <a:close/>
                <a:moveTo>
                  <a:pt x="10228" y="11761"/>
                </a:moveTo>
                <a:cubicBezTo>
                  <a:pt x="11551" y="11697"/>
                  <a:pt x="12862" y="12030"/>
                  <a:pt x="13661" y="12731"/>
                </a:cubicBezTo>
                <a:cubicBezTo>
                  <a:pt x="14298" y="13290"/>
                  <a:pt x="14500" y="13998"/>
                  <a:pt x="14552" y="14698"/>
                </a:cubicBezTo>
                <a:cubicBezTo>
                  <a:pt x="14599" y="15338"/>
                  <a:pt x="14525" y="15989"/>
                  <a:pt x="14112" y="16567"/>
                </a:cubicBezTo>
                <a:cubicBezTo>
                  <a:pt x="13779" y="17034"/>
                  <a:pt x="13243" y="17425"/>
                  <a:pt x="12569" y="17682"/>
                </a:cubicBezTo>
                <a:cubicBezTo>
                  <a:pt x="11862" y="17953"/>
                  <a:pt x="11046" y="18062"/>
                  <a:pt x="10231" y="18034"/>
                </a:cubicBezTo>
                <a:cubicBezTo>
                  <a:pt x="9494" y="18008"/>
                  <a:pt x="8769" y="17868"/>
                  <a:pt x="8164" y="17586"/>
                </a:cubicBezTo>
                <a:cubicBezTo>
                  <a:pt x="7688" y="17365"/>
                  <a:pt x="7308" y="17067"/>
                  <a:pt x="7041" y="16724"/>
                </a:cubicBezTo>
                <a:cubicBezTo>
                  <a:pt x="6685" y="16268"/>
                  <a:pt x="6541" y="15756"/>
                  <a:pt x="6481" y="15244"/>
                </a:cubicBezTo>
                <a:cubicBezTo>
                  <a:pt x="6417" y="14704"/>
                  <a:pt x="6443" y="14157"/>
                  <a:pt x="6685" y="13640"/>
                </a:cubicBezTo>
                <a:cubicBezTo>
                  <a:pt x="6928" y="13120"/>
                  <a:pt x="7364" y="12662"/>
                  <a:pt x="7974" y="12333"/>
                </a:cubicBezTo>
                <a:cubicBezTo>
                  <a:pt x="8600" y="11995"/>
                  <a:pt x="9391" y="11802"/>
                  <a:pt x="10228" y="11761"/>
                </a:cubicBezTo>
                <a:close/>
              </a:path>
            </a:pathLst>
          </a:custGeom>
          <a:solidFill>
            <a:srgbClr val="F6F6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71" name="Freeform 91"/>
          <p:cNvSpPr/>
          <p:nvPr/>
        </p:nvSpPr>
        <p:spPr>
          <a:xfrm>
            <a:off x="11370087" y="5927587"/>
            <a:ext cx="648932" cy="617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1588" extrusionOk="0">
                <a:moveTo>
                  <a:pt x="20573" y="720"/>
                </a:moveTo>
                <a:lnTo>
                  <a:pt x="20467" y="606"/>
                </a:lnTo>
                <a:cubicBezTo>
                  <a:pt x="20091" y="206"/>
                  <a:pt x="19582" y="-12"/>
                  <a:pt x="19053" y="0"/>
                </a:cubicBezTo>
                <a:cubicBezTo>
                  <a:pt x="18525" y="11"/>
                  <a:pt x="18024" y="254"/>
                  <a:pt x="17665" y="671"/>
                </a:cubicBezTo>
                <a:lnTo>
                  <a:pt x="6825" y="13328"/>
                </a:lnTo>
                <a:lnTo>
                  <a:pt x="6612" y="13426"/>
                </a:lnTo>
                <a:lnTo>
                  <a:pt x="6405" y="13324"/>
                </a:lnTo>
                <a:lnTo>
                  <a:pt x="3715" y="9962"/>
                </a:lnTo>
                <a:cubicBezTo>
                  <a:pt x="3326" y="9477"/>
                  <a:pt x="2767" y="9187"/>
                  <a:pt x="2170" y="9162"/>
                </a:cubicBezTo>
                <a:cubicBezTo>
                  <a:pt x="1573" y="9136"/>
                  <a:pt x="992" y="9381"/>
                  <a:pt x="570" y="9831"/>
                </a:cubicBezTo>
                <a:cubicBezTo>
                  <a:pt x="-103" y="10553"/>
                  <a:pt x="-191" y="11689"/>
                  <a:pt x="363" y="12519"/>
                </a:cubicBezTo>
                <a:lnTo>
                  <a:pt x="5911" y="20836"/>
                </a:lnTo>
                <a:cubicBezTo>
                  <a:pt x="6227" y="21309"/>
                  <a:pt x="6736" y="21588"/>
                  <a:pt x="7278" y="21588"/>
                </a:cubicBezTo>
                <a:lnTo>
                  <a:pt x="7762" y="21588"/>
                </a:lnTo>
                <a:cubicBezTo>
                  <a:pt x="8675" y="21588"/>
                  <a:pt x="9529" y="21111"/>
                  <a:pt x="10046" y="20308"/>
                </a:cubicBezTo>
                <a:lnTo>
                  <a:pt x="20820" y="3650"/>
                </a:lnTo>
                <a:cubicBezTo>
                  <a:pt x="21409" y="2739"/>
                  <a:pt x="21302" y="1505"/>
                  <a:pt x="20573" y="72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72" name="Freeform 91"/>
          <p:cNvSpPr/>
          <p:nvPr/>
        </p:nvSpPr>
        <p:spPr>
          <a:xfrm>
            <a:off x="12699354" y="7592800"/>
            <a:ext cx="527189" cy="501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1588" extrusionOk="0">
                <a:moveTo>
                  <a:pt x="20573" y="720"/>
                </a:moveTo>
                <a:lnTo>
                  <a:pt x="20467" y="606"/>
                </a:lnTo>
                <a:cubicBezTo>
                  <a:pt x="20091" y="206"/>
                  <a:pt x="19582" y="-12"/>
                  <a:pt x="19053" y="0"/>
                </a:cubicBezTo>
                <a:cubicBezTo>
                  <a:pt x="18525" y="11"/>
                  <a:pt x="18024" y="254"/>
                  <a:pt x="17665" y="671"/>
                </a:cubicBezTo>
                <a:lnTo>
                  <a:pt x="6825" y="13328"/>
                </a:lnTo>
                <a:lnTo>
                  <a:pt x="6612" y="13426"/>
                </a:lnTo>
                <a:lnTo>
                  <a:pt x="6405" y="13324"/>
                </a:lnTo>
                <a:lnTo>
                  <a:pt x="3715" y="9962"/>
                </a:lnTo>
                <a:cubicBezTo>
                  <a:pt x="3326" y="9477"/>
                  <a:pt x="2767" y="9187"/>
                  <a:pt x="2170" y="9162"/>
                </a:cubicBezTo>
                <a:cubicBezTo>
                  <a:pt x="1573" y="9136"/>
                  <a:pt x="992" y="9381"/>
                  <a:pt x="570" y="9831"/>
                </a:cubicBezTo>
                <a:cubicBezTo>
                  <a:pt x="-103" y="10553"/>
                  <a:pt x="-191" y="11689"/>
                  <a:pt x="363" y="12519"/>
                </a:cubicBezTo>
                <a:lnTo>
                  <a:pt x="5911" y="20836"/>
                </a:lnTo>
                <a:cubicBezTo>
                  <a:pt x="6227" y="21309"/>
                  <a:pt x="6736" y="21588"/>
                  <a:pt x="7278" y="21588"/>
                </a:cubicBezTo>
                <a:lnTo>
                  <a:pt x="7762" y="21588"/>
                </a:lnTo>
                <a:cubicBezTo>
                  <a:pt x="8675" y="21588"/>
                  <a:pt x="9529" y="21111"/>
                  <a:pt x="10046" y="20308"/>
                </a:cubicBezTo>
                <a:lnTo>
                  <a:pt x="20820" y="3650"/>
                </a:lnTo>
                <a:cubicBezTo>
                  <a:pt x="21409" y="2739"/>
                  <a:pt x="21302" y="1505"/>
                  <a:pt x="20573" y="72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73" name="Freeform 91"/>
          <p:cNvSpPr/>
          <p:nvPr/>
        </p:nvSpPr>
        <p:spPr>
          <a:xfrm>
            <a:off x="13673021" y="8431797"/>
            <a:ext cx="330546" cy="314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1588" extrusionOk="0">
                <a:moveTo>
                  <a:pt x="20573" y="720"/>
                </a:moveTo>
                <a:lnTo>
                  <a:pt x="20467" y="606"/>
                </a:lnTo>
                <a:cubicBezTo>
                  <a:pt x="20091" y="206"/>
                  <a:pt x="19582" y="-12"/>
                  <a:pt x="19053" y="0"/>
                </a:cubicBezTo>
                <a:cubicBezTo>
                  <a:pt x="18525" y="11"/>
                  <a:pt x="18024" y="254"/>
                  <a:pt x="17665" y="671"/>
                </a:cubicBezTo>
                <a:lnTo>
                  <a:pt x="6825" y="13328"/>
                </a:lnTo>
                <a:lnTo>
                  <a:pt x="6612" y="13426"/>
                </a:lnTo>
                <a:lnTo>
                  <a:pt x="6405" y="13324"/>
                </a:lnTo>
                <a:lnTo>
                  <a:pt x="3715" y="9962"/>
                </a:lnTo>
                <a:cubicBezTo>
                  <a:pt x="3326" y="9477"/>
                  <a:pt x="2767" y="9187"/>
                  <a:pt x="2170" y="9162"/>
                </a:cubicBezTo>
                <a:cubicBezTo>
                  <a:pt x="1573" y="9136"/>
                  <a:pt x="992" y="9381"/>
                  <a:pt x="570" y="9831"/>
                </a:cubicBezTo>
                <a:cubicBezTo>
                  <a:pt x="-103" y="10553"/>
                  <a:pt x="-191" y="11689"/>
                  <a:pt x="363" y="12519"/>
                </a:cubicBezTo>
                <a:lnTo>
                  <a:pt x="5911" y="20836"/>
                </a:lnTo>
                <a:cubicBezTo>
                  <a:pt x="6227" y="21309"/>
                  <a:pt x="6736" y="21588"/>
                  <a:pt x="7278" y="21588"/>
                </a:cubicBezTo>
                <a:lnTo>
                  <a:pt x="7762" y="21588"/>
                </a:lnTo>
                <a:cubicBezTo>
                  <a:pt x="8675" y="21588"/>
                  <a:pt x="9529" y="21111"/>
                  <a:pt x="10046" y="20308"/>
                </a:cubicBezTo>
                <a:lnTo>
                  <a:pt x="20820" y="3650"/>
                </a:lnTo>
                <a:cubicBezTo>
                  <a:pt x="21409" y="2739"/>
                  <a:pt x="21302" y="1505"/>
                  <a:pt x="20573" y="720"/>
                </a:cubicBez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74" name="Freeform 91"/>
          <p:cNvSpPr/>
          <p:nvPr/>
        </p:nvSpPr>
        <p:spPr>
          <a:xfrm>
            <a:off x="12902554" y="5706613"/>
            <a:ext cx="445110" cy="423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1588" extrusionOk="0">
                <a:moveTo>
                  <a:pt x="20573" y="720"/>
                </a:moveTo>
                <a:lnTo>
                  <a:pt x="20467" y="606"/>
                </a:lnTo>
                <a:cubicBezTo>
                  <a:pt x="20091" y="206"/>
                  <a:pt x="19582" y="-12"/>
                  <a:pt x="19053" y="0"/>
                </a:cubicBezTo>
                <a:cubicBezTo>
                  <a:pt x="18525" y="11"/>
                  <a:pt x="18024" y="254"/>
                  <a:pt x="17665" y="671"/>
                </a:cubicBezTo>
                <a:lnTo>
                  <a:pt x="6825" y="13328"/>
                </a:lnTo>
                <a:lnTo>
                  <a:pt x="6612" y="13426"/>
                </a:lnTo>
                <a:lnTo>
                  <a:pt x="6405" y="13324"/>
                </a:lnTo>
                <a:lnTo>
                  <a:pt x="3715" y="9962"/>
                </a:lnTo>
                <a:cubicBezTo>
                  <a:pt x="3326" y="9477"/>
                  <a:pt x="2767" y="9187"/>
                  <a:pt x="2170" y="9162"/>
                </a:cubicBezTo>
                <a:cubicBezTo>
                  <a:pt x="1573" y="9136"/>
                  <a:pt x="992" y="9381"/>
                  <a:pt x="570" y="9831"/>
                </a:cubicBezTo>
                <a:cubicBezTo>
                  <a:pt x="-103" y="10553"/>
                  <a:pt x="-191" y="11689"/>
                  <a:pt x="363" y="12519"/>
                </a:cubicBezTo>
                <a:lnTo>
                  <a:pt x="5911" y="20836"/>
                </a:lnTo>
                <a:cubicBezTo>
                  <a:pt x="6227" y="21309"/>
                  <a:pt x="6736" y="21588"/>
                  <a:pt x="7278" y="21588"/>
                </a:cubicBezTo>
                <a:lnTo>
                  <a:pt x="7762" y="21588"/>
                </a:lnTo>
                <a:cubicBezTo>
                  <a:pt x="8675" y="21588"/>
                  <a:pt x="9529" y="21111"/>
                  <a:pt x="10046" y="20308"/>
                </a:cubicBezTo>
                <a:lnTo>
                  <a:pt x="20820" y="3650"/>
                </a:lnTo>
                <a:cubicBezTo>
                  <a:pt x="21409" y="2739"/>
                  <a:pt x="21302" y="1505"/>
                  <a:pt x="20573" y="72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E15F17-35DC-7244-96A3-330A61042419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6222125" y="3287249"/>
            <a:ext cx="1630800" cy="1630800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2F6DB6-540F-7643-8A07-29CD9BCABE00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5497676" y="7863107"/>
            <a:ext cx="1630800" cy="1630800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CC1F2D-7838-7F4B-9497-B0B860D625CC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5497676" y="5336194"/>
            <a:ext cx="1630800" cy="16308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CE5F194-ABF9-594A-B591-1263327C91AA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544725" y="3287249"/>
            <a:ext cx="1630800" cy="1630800"/>
          </a:xfrm>
        </p:spPr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0C5966C5-1BEF-EC4D-94D2-4EF0123F207B}"/>
              </a:ext>
            </a:extLst>
          </p:cNvPr>
          <p:cNvSpPr>
            <a:spLocks noGrp="1"/>
          </p:cNvSpPr>
          <p:nvPr>
            <p:ph type="pic" sz="quarter" idx="127"/>
          </p:nvPr>
        </p:nvSpPr>
        <p:spPr>
          <a:xfrm>
            <a:off x="17255530" y="5336194"/>
            <a:ext cx="1630800" cy="1630800"/>
          </a:xfrm>
        </p:spPr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94D0650B-66F4-974A-BF20-08303E2B934C}"/>
              </a:ext>
            </a:extLst>
          </p:cNvPr>
          <p:cNvSpPr>
            <a:spLocks noGrp="1"/>
          </p:cNvSpPr>
          <p:nvPr>
            <p:ph type="pic" sz="quarter" idx="128"/>
          </p:nvPr>
        </p:nvSpPr>
        <p:spPr>
          <a:xfrm>
            <a:off x="17255530" y="7863107"/>
            <a:ext cx="1630800" cy="1630800"/>
          </a:xfrm>
        </p:spPr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A5486585-8EF0-9647-950E-580488F13B34}"/>
              </a:ext>
            </a:extLst>
          </p:cNvPr>
          <p:cNvSpPr>
            <a:spLocks noGrp="1"/>
          </p:cNvSpPr>
          <p:nvPr>
            <p:ph type="pic" sz="quarter" idx="129"/>
          </p:nvPr>
        </p:nvSpPr>
        <p:spPr>
          <a:xfrm>
            <a:off x="16222125" y="9907085"/>
            <a:ext cx="1630800" cy="1630800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1ADC1EA7-0F4E-004E-8CC6-A30A8BB3E891}"/>
              </a:ext>
            </a:extLst>
          </p:cNvPr>
          <p:cNvSpPr>
            <a:spLocks noGrp="1"/>
          </p:cNvSpPr>
          <p:nvPr>
            <p:ph type="pic" sz="quarter" idx="130"/>
          </p:nvPr>
        </p:nvSpPr>
        <p:spPr>
          <a:xfrm>
            <a:off x="6544725" y="9907085"/>
            <a:ext cx="1630800" cy="1630800"/>
          </a:xfrm>
        </p:spPr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6" name="Group"/>
          <p:cNvGrpSpPr/>
          <p:nvPr/>
        </p:nvGrpSpPr>
        <p:grpSpPr>
          <a:xfrm>
            <a:off x="7235426" y="6319137"/>
            <a:ext cx="9913152" cy="854606"/>
            <a:chOff x="0" y="-10"/>
            <a:chExt cx="9913150" cy="854605"/>
          </a:xfrm>
        </p:grpSpPr>
        <p:sp>
          <p:nvSpPr>
            <p:cNvPr id="5076" name="Shape"/>
            <p:cNvSpPr/>
            <p:nvPr/>
          </p:nvSpPr>
          <p:spPr>
            <a:xfrm>
              <a:off x="-1" y="26992"/>
              <a:ext cx="302641" cy="8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7" name="Shape"/>
            <p:cNvSpPr/>
            <p:nvPr/>
          </p:nvSpPr>
          <p:spPr>
            <a:xfrm>
              <a:off x="920888" y="17007"/>
              <a:ext cx="567348" cy="837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8" name="Shape"/>
            <p:cNvSpPr/>
            <p:nvPr/>
          </p:nvSpPr>
          <p:spPr>
            <a:xfrm>
              <a:off x="1983364" y="14196"/>
              <a:ext cx="548888" cy="840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9" name="Shape"/>
            <p:cNvSpPr/>
            <p:nvPr/>
          </p:nvSpPr>
          <p:spPr>
            <a:xfrm>
              <a:off x="3000257" y="23195"/>
              <a:ext cx="621594" cy="83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0" name="Shape"/>
            <p:cNvSpPr/>
            <p:nvPr/>
          </p:nvSpPr>
          <p:spPr>
            <a:xfrm>
              <a:off x="4091362" y="13847"/>
              <a:ext cx="545843" cy="84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1" name="Shape"/>
            <p:cNvSpPr/>
            <p:nvPr/>
          </p:nvSpPr>
          <p:spPr>
            <a:xfrm>
              <a:off x="5143075" y="4706"/>
              <a:ext cx="548941" cy="849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2" name="Shape"/>
            <p:cNvSpPr/>
            <p:nvPr/>
          </p:nvSpPr>
          <p:spPr>
            <a:xfrm>
              <a:off x="6196786" y="24267"/>
              <a:ext cx="548018" cy="830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3" name="Shape"/>
            <p:cNvSpPr/>
            <p:nvPr/>
          </p:nvSpPr>
          <p:spPr>
            <a:xfrm>
              <a:off x="7248454" y="-11"/>
              <a:ext cx="551160" cy="854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4" name="Shape"/>
            <p:cNvSpPr/>
            <p:nvPr/>
          </p:nvSpPr>
          <p:spPr>
            <a:xfrm>
              <a:off x="8303521" y="5180"/>
              <a:ext cx="547537" cy="84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5" name="Shape"/>
            <p:cNvSpPr/>
            <p:nvPr/>
          </p:nvSpPr>
          <p:spPr>
            <a:xfrm>
              <a:off x="9347919" y="476"/>
              <a:ext cx="565231" cy="85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090" name="Group"/>
          <p:cNvGrpSpPr/>
          <p:nvPr/>
        </p:nvGrpSpPr>
        <p:grpSpPr>
          <a:xfrm>
            <a:off x="2131873" y="1683803"/>
            <a:ext cx="1711879" cy="1711879"/>
            <a:chOff x="0" y="0"/>
            <a:chExt cx="1711877" cy="1711877"/>
          </a:xfrm>
        </p:grpSpPr>
        <p:sp>
          <p:nvSpPr>
            <p:cNvPr id="508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8" name="Shape"/>
            <p:cNvSpPr/>
            <p:nvPr/>
          </p:nvSpPr>
          <p:spPr>
            <a:xfrm>
              <a:off x="720569" y="504234"/>
              <a:ext cx="921710" cy="1101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9" name="Shape"/>
            <p:cNvSpPr/>
            <p:nvPr/>
          </p:nvSpPr>
          <p:spPr>
            <a:xfrm>
              <a:off x="71577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094" name="Group"/>
          <p:cNvGrpSpPr/>
          <p:nvPr/>
        </p:nvGrpSpPr>
        <p:grpSpPr>
          <a:xfrm>
            <a:off x="4177248" y="1683803"/>
            <a:ext cx="1711879" cy="1711879"/>
            <a:chOff x="0" y="0"/>
            <a:chExt cx="1711877" cy="1711877"/>
          </a:xfrm>
        </p:grpSpPr>
        <p:sp>
          <p:nvSpPr>
            <p:cNvPr id="509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2" name="Shape"/>
            <p:cNvSpPr/>
            <p:nvPr/>
          </p:nvSpPr>
          <p:spPr>
            <a:xfrm>
              <a:off x="647033" y="527649"/>
              <a:ext cx="1013023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3" name="Shape"/>
            <p:cNvSpPr/>
            <p:nvPr/>
          </p:nvSpPr>
          <p:spPr>
            <a:xfrm>
              <a:off x="642382" y="464037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098" name="Group"/>
          <p:cNvGrpSpPr/>
          <p:nvPr/>
        </p:nvGrpSpPr>
        <p:grpSpPr>
          <a:xfrm>
            <a:off x="6222624" y="1683803"/>
            <a:ext cx="1711878" cy="1711879"/>
            <a:chOff x="0" y="0"/>
            <a:chExt cx="1711877" cy="1711877"/>
          </a:xfrm>
        </p:grpSpPr>
        <p:sp>
          <p:nvSpPr>
            <p:cNvPr id="509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6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7" name="Shape"/>
            <p:cNvSpPr/>
            <p:nvPr/>
          </p:nvSpPr>
          <p:spPr>
            <a:xfrm>
              <a:off x="649886" y="514256"/>
              <a:ext cx="446335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02" name="Group"/>
          <p:cNvGrpSpPr/>
          <p:nvPr/>
        </p:nvGrpSpPr>
        <p:grpSpPr>
          <a:xfrm>
            <a:off x="8267999" y="1683803"/>
            <a:ext cx="1711881" cy="1711879"/>
            <a:chOff x="0" y="0"/>
            <a:chExt cx="1711880" cy="1711877"/>
          </a:xfrm>
        </p:grpSpPr>
        <p:sp>
          <p:nvSpPr>
            <p:cNvPr id="5099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0" name="Shape"/>
            <p:cNvSpPr/>
            <p:nvPr/>
          </p:nvSpPr>
          <p:spPr>
            <a:xfrm>
              <a:off x="616165" y="487238"/>
              <a:ext cx="1021665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1" name="Shape"/>
            <p:cNvSpPr/>
            <p:nvPr/>
          </p:nvSpPr>
          <p:spPr>
            <a:xfrm>
              <a:off x="608140" y="483676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06" name="Group"/>
          <p:cNvGrpSpPr/>
          <p:nvPr/>
        </p:nvGrpSpPr>
        <p:grpSpPr>
          <a:xfrm>
            <a:off x="10313375" y="1683803"/>
            <a:ext cx="1711878" cy="1711879"/>
            <a:chOff x="0" y="0"/>
            <a:chExt cx="1711877" cy="1711877"/>
          </a:xfrm>
        </p:grpSpPr>
        <p:sp>
          <p:nvSpPr>
            <p:cNvPr id="510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4" name="Shape"/>
            <p:cNvSpPr/>
            <p:nvPr/>
          </p:nvSpPr>
          <p:spPr>
            <a:xfrm>
              <a:off x="672354" y="501416"/>
              <a:ext cx="1006383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5" name="Shape"/>
            <p:cNvSpPr/>
            <p:nvPr/>
          </p:nvSpPr>
          <p:spPr>
            <a:xfrm>
              <a:off x="668231" y="496995"/>
              <a:ext cx="443859" cy="68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11" name="Group"/>
          <p:cNvGrpSpPr/>
          <p:nvPr/>
        </p:nvGrpSpPr>
        <p:grpSpPr>
          <a:xfrm>
            <a:off x="2131873" y="3884269"/>
            <a:ext cx="1711879" cy="1711879"/>
            <a:chOff x="0" y="0"/>
            <a:chExt cx="1711877" cy="1711877"/>
          </a:xfrm>
        </p:grpSpPr>
        <p:sp>
          <p:nvSpPr>
            <p:cNvPr id="510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8" name="Shape"/>
            <p:cNvSpPr/>
            <p:nvPr/>
          </p:nvSpPr>
          <p:spPr>
            <a:xfrm>
              <a:off x="490983" y="508657"/>
              <a:ext cx="1206495" cy="1166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9" name="Shape"/>
            <p:cNvSpPr/>
            <p:nvPr/>
          </p:nvSpPr>
          <p:spPr>
            <a:xfrm>
              <a:off x="95324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0" name="Shape"/>
            <p:cNvSpPr/>
            <p:nvPr/>
          </p:nvSpPr>
          <p:spPr>
            <a:xfrm>
              <a:off x="485330" y="502338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16" name="Group"/>
          <p:cNvGrpSpPr/>
          <p:nvPr/>
        </p:nvGrpSpPr>
        <p:grpSpPr>
          <a:xfrm>
            <a:off x="4177248" y="3884269"/>
            <a:ext cx="1711879" cy="1711879"/>
            <a:chOff x="0" y="0"/>
            <a:chExt cx="1711877" cy="1711877"/>
          </a:xfrm>
        </p:grpSpPr>
        <p:sp>
          <p:nvSpPr>
            <p:cNvPr id="511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3" name="Shape"/>
            <p:cNvSpPr/>
            <p:nvPr/>
          </p:nvSpPr>
          <p:spPr>
            <a:xfrm>
              <a:off x="420243" y="512762"/>
              <a:ext cx="1278791" cy="11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4" name="Shape"/>
            <p:cNvSpPr/>
            <p:nvPr/>
          </p:nvSpPr>
          <p:spPr>
            <a:xfrm>
              <a:off x="413341" y="506395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5" name="Shape"/>
            <p:cNvSpPr/>
            <p:nvPr/>
          </p:nvSpPr>
          <p:spPr>
            <a:xfrm>
              <a:off x="864131" y="498275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21" name="Group"/>
          <p:cNvGrpSpPr/>
          <p:nvPr/>
        </p:nvGrpSpPr>
        <p:grpSpPr>
          <a:xfrm>
            <a:off x="6222624" y="3884269"/>
            <a:ext cx="1711878" cy="1711879"/>
            <a:chOff x="0" y="0"/>
            <a:chExt cx="1711877" cy="1711877"/>
          </a:xfrm>
        </p:grpSpPr>
        <p:sp>
          <p:nvSpPr>
            <p:cNvPr id="511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8" name="Shape"/>
            <p:cNvSpPr/>
            <p:nvPr/>
          </p:nvSpPr>
          <p:spPr>
            <a:xfrm>
              <a:off x="445142" y="518791"/>
              <a:ext cx="1262252" cy="117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9" name="Shape"/>
            <p:cNvSpPr/>
            <p:nvPr/>
          </p:nvSpPr>
          <p:spPr>
            <a:xfrm>
              <a:off x="439793" y="524660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0" name="Shape"/>
            <p:cNvSpPr/>
            <p:nvPr/>
          </p:nvSpPr>
          <p:spPr>
            <a:xfrm>
              <a:off x="852459" y="514256"/>
              <a:ext cx="446336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26" name="Group"/>
          <p:cNvGrpSpPr/>
          <p:nvPr/>
        </p:nvGrpSpPr>
        <p:grpSpPr>
          <a:xfrm>
            <a:off x="8267999" y="3884269"/>
            <a:ext cx="1711881" cy="1711879"/>
            <a:chOff x="0" y="0"/>
            <a:chExt cx="1711880" cy="1711877"/>
          </a:xfrm>
        </p:grpSpPr>
        <p:sp>
          <p:nvSpPr>
            <p:cNvPr id="5122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3" name="Shape"/>
            <p:cNvSpPr/>
            <p:nvPr/>
          </p:nvSpPr>
          <p:spPr>
            <a:xfrm>
              <a:off x="432827" y="507533"/>
              <a:ext cx="1254669" cy="1182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4" name="Shape"/>
            <p:cNvSpPr/>
            <p:nvPr/>
          </p:nvSpPr>
          <p:spPr>
            <a:xfrm>
              <a:off x="426436" y="507542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5" name="Shape"/>
            <p:cNvSpPr/>
            <p:nvPr/>
          </p:nvSpPr>
          <p:spPr>
            <a:xfrm>
              <a:off x="818840" y="504453"/>
              <a:ext cx="505457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31" name="Group"/>
          <p:cNvGrpSpPr/>
          <p:nvPr/>
        </p:nvGrpSpPr>
        <p:grpSpPr>
          <a:xfrm>
            <a:off x="10313375" y="3884269"/>
            <a:ext cx="1711878" cy="1711879"/>
            <a:chOff x="0" y="0"/>
            <a:chExt cx="1711877" cy="1711877"/>
          </a:xfrm>
        </p:grpSpPr>
        <p:sp>
          <p:nvSpPr>
            <p:cNvPr id="512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8" name="Shape"/>
            <p:cNvSpPr/>
            <p:nvPr/>
          </p:nvSpPr>
          <p:spPr>
            <a:xfrm>
              <a:off x="435893" y="527077"/>
              <a:ext cx="1269905" cy="1165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9" name="Shape"/>
            <p:cNvSpPr/>
            <p:nvPr/>
          </p:nvSpPr>
          <p:spPr>
            <a:xfrm>
              <a:off x="429692" y="53516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0" name="Shape"/>
            <p:cNvSpPr/>
            <p:nvPr/>
          </p:nvSpPr>
          <p:spPr>
            <a:xfrm>
              <a:off x="861447" y="524475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35" name="Group"/>
          <p:cNvGrpSpPr/>
          <p:nvPr/>
        </p:nvGrpSpPr>
        <p:grpSpPr>
          <a:xfrm>
            <a:off x="12358748" y="1683803"/>
            <a:ext cx="1711879" cy="1711879"/>
            <a:chOff x="0" y="0"/>
            <a:chExt cx="1711877" cy="1711877"/>
          </a:xfrm>
        </p:grpSpPr>
        <p:sp>
          <p:nvSpPr>
            <p:cNvPr id="513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3" name="Shape"/>
            <p:cNvSpPr/>
            <p:nvPr/>
          </p:nvSpPr>
          <p:spPr>
            <a:xfrm>
              <a:off x="699385" y="548864"/>
              <a:ext cx="953870" cy="108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4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39" name="Group"/>
          <p:cNvGrpSpPr/>
          <p:nvPr/>
        </p:nvGrpSpPr>
        <p:grpSpPr>
          <a:xfrm>
            <a:off x="14404125" y="1683803"/>
            <a:ext cx="1711879" cy="1711879"/>
            <a:chOff x="0" y="0"/>
            <a:chExt cx="1711877" cy="1711877"/>
          </a:xfrm>
        </p:grpSpPr>
        <p:sp>
          <p:nvSpPr>
            <p:cNvPr id="513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7" name="Shape"/>
            <p:cNvSpPr/>
            <p:nvPr/>
          </p:nvSpPr>
          <p:spPr>
            <a:xfrm>
              <a:off x="671234" y="525115"/>
              <a:ext cx="1006039" cy="111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8" name="Shape"/>
            <p:cNvSpPr/>
            <p:nvPr/>
          </p:nvSpPr>
          <p:spPr>
            <a:xfrm>
              <a:off x="666757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43" name="Group"/>
          <p:cNvGrpSpPr/>
          <p:nvPr/>
        </p:nvGrpSpPr>
        <p:grpSpPr>
          <a:xfrm>
            <a:off x="16449498" y="1683803"/>
            <a:ext cx="1711879" cy="1711879"/>
            <a:chOff x="0" y="0"/>
            <a:chExt cx="1711877" cy="1711877"/>
          </a:xfrm>
        </p:grpSpPr>
        <p:sp>
          <p:nvSpPr>
            <p:cNvPr id="514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41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42" name="Shape"/>
            <p:cNvSpPr/>
            <p:nvPr/>
          </p:nvSpPr>
          <p:spPr>
            <a:xfrm>
              <a:off x="659505" y="491356"/>
              <a:ext cx="448182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47" name="Group"/>
          <p:cNvGrpSpPr/>
          <p:nvPr/>
        </p:nvGrpSpPr>
        <p:grpSpPr>
          <a:xfrm>
            <a:off x="18494874" y="1683803"/>
            <a:ext cx="1711879" cy="1711879"/>
            <a:chOff x="0" y="0"/>
            <a:chExt cx="1711877" cy="1711877"/>
          </a:xfrm>
        </p:grpSpPr>
        <p:sp>
          <p:nvSpPr>
            <p:cNvPr id="514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45" name="Shape"/>
            <p:cNvSpPr/>
            <p:nvPr/>
          </p:nvSpPr>
          <p:spPr>
            <a:xfrm>
              <a:off x="702181" y="534839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46" name="Shape"/>
            <p:cNvSpPr/>
            <p:nvPr/>
          </p:nvSpPr>
          <p:spPr>
            <a:xfrm>
              <a:off x="650440" y="476358"/>
              <a:ext cx="445236" cy="690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52" name="Group"/>
          <p:cNvGrpSpPr/>
          <p:nvPr/>
        </p:nvGrpSpPr>
        <p:grpSpPr>
          <a:xfrm>
            <a:off x="20540250" y="1683803"/>
            <a:ext cx="1711878" cy="1711879"/>
            <a:chOff x="0" y="0"/>
            <a:chExt cx="1711877" cy="1711877"/>
          </a:xfrm>
        </p:grpSpPr>
        <p:sp>
          <p:nvSpPr>
            <p:cNvPr id="514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49" name="Shape"/>
            <p:cNvSpPr/>
            <p:nvPr/>
          </p:nvSpPr>
          <p:spPr>
            <a:xfrm>
              <a:off x="437990" y="506257"/>
              <a:ext cx="1261497" cy="1180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545454">
                <a:alpha val="11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0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1" name="Shape"/>
            <p:cNvSpPr/>
            <p:nvPr/>
          </p:nvSpPr>
          <p:spPr>
            <a:xfrm>
              <a:off x="430459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57" name="Group"/>
          <p:cNvGrpSpPr/>
          <p:nvPr/>
        </p:nvGrpSpPr>
        <p:grpSpPr>
          <a:xfrm>
            <a:off x="12358748" y="3884269"/>
            <a:ext cx="1711879" cy="1711879"/>
            <a:chOff x="0" y="0"/>
            <a:chExt cx="1711877" cy="1711877"/>
          </a:xfrm>
        </p:grpSpPr>
        <p:sp>
          <p:nvSpPr>
            <p:cNvPr id="515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4" name="Shape"/>
            <p:cNvSpPr/>
            <p:nvPr/>
          </p:nvSpPr>
          <p:spPr>
            <a:xfrm>
              <a:off x="437898" y="532974"/>
              <a:ext cx="1253870" cy="1158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5" name="Shape"/>
            <p:cNvSpPr/>
            <p:nvPr/>
          </p:nvSpPr>
          <p:spPr>
            <a:xfrm>
              <a:off x="431264" y="525492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6" name="Shape"/>
            <p:cNvSpPr/>
            <p:nvPr/>
          </p:nvSpPr>
          <p:spPr>
            <a:xfrm>
              <a:off x="842490" y="507370"/>
              <a:ext cx="446377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62" name="Group"/>
          <p:cNvGrpSpPr/>
          <p:nvPr/>
        </p:nvGrpSpPr>
        <p:grpSpPr>
          <a:xfrm>
            <a:off x="14404125" y="3884269"/>
            <a:ext cx="1711879" cy="1711879"/>
            <a:chOff x="0" y="0"/>
            <a:chExt cx="1711877" cy="1711877"/>
          </a:xfrm>
        </p:grpSpPr>
        <p:sp>
          <p:nvSpPr>
            <p:cNvPr id="515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9" name="Shape"/>
            <p:cNvSpPr/>
            <p:nvPr/>
          </p:nvSpPr>
          <p:spPr>
            <a:xfrm>
              <a:off x="441123" y="522467"/>
              <a:ext cx="1266138" cy="1165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0" name="Shape"/>
            <p:cNvSpPr/>
            <p:nvPr/>
          </p:nvSpPr>
          <p:spPr>
            <a:xfrm>
              <a:off x="434521" y="520479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1" name="Shape"/>
            <p:cNvSpPr/>
            <p:nvPr/>
          </p:nvSpPr>
          <p:spPr>
            <a:xfrm>
              <a:off x="846691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67" name="Group"/>
          <p:cNvGrpSpPr/>
          <p:nvPr/>
        </p:nvGrpSpPr>
        <p:grpSpPr>
          <a:xfrm>
            <a:off x="16449498" y="3884269"/>
            <a:ext cx="1711879" cy="1711879"/>
            <a:chOff x="0" y="0"/>
            <a:chExt cx="1711877" cy="1711877"/>
          </a:xfrm>
        </p:grpSpPr>
        <p:sp>
          <p:nvSpPr>
            <p:cNvPr id="516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4" name="Shape"/>
            <p:cNvSpPr/>
            <p:nvPr/>
          </p:nvSpPr>
          <p:spPr>
            <a:xfrm>
              <a:off x="434983" y="517146"/>
              <a:ext cx="1262454" cy="1172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5" name="Shape"/>
            <p:cNvSpPr/>
            <p:nvPr/>
          </p:nvSpPr>
          <p:spPr>
            <a:xfrm>
              <a:off x="427133" y="513315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6" name="Shape"/>
            <p:cNvSpPr/>
            <p:nvPr/>
          </p:nvSpPr>
          <p:spPr>
            <a:xfrm>
              <a:off x="847014" y="491356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72" name="Group"/>
          <p:cNvGrpSpPr/>
          <p:nvPr/>
        </p:nvGrpSpPr>
        <p:grpSpPr>
          <a:xfrm>
            <a:off x="18494874" y="3884269"/>
            <a:ext cx="1711879" cy="1711879"/>
            <a:chOff x="0" y="0"/>
            <a:chExt cx="1711877" cy="1711877"/>
          </a:xfrm>
        </p:grpSpPr>
        <p:sp>
          <p:nvSpPr>
            <p:cNvPr id="516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9" name="Shape"/>
            <p:cNvSpPr/>
            <p:nvPr/>
          </p:nvSpPr>
          <p:spPr>
            <a:xfrm>
              <a:off x="424744" y="519679"/>
              <a:ext cx="1266968" cy="1170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0" name="Shape"/>
            <p:cNvSpPr/>
            <p:nvPr/>
          </p:nvSpPr>
          <p:spPr>
            <a:xfrm>
              <a:off x="417403" y="51121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1" name="Shape"/>
            <p:cNvSpPr/>
            <p:nvPr/>
          </p:nvSpPr>
          <p:spPr>
            <a:xfrm>
              <a:off x="827333" y="493477"/>
              <a:ext cx="445237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77" name="Group"/>
          <p:cNvGrpSpPr/>
          <p:nvPr/>
        </p:nvGrpSpPr>
        <p:grpSpPr>
          <a:xfrm>
            <a:off x="20540250" y="3884269"/>
            <a:ext cx="1711878" cy="1711879"/>
            <a:chOff x="0" y="0"/>
            <a:chExt cx="1711877" cy="1711877"/>
          </a:xfrm>
        </p:grpSpPr>
        <p:sp>
          <p:nvSpPr>
            <p:cNvPr id="517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4" name="Shape"/>
            <p:cNvSpPr/>
            <p:nvPr/>
          </p:nvSpPr>
          <p:spPr>
            <a:xfrm>
              <a:off x="350585" y="554843"/>
              <a:ext cx="1353552" cy="1156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5" name="Shape"/>
            <p:cNvSpPr/>
            <p:nvPr/>
          </p:nvSpPr>
          <p:spPr>
            <a:xfrm>
              <a:off x="346910" y="487880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6" name="Shape"/>
            <p:cNvSpPr/>
            <p:nvPr/>
          </p:nvSpPr>
          <p:spPr>
            <a:xfrm>
              <a:off x="888226" y="491557"/>
              <a:ext cx="459624" cy="69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82" name="Group"/>
          <p:cNvGrpSpPr/>
          <p:nvPr/>
        </p:nvGrpSpPr>
        <p:grpSpPr>
          <a:xfrm>
            <a:off x="8862039" y="8660617"/>
            <a:ext cx="566645" cy="566643"/>
            <a:chOff x="0" y="0"/>
            <a:chExt cx="566643" cy="566642"/>
          </a:xfrm>
        </p:grpSpPr>
        <p:sp>
          <p:nvSpPr>
            <p:cNvPr id="5178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9" name="Shape"/>
            <p:cNvSpPr/>
            <p:nvPr/>
          </p:nvSpPr>
          <p:spPr>
            <a:xfrm>
              <a:off x="162518" y="168368"/>
              <a:ext cx="399360" cy="386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0" name="Shape"/>
            <p:cNvSpPr/>
            <p:nvPr/>
          </p:nvSpPr>
          <p:spPr>
            <a:xfrm>
              <a:off x="315529" y="166276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1" name="Shape"/>
            <p:cNvSpPr/>
            <p:nvPr/>
          </p:nvSpPr>
          <p:spPr>
            <a:xfrm>
              <a:off x="160647" y="166276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87" name="Group"/>
          <p:cNvGrpSpPr/>
          <p:nvPr/>
        </p:nvGrpSpPr>
        <p:grpSpPr>
          <a:xfrm>
            <a:off x="9539071" y="8660617"/>
            <a:ext cx="566644" cy="566643"/>
            <a:chOff x="0" y="0"/>
            <a:chExt cx="566642" cy="566642"/>
          </a:xfrm>
        </p:grpSpPr>
        <p:sp>
          <p:nvSpPr>
            <p:cNvPr id="5183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4" name="Shape"/>
            <p:cNvSpPr/>
            <p:nvPr/>
          </p:nvSpPr>
          <p:spPr>
            <a:xfrm>
              <a:off x="139102" y="169727"/>
              <a:ext cx="423289" cy="39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5" name="Shape"/>
            <p:cNvSpPr/>
            <p:nvPr/>
          </p:nvSpPr>
          <p:spPr>
            <a:xfrm>
              <a:off x="136818" y="167619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6" name="Shape"/>
            <p:cNvSpPr/>
            <p:nvPr/>
          </p:nvSpPr>
          <p:spPr>
            <a:xfrm>
              <a:off x="286032" y="164932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92" name="Group"/>
          <p:cNvGrpSpPr/>
          <p:nvPr/>
        </p:nvGrpSpPr>
        <p:grpSpPr>
          <a:xfrm>
            <a:off x="10216102" y="8660617"/>
            <a:ext cx="566644" cy="566643"/>
            <a:chOff x="0" y="0"/>
            <a:chExt cx="566643" cy="566642"/>
          </a:xfrm>
        </p:grpSpPr>
        <p:sp>
          <p:nvSpPr>
            <p:cNvPr id="5188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9" name="Shape"/>
            <p:cNvSpPr/>
            <p:nvPr/>
          </p:nvSpPr>
          <p:spPr>
            <a:xfrm>
              <a:off x="147344" y="171723"/>
              <a:ext cx="417815" cy="38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0" name="Shape"/>
            <p:cNvSpPr/>
            <p:nvPr/>
          </p:nvSpPr>
          <p:spPr>
            <a:xfrm>
              <a:off x="145574" y="173665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1" name="Shape"/>
            <p:cNvSpPr/>
            <p:nvPr/>
          </p:nvSpPr>
          <p:spPr>
            <a:xfrm>
              <a:off x="282170" y="170221"/>
              <a:ext cx="147740" cy="22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197" name="Group"/>
          <p:cNvGrpSpPr/>
          <p:nvPr/>
        </p:nvGrpSpPr>
        <p:grpSpPr>
          <a:xfrm>
            <a:off x="10893132" y="8660617"/>
            <a:ext cx="566645" cy="566643"/>
            <a:chOff x="0" y="0"/>
            <a:chExt cx="566643" cy="566642"/>
          </a:xfrm>
        </p:grpSpPr>
        <p:sp>
          <p:nvSpPr>
            <p:cNvPr id="5193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4" name="Shape"/>
            <p:cNvSpPr/>
            <p:nvPr/>
          </p:nvSpPr>
          <p:spPr>
            <a:xfrm>
              <a:off x="143268" y="167996"/>
              <a:ext cx="415304" cy="391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5" name="Shape"/>
            <p:cNvSpPr/>
            <p:nvPr/>
          </p:nvSpPr>
          <p:spPr>
            <a:xfrm>
              <a:off x="141152" y="167999"/>
              <a:ext cx="81461" cy="22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6" name="Shape"/>
            <p:cNvSpPr/>
            <p:nvPr/>
          </p:nvSpPr>
          <p:spPr>
            <a:xfrm>
              <a:off x="271041" y="166976"/>
              <a:ext cx="167310" cy="22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02" name="Group"/>
          <p:cNvGrpSpPr/>
          <p:nvPr/>
        </p:nvGrpSpPr>
        <p:grpSpPr>
          <a:xfrm>
            <a:off x="11570164" y="8660617"/>
            <a:ext cx="566645" cy="566643"/>
            <a:chOff x="0" y="0"/>
            <a:chExt cx="566643" cy="566642"/>
          </a:xfrm>
        </p:grpSpPr>
        <p:sp>
          <p:nvSpPr>
            <p:cNvPr id="5198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9" name="Shape"/>
            <p:cNvSpPr/>
            <p:nvPr/>
          </p:nvSpPr>
          <p:spPr>
            <a:xfrm>
              <a:off x="144283" y="174465"/>
              <a:ext cx="420348" cy="3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00" name="Shape"/>
            <p:cNvSpPr/>
            <p:nvPr/>
          </p:nvSpPr>
          <p:spPr>
            <a:xfrm>
              <a:off x="142230" y="177142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01" name="Shape"/>
            <p:cNvSpPr/>
            <p:nvPr/>
          </p:nvSpPr>
          <p:spPr>
            <a:xfrm>
              <a:off x="285144" y="173604"/>
              <a:ext cx="146921" cy="22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44" name="Group"/>
          <p:cNvGrpSpPr/>
          <p:nvPr/>
        </p:nvGrpSpPr>
        <p:grpSpPr>
          <a:xfrm>
            <a:off x="8862039" y="7932249"/>
            <a:ext cx="6659923" cy="566645"/>
            <a:chOff x="0" y="0"/>
            <a:chExt cx="6659922" cy="566643"/>
          </a:xfrm>
        </p:grpSpPr>
        <p:grpSp>
          <p:nvGrpSpPr>
            <p:cNvPr id="5206" name="Group"/>
            <p:cNvGrpSpPr/>
            <p:nvPr/>
          </p:nvGrpSpPr>
          <p:grpSpPr>
            <a:xfrm>
              <a:off x="-1" y="0"/>
              <a:ext cx="566643" cy="566645"/>
              <a:chOff x="0" y="0"/>
              <a:chExt cx="566642" cy="566643"/>
            </a:xfrm>
          </p:grpSpPr>
          <p:sp>
            <p:nvSpPr>
              <p:cNvPr id="5203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04" name="Shape"/>
              <p:cNvSpPr/>
              <p:nvPr/>
            </p:nvSpPr>
            <p:spPr>
              <a:xfrm>
                <a:off x="238512" y="166904"/>
                <a:ext cx="305094" cy="364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05" name="Shape"/>
              <p:cNvSpPr/>
              <p:nvPr/>
            </p:nvSpPr>
            <p:spPr>
              <a:xfrm>
                <a:off x="236924" y="166277"/>
                <a:ext cx="81461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10" name="Group"/>
            <p:cNvGrpSpPr/>
            <p:nvPr/>
          </p:nvGrpSpPr>
          <p:grpSpPr>
            <a:xfrm>
              <a:off x="677031" y="0"/>
              <a:ext cx="566645" cy="566645"/>
              <a:chOff x="0" y="0"/>
              <a:chExt cx="566643" cy="566643"/>
            </a:xfrm>
          </p:grpSpPr>
          <p:sp>
            <p:nvSpPr>
              <p:cNvPr id="5207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08" name="Shape"/>
              <p:cNvSpPr/>
              <p:nvPr/>
            </p:nvSpPr>
            <p:spPr>
              <a:xfrm>
                <a:off x="214171" y="174655"/>
                <a:ext cx="335320" cy="37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09" name="Shape"/>
              <p:cNvSpPr/>
              <p:nvPr/>
            </p:nvSpPr>
            <p:spPr>
              <a:xfrm>
                <a:off x="212632" y="153599"/>
                <a:ext cx="152710" cy="22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14" name="Group"/>
            <p:cNvGrpSpPr/>
            <p:nvPr/>
          </p:nvGrpSpPr>
          <p:grpSpPr>
            <a:xfrm>
              <a:off x="1354062" y="0"/>
              <a:ext cx="566645" cy="566645"/>
              <a:chOff x="0" y="0"/>
              <a:chExt cx="566643" cy="566643"/>
            </a:xfrm>
          </p:grpSpPr>
          <p:sp>
            <p:nvSpPr>
              <p:cNvPr id="5211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12" name="Shape"/>
              <p:cNvSpPr/>
              <p:nvPr/>
            </p:nvSpPr>
            <p:spPr>
              <a:xfrm>
                <a:off x="221484" y="171679"/>
                <a:ext cx="332577" cy="36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13" name="Shape"/>
              <p:cNvSpPr/>
              <p:nvPr/>
            </p:nvSpPr>
            <p:spPr>
              <a:xfrm>
                <a:off x="215116" y="170222"/>
                <a:ext cx="147742" cy="22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18" name="Group"/>
            <p:cNvGrpSpPr/>
            <p:nvPr/>
          </p:nvGrpSpPr>
          <p:grpSpPr>
            <a:xfrm>
              <a:off x="2031093" y="0"/>
              <a:ext cx="566643" cy="566645"/>
              <a:chOff x="0" y="0"/>
              <a:chExt cx="566642" cy="566643"/>
            </a:xfrm>
          </p:grpSpPr>
          <p:sp>
            <p:nvSpPr>
              <p:cNvPr id="5215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16" name="Shape"/>
              <p:cNvSpPr/>
              <p:nvPr/>
            </p:nvSpPr>
            <p:spPr>
              <a:xfrm>
                <a:off x="203954" y="161278"/>
                <a:ext cx="338179" cy="37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17" name="Shape"/>
              <p:cNvSpPr/>
              <p:nvPr/>
            </p:nvSpPr>
            <p:spPr>
              <a:xfrm>
                <a:off x="201298" y="160100"/>
                <a:ext cx="167309" cy="22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22" name="Group"/>
            <p:cNvGrpSpPr/>
            <p:nvPr/>
          </p:nvGrpSpPr>
          <p:grpSpPr>
            <a:xfrm>
              <a:off x="2708123" y="0"/>
              <a:ext cx="566645" cy="566645"/>
              <a:chOff x="0" y="0"/>
              <a:chExt cx="566643" cy="566643"/>
            </a:xfrm>
          </p:grpSpPr>
          <p:sp>
            <p:nvSpPr>
              <p:cNvPr id="5219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0" name="Shape"/>
              <p:cNvSpPr/>
              <p:nvPr/>
            </p:nvSpPr>
            <p:spPr>
              <a:xfrm>
                <a:off x="222553" y="165971"/>
                <a:ext cx="333121" cy="371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1" name="Shape"/>
              <p:cNvSpPr/>
              <p:nvPr/>
            </p:nvSpPr>
            <p:spPr>
              <a:xfrm>
                <a:off x="221188" y="164508"/>
                <a:ext cx="146922" cy="226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26" name="Group"/>
            <p:cNvGrpSpPr/>
            <p:nvPr/>
          </p:nvGrpSpPr>
          <p:grpSpPr>
            <a:xfrm>
              <a:off x="3385154" y="0"/>
              <a:ext cx="566645" cy="566645"/>
              <a:chOff x="0" y="0"/>
              <a:chExt cx="566643" cy="566643"/>
            </a:xfrm>
          </p:grpSpPr>
          <p:sp>
            <p:nvSpPr>
              <p:cNvPr id="5223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4" name="Shape"/>
              <p:cNvSpPr/>
              <p:nvPr/>
            </p:nvSpPr>
            <p:spPr>
              <a:xfrm>
                <a:off x="231500" y="181677"/>
                <a:ext cx="315740" cy="357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5" name="Shape"/>
              <p:cNvSpPr/>
              <p:nvPr/>
            </p:nvSpPr>
            <p:spPr>
              <a:xfrm>
                <a:off x="215034" y="163280"/>
                <a:ext cx="147755" cy="228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30" name="Group"/>
            <p:cNvGrpSpPr/>
            <p:nvPr/>
          </p:nvGrpSpPr>
          <p:grpSpPr>
            <a:xfrm>
              <a:off x="4062185" y="0"/>
              <a:ext cx="566645" cy="566645"/>
              <a:chOff x="0" y="0"/>
              <a:chExt cx="566643" cy="566643"/>
            </a:xfrm>
          </p:grpSpPr>
          <p:sp>
            <p:nvSpPr>
              <p:cNvPr id="5227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8" name="Shape"/>
              <p:cNvSpPr/>
              <p:nvPr/>
            </p:nvSpPr>
            <p:spPr>
              <a:xfrm>
                <a:off x="222182" y="173816"/>
                <a:ext cx="333008" cy="367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29" name="Shape"/>
              <p:cNvSpPr/>
              <p:nvPr/>
            </p:nvSpPr>
            <p:spPr>
              <a:xfrm>
                <a:off x="220700" y="171577"/>
                <a:ext cx="147507" cy="223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34" name="Group"/>
            <p:cNvGrpSpPr/>
            <p:nvPr/>
          </p:nvGrpSpPr>
          <p:grpSpPr>
            <a:xfrm>
              <a:off x="4739216" y="0"/>
              <a:ext cx="566643" cy="566645"/>
              <a:chOff x="0" y="0"/>
              <a:chExt cx="566642" cy="566643"/>
            </a:xfrm>
          </p:grpSpPr>
          <p:sp>
            <p:nvSpPr>
              <p:cNvPr id="5231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32" name="Shape"/>
              <p:cNvSpPr/>
              <p:nvPr/>
            </p:nvSpPr>
            <p:spPr>
              <a:xfrm>
                <a:off x="236479" y="183185"/>
                <a:ext cx="312034" cy="356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33" name="Shape"/>
              <p:cNvSpPr/>
              <p:nvPr/>
            </p:nvSpPr>
            <p:spPr>
              <a:xfrm>
                <a:off x="218300" y="162642"/>
                <a:ext cx="148351" cy="230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38" name="Group"/>
            <p:cNvGrpSpPr/>
            <p:nvPr/>
          </p:nvGrpSpPr>
          <p:grpSpPr>
            <a:xfrm>
              <a:off x="5416246" y="0"/>
              <a:ext cx="566643" cy="566645"/>
              <a:chOff x="0" y="0"/>
              <a:chExt cx="566642" cy="566643"/>
            </a:xfrm>
          </p:grpSpPr>
          <p:sp>
            <p:nvSpPr>
              <p:cNvPr id="5235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36" name="Shape"/>
              <p:cNvSpPr/>
              <p:nvPr/>
            </p:nvSpPr>
            <p:spPr>
              <a:xfrm>
                <a:off x="232426" y="177034"/>
                <a:ext cx="315591" cy="360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37" name="Shape"/>
              <p:cNvSpPr/>
              <p:nvPr/>
            </p:nvSpPr>
            <p:spPr>
              <a:xfrm>
                <a:off x="215299" y="157678"/>
                <a:ext cx="147377" cy="22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243" name="Group"/>
            <p:cNvGrpSpPr/>
            <p:nvPr/>
          </p:nvGrpSpPr>
          <p:grpSpPr>
            <a:xfrm>
              <a:off x="6093278" y="0"/>
              <a:ext cx="566645" cy="566645"/>
              <a:chOff x="0" y="0"/>
              <a:chExt cx="566643" cy="566643"/>
            </a:xfrm>
          </p:grpSpPr>
          <p:sp>
            <p:nvSpPr>
              <p:cNvPr id="5239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40" name="Shape"/>
              <p:cNvSpPr/>
              <p:nvPr/>
            </p:nvSpPr>
            <p:spPr>
              <a:xfrm>
                <a:off x="144977" y="167574"/>
                <a:ext cx="417566" cy="39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41" name="Shape"/>
              <p:cNvSpPr/>
              <p:nvPr/>
            </p:nvSpPr>
            <p:spPr>
              <a:xfrm>
                <a:off x="280837" y="162708"/>
                <a:ext cx="152140" cy="229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242" name="Shape"/>
              <p:cNvSpPr/>
              <p:nvPr/>
            </p:nvSpPr>
            <p:spPr>
              <a:xfrm>
                <a:off x="142484" y="166277"/>
                <a:ext cx="81460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5249" name="Group"/>
          <p:cNvGrpSpPr/>
          <p:nvPr/>
        </p:nvGrpSpPr>
        <p:grpSpPr>
          <a:xfrm>
            <a:off x="12247195" y="8660617"/>
            <a:ext cx="566643" cy="566643"/>
            <a:chOff x="0" y="0"/>
            <a:chExt cx="566642" cy="566642"/>
          </a:xfrm>
        </p:grpSpPr>
        <p:sp>
          <p:nvSpPr>
            <p:cNvPr id="5245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46" name="Shape"/>
            <p:cNvSpPr/>
            <p:nvPr/>
          </p:nvSpPr>
          <p:spPr>
            <a:xfrm>
              <a:off x="144946" y="176417"/>
              <a:ext cx="415040" cy="3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47" name="Shape"/>
            <p:cNvSpPr/>
            <p:nvPr/>
          </p:nvSpPr>
          <p:spPr>
            <a:xfrm>
              <a:off x="142751" y="173940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48" name="Shape"/>
            <p:cNvSpPr/>
            <p:nvPr/>
          </p:nvSpPr>
          <p:spPr>
            <a:xfrm>
              <a:off x="278868" y="167942"/>
              <a:ext cx="147755" cy="228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54" name="Group"/>
          <p:cNvGrpSpPr/>
          <p:nvPr/>
        </p:nvGrpSpPr>
        <p:grpSpPr>
          <a:xfrm>
            <a:off x="12924225" y="8660617"/>
            <a:ext cx="566645" cy="566643"/>
            <a:chOff x="0" y="0"/>
            <a:chExt cx="566643" cy="566642"/>
          </a:xfrm>
        </p:grpSpPr>
        <p:sp>
          <p:nvSpPr>
            <p:cNvPr id="5250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1" name="Shape"/>
            <p:cNvSpPr/>
            <p:nvPr/>
          </p:nvSpPr>
          <p:spPr>
            <a:xfrm>
              <a:off x="146014" y="172939"/>
              <a:ext cx="419101" cy="385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2" name="Shape"/>
            <p:cNvSpPr/>
            <p:nvPr/>
          </p:nvSpPr>
          <p:spPr>
            <a:xfrm>
              <a:off x="143829" y="172281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3" name="Shape"/>
            <p:cNvSpPr/>
            <p:nvPr/>
          </p:nvSpPr>
          <p:spPr>
            <a:xfrm>
              <a:off x="280260" y="171577"/>
              <a:ext cx="147506" cy="22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59" name="Group"/>
          <p:cNvGrpSpPr/>
          <p:nvPr/>
        </p:nvGrpSpPr>
        <p:grpSpPr>
          <a:xfrm>
            <a:off x="13601256" y="8660617"/>
            <a:ext cx="566645" cy="566643"/>
            <a:chOff x="0" y="0"/>
            <a:chExt cx="566643" cy="566642"/>
          </a:xfrm>
        </p:grpSpPr>
        <p:sp>
          <p:nvSpPr>
            <p:cNvPr id="5255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6" name="Shape"/>
            <p:cNvSpPr/>
            <p:nvPr/>
          </p:nvSpPr>
          <p:spPr>
            <a:xfrm>
              <a:off x="143981" y="171178"/>
              <a:ext cx="417882" cy="38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7" name="Shape"/>
            <p:cNvSpPr/>
            <p:nvPr/>
          </p:nvSpPr>
          <p:spPr>
            <a:xfrm>
              <a:off x="141383" y="169909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8" name="Shape"/>
            <p:cNvSpPr/>
            <p:nvPr/>
          </p:nvSpPr>
          <p:spPr>
            <a:xfrm>
              <a:off x="280367" y="162641"/>
              <a:ext cx="148352" cy="23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64" name="Group"/>
          <p:cNvGrpSpPr/>
          <p:nvPr/>
        </p:nvGrpSpPr>
        <p:grpSpPr>
          <a:xfrm>
            <a:off x="14278286" y="8660617"/>
            <a:ext cx="566645" cy="566643"/>
            <a:chOff x="0" y="0"/>
            <a:chExt cx="566643" cy="566642"/>
          </a:xfrm>
        </p:grpSpPr>
        <p:sp>
          <p:nvSpPr>
            <p:cNvPr id="5260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1" name="Shape"/>
            <p:cNvSpPr/>
            <p:nvPr/>
          </p:nvSpPr>
          <p:spPr>
            <a:xfrm>
              <a:off x="140592" y="172016"/>
              <a:ext cx="419376" cy="38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2" name="Shape"/>
            <p:cNvSpPr/>
            <p:nvPr/>
          </p:nvSpPr>
          <p:spPr>
            <a:xfrm>
              <a:off x="138163" y="169214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3" name="Shape"/>
            <p:cNvSpPr/>
            <p:nvPr/>
          </p:nvSpPr>
          <p:spPr>
            <a:xfrm>
              <a:off x="273852" y="163344"/>
              <a:ext cx="147378" cy="22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69" name="Group"/>
          <p:cNvGrpSpPr/>
          <p:nvPr/>
        </p:nvGrpSpPr>
        <p:grpSpPr>
          <a:xfrm>
            <a:off x="14955318" y="8660617"/>
            <a:ext cx="566643" cy="566643"/>
            <a:chOff x="0" y="0"/>
            <a:chExt cx="566642" cy="566642"/>
          </a:xfrm>
        </p:grpSpPr>
        <p:sp>
          <p:nvSpPr>
            <p:cNvPr id="5265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6" name="Shape"/>
            <p:cNvSpPr/>
            <p:nvPr/>
          </p:nvSpPr>
          <p:spPr>
            <a:xfrm>
              <a:off x="116045" y="183656"/>
              <a:ext cx="448035" cy="38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7" name="Shape"/>
            <p:cNvSpPr/>
            <p:nvPr/>
          </p:nvSpPr>
          <p:spPr>
            <a:xfrm>
              <a:off x="114829" y="161491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8" name="Shape"/>
            <p:cNvSpPr/>
            <p:nvPr/>
          </p:nvSpPr>
          <p:spPr>
            <a:xfrm>
              <a:off x="294007" y="162707"/>
              <a:ext cx="152140" cy="229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77" name="Group"/>
          <p:cNvGrpSpPr/>
          <p:nvPr/>
        </p:nvGrpSpPr>
        <p:grpSpPr>
          <a:xfrm>
            <a:off x="2146034" y="8219599"/>
            <a:ext cx="5928589" cy="740845"/>
            <a:chOff x="0" y="0"/>
            <a:chExt cx="5928587" cy="740843"/>
          </a:xfrm>
        </p:grpSpPr>
        <p:sp>
          <p:nvSpPr>
            <p:cNvPr id="5270" name="Rounded Rectangle"/>
            <p:cNvSpPr/>
            <p:nvPr/>
          </p:nvSpPr>
          <p:spPr>
            <a:xfrm>
              <a:off x="864623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C6C4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1" name="Rounded Rectangle"/>
            <p:cNvSpPr/>
            <p:nvPr/>
          </p:nvSpPr>
          <p:spPr>
            <a:xfrm>
              <a:off x="1729247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2" name="Rounded Rectangle"/>
            <p:cNvSpPr/>
            <p:nvPr/>
          </p:nvSpPr>
          <p:spPr>
            <a:xfrm>
              <a:off x="259387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26F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3" name="Rounded Rectangle"/>
            <p:cNvSpPr/>
            <p:nvPr/>
          </p:nvSpPr>
          <p:spPr>
            <a:xfrm>
              <a:off x="3458496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495B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4" name="Rounded Rectangle"/>
            <p:cNvSpPr/>
            <p:nvPr/>
          </p:nvSpPr>
          <p:spPr>
            <a:xfrm>
              <a:off x="4323119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5" name="Rounded Rectangle"/>
            <p:cNvSpPr/>
            <p:nvPr/>
          </p:nvSpPr>
          <p:spPr>
            <a:xfrm>
              <a:off x="-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EBE8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6" name="Rounded Rectangle"/>
            <p:cNvSpPr/>
            <p:nvPr/>
          </p:nvSpPr>
          <p:spPr>
            <a:xfrm>
              <a:off x="5187743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FA0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81" name="Group"/>
          <p:cNvGrpSpPr/>
          <p:nvPr/>
        </p:nvGrpSpPr>
        <p:grpSpPr>
          <a:xfrm>
            <a:off x="2131873" y="10243383"/>
            <a:ext cx="1711879" cy="1711879"/>
            <a:chOff x="0" y="0"/>
            <a:chExt cx="1711877" cy="1711877"/>
          </a:xfrm>
        </p:grpSpPr>
        <p:sp>
          <p:nvSpPr>
            <p:cNvPr id="527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9" name="Shape"/>
            <p:cNvSpPr/>
            <p:nvPr/>
          </p:nvSpPr>
          <p:spPr>
            <a:xfrm>
              <a:off x="720569" y="504235"/>
              <a:ext cx="921710" cy="1101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0" name="Shape"/>
            <p:cNvSpPr/>
            <p:nvPr/>
          </p:nvSpPr>
          <p:spPr>
            <a:xfrm>
              <a:off x="715772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85" name="Group"/>
          <p:cNvGrpSpPr/>
          <p:nvPr/>
        </p:nvGrpSpPr>
        <p:grpSpPr>
          <a:xfrm>
            <a:off x="4177248" y="10243383"/>
            <a:ext cx="1711879" cy="1711879"/>
            <a:chOff x="0" y="0"/>
            <a:chExt cx="1711877" cy="1711877"/>
          </a:xfrm>
        </p:grpSpPr>
        <p:sp>
          <p:nvSpPr>
            <p:cNvPr id="528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3" name="Shape"/>
            <p:cNvSpPr/>
            <p:nvPr/>
          </p:nvSpPr>
          <p:spPr>
            <a:xfrm>
              <a:off x="647032" y="527649"/>
              <a:ext cx="1013024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4" name="Shape"/>
            <p:cNvSpPr/>
            <p:nvPr/>
          </p:nvSpPr>
          <p:spPr>
            <a:xfrm>
              <a:off x="642383" y="464038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89" name="Group"/>
          <p:cNvGrpSpPr/>
          <p:nvPr/>
        </p:nvGrpSpPr>
        <p:grpSpPr>
          <a:xfrm>
            <a:off x="6222624" y="10243383"/>
            <a:ext cx="1711878" cy="1711879"/>
            <a:chOff x="0" y="0"/>
            <a:chExt cx="1711877" cy="1711877"/>
          </a:xfrm>
        </p:grpSpPr>
        <p:sp>
          <p:nvSpPr>
            <p:cNvPr id="528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7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8" name="Shape"/>
            <p:cNvSpPr/>
            <p:nvPr/>
          </p:nvSpPr>
          <p:spPr>
            <a:xfrm>
              <a:off x="649887" y="514256"/>
              <a:ext cx="446334" cy="6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93" name="Group"/>
          <p:cNvGrpSpPr/>
          <p:nvPr/>
        </p:nvGrpSpPr>
        <p:grpSpPr>
          <a:xfrm>
            <a:off x="8267999" y="10243383"/>
            <a:ext cx="1711879" cy="1711879"/>
            <a:chOff x="0" y="0"/>
            <a:chExt cx="1711877" cy="1711877"/>
          </a:xfrm>
        </p:grpSpPr>
        <p:sp>
          <p:nvSpPr>
            <p:cNvPr id="529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1" name="Shape"/>
            <p:cNvSpPr/>
            <p:nvPr/>
          </p:nvSpPr>
          <p:spPr>
            <a:xfrm>
              <a:off x="616167" y="487239"/>
              <a:ext cx="1021663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2" name="Shape"/>
            <p:cNvSpPr/>
            <p:nvPr/>
          </p:nvSpPr>
          <p:spPr>
            <a:xfrm>
              <a:off x="608141" y="483677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297" name="Group"/>
          <p:cNvGrpSpPr/>
          <p:nvPr/>
        </p:nvGrpSpPr>
        <p:grpSpPr>
          <a:xfrm>
            <a:off x="10313375" y="10243383"/>
            <a:ext cx="1711878" cy="1711879"/>
            <a:chOff x="0" y="0"/>
            <a:chExt cx="1711877" cy="1711877"/>
          </a:xfrm>
        </p:grpSpPr>
        <p:sp>
          <p:nvSpPr>
            <p:cNvPr id="529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5" name="Shape"/>
            <p:cNvSpPr/>
            <p:nvPr/>
          </p:nvSpPr>
          <p:spPr>
            <a:xfrm>
              <a:off x="672354" y="501416"/>
              <a:ext cx="1006382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6" name="Shape"/>
            <p:cNvSpPr/>
            <p:nvPr/>
          </p:nvSpPr>
          <p:spPr>
            <a:xfrm>
              <a:off x="668231" y="496996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01" name="Group"/>
          <p:cNvGrpSpPr/>
          <p:nvPr/>
        </p:nvGrpSpPr>
        <p:grpSpPr>
          <a:xfrm>
            <a:off x="12358748" y="10243383"/>
            <a:ext cx="1711879" cy="1711879"/>
            <a:chOff x="0" y="0"/>
            <a:chExt cx="1711877" cy="1711877"/>
          </a:xfrm>
        </p:grpSpPr>
        <p:sp>
          <p:nvSpPr>
            <p:cNvPr id="529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9" name="Shape"/>
            <p:cNvSpPr/>
            <p:nvPr/>
          </p:nvSpPr>
          <p:spPr>
            <a:xfrm>
              <a:off x="699385" y="548864"/>
              <a:ext cx="953869" cy="108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0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05" name="Group"/>
          <p:cNvGrpSpPr/>
          <p:nvPr/>
        </p:nvGrpSpPr>
        <p:grpSpPr>
          <a:xfrm>
            <a:off x="14404125" y="10243383"/>
            <a:ext cx="1711879" cy="1711879"/>
            <a:chOff x="0" y="0"/>
            <a:chExt cx="1711877" cy="1711877"/>
          </a:xfrm>
        </p:grpSpPr>
        <p:sp>
          <p:nvSpPr>
            <p:cNvPr id="530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3" name="Shape"/>
            <p:cNvSpPr/>
            <p:nvPr/>
          </p:nvSpPr>
          <p:spPr>
            <a:xfrm>
              <a:off x="671234" y="525116"/>
              <a:ext cx="1006039" cy="1111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4" name="Shape"/>
            <p:cNvSpPr/>
            <p:nvPr/>
          </p:nvSpPr>
          <p:spPr>
            <a:xfrm>
              <a:off x="666756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09" name="Group"/>
          <p:cNvGrpSpPr/>
          <p:nvPr/>
        </p:nvGrpSpPr>
        <p:grpSpPr>
          <a:xfrm>
            <a:off x="16449498" y="10243383"/>
            <a:ext cx="1711879" cy="1711879"/>
            <a:chOff x="0" y="0"/>
            <a:chExt cx="1711877" cy="1711877"/>
          </a:xfrm>
        </p:grpSpPr>
        <p:sp>
          <p:nvSpPr>
            <p:cNvPr id="530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7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8" name="Shape"/>
            <p:cNvSpPr/>
            <p:nvPr/>
          </p:nvSpPr>
          <p:spPr>
            <a:xfrm>
              <a:off x="659504" y="491357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13" name="Group"/>
          <p:cNvGrpSpPr/>
          <p:nvPr/>
        </p:nvGrpSpPr>
        <p:grpSpPr>
          <a:xfrm>
            <a:off x="18494874" y="10243383"/>
            <a:ext cx="1711879" cy="1711879"/>
            <a:chOff x="0" y="0"/>
            <a:chExt cx="1711877" cy="1711877"/>
          </a:xfrm>
        </p:grpSpPr>
        <p:sp>
          <p:nvSpPr>
            <p:cNvPr id="531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1" name="Shape"/>
            <p:cNvSpPr/>
            <p:nvPr/>
          </p:nvSpPr>
          <p:spPr>
            <a:xfrm>
              <a:off x="702180" y="534840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2" name="Shape"/>
            <p:cNvSpPr/>
            <p:nvPr/>
          </p:nvSpPr>
          <p:spPr>
            <a:xfrm>
              <a:off x="650439" y="476358"/>
              <a:ext cx="445236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18" name="Group"/>
          <p:cNvGrpSpPr/>
          <p:nvPr/>
        </p:nvGrpSpPr>
        <p:grpSpPr>
          <a:xfrm>
            <a:off x="20540250" y="10243383"/>
            <a:ext cx="1711878" cy="1711879"/>
            <a:chOff x="0" y="0"/>
            <a:chExt cx="1711877" cy="1711877"/>
          </a:xfrm>
        </p:grpSpPr>
        <p:sp>
          <p:nvSpPr>
            <p:cNvPr id="531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5" name="Shape"/>
            <p:cNvSpPr/>
            <p:nvPr/>
          </p:nvSpPr>
          <p:spPr>
            <a:xfrm>
              <a:off x="437990" y="506258"/>
              <a:ext cx="1261497" cy="1180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6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7" name="Shape"/>
            <p:cNvSpPr/>
            <p:nvPr/>
          </p:nvSpPr>
          <p:spPr>
            <a:xfrm>
              <a:off x="430458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23" name="Group"/>
          <p:cNvGrpSpPr/>
          <p:nvPr/>
        </p:nvGrpSpPr>
        <p:grpSpPr>
          <a:xfrm>
            <a:off x="-8468" y="-5495"/>
            <a:ext cx="24400935" cy="13726991"/>
            <a:chOff x="0" y="0"/>
            <a:chExt cx="24400934" cy="13726990"/>
          </a:xfrm>
        </p:grpSpPr>
        <p:sp>
          <p:nvSpPr>
            <p:cNvPr id="5319" name="Line"/>
            <p:cNvSpPr/>
            <p:nvPr/>
          </p:nvSpPr>
          <p:spPr>
            <a:xfrm>
              <a:off x="0" y="1758095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320" name="Line"/>
            <p:cNvSpPr/>
            <p:nvPr/>
          </p:nvSpPr>
          <p:spPr>
            <a:xfrm flipH="1">
              <a:off x="1646520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321" name="Line"/>
            <p:cNvSpPr/>
            <p:nvPr/>
          </p:nvSpPr>
          <p:spPr>
            <a:xfrm flipH="1">
              <a:off x="22733365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322" name="Line"/>
            <p:cNvSpPr/>
            <p:nvPr/>
          </p:nvSpPr>
          <p:spPr>
            <a:xfrm>
              <a:off x="0" y="11953330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331" name="Group"/>
          <p:cNvGrpSpPr/>
          <p:nvPr/>
        </p:nvGrpSpPr>
        <p:grpSpPr>
          <a:xfrm>
            <a:off x="2082510" y="372357"/>
            <a:ext cx="8492896" cy="1061284"/>
            <a:chOff x="0" y="0"/>
            <a:chExt cx="8492895" cy="1061282"/>
          </a:xfrm>
        </p:grpSpPr>
        <p:sp>
          <p:nvSpPr>
            <p:cNvPr id="5324" name="Rounded Rectangle"/>
            <p:cNvSpPr/>
            <p:nvPr/>
          </p:nvSpPr>
          <p:spPr>
            <a:xfrm>
              <a:off x="1238602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5" name="Rounded Rectangle"/>
            <p:cNvSpPr/>
            <p:nvPr/>
          </p:nvSpPr>
          <p:spPr>
            <a:xfrm>
              <a:off x="2477204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6" name="Rounded Rectangle"/>
            <p:cNvSpPr/>
            <p:nvPr/>
          </p:nvSpPr>
          <p:spPr>
            <a:xfrm>
              <a:off x="3715806" y="0"/>
              <a:ext cx="1061284" cy="1061284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7" name="Rounded Rectangle"/>
            <p:cNvSpPr/>
            <p:nvPr/>
          </p:nvSpPr>
          <p:spPr>
            <a:xfrm>
              <a:off x="4954409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8" name="Rounded Rectangle"/>
            <p:cNvSpPr/>
            <p:nvPr/>
          </p:nvSpPr>
          <p:spPr>
            <a:xfrm>
              <a:off x="6193011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rgbClr val="52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9" name="Rounded Rectangle"/>
            <p:cNvSpPr/>
            <p:nvPr/>
          </p:nvSpPr>
          <p:spPr>
            <a:xfrm>
              <a:off x="0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E8E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30" name="Rounded Rectangle"/>
            <p:cNvSpPr/>
            <p:nvPr/>
          </p:nvSpPr>
          <p:spPr>
            <a:xfrm>
              <a:off x="7431614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9D9F9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376" name="Line"/>
          <p:cNvSpPr/>
          <p:nvPr/>
        </p:nvSpPr>
        <p:spPr>
          <a:xfrm>
            <a:off x="7801883" y="5814306"/>
            <a:ext cx="88183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5" y="1441"/>
                  <a:pt x="9" y="1247"/>
                  <a:pt x="19" y="1092"/>
                </a:cubicBezTo>
                <a:cubicBezTo>
                  <a:pt x="31" y="868"/>
                  <a:pt x="49" y="670"/>
                  <a:pt x="73" y="504"/>
                </a:cubicBezTo>
                <a:cubicBezTo>
                  <a:pt x="98" y="338"/>
                  <a:pt x="126" y="211"/>
                  <a:pt x="159" y="129"/>
                </a:cubicBezTo>
                <a:cubicBezTo>
                  <a:pt x="182" y="65"/>
                  <a:pt x="210" y="32"/>
                  <a:pt x="247" y="16"/>
                </a:cubicBezTo>
                <a:cubicBezTo>
                  <a:pt x="283" y="0"/>
                  <a:pt x="328" y="0"/>
                  <a:pt x="385" y="0"/>
                </a:cubicBezTo>
                <a:lnTo>
                  <a:pt x="21215" y="0"/>
                </a:lnTo>
                <a:cubicBezTo>
                  <a:pt x="21272" y="0"/>
                  <a:pt x="21317" y="0"/>
                  <a:pt x="21353" y="16"/>
                </a:cubicBezTo>
                <a:cubicBezTo>
                  <a:pt x="21390" y="32"/>
                  <a:pt x="21418" y="65"/>
                  <a:pt x="21441" y="129"/>
                </a:cubicBezTo>
                <a:cubicBezTo>
                  <a:pt x="21474" y="211"/>
                  <a:pt x="21502" y="338"/>
                  <a:pt x="21527" y="504"/>
                </a:cubicBezTo>
                <a:cubicBezTo>
                  <a:pt x="21551" y="670"/>
                  <a:pt x="21569" y="868"/>
                  <a:pt x="21581" y="1092"/>
                </a:cubicBezTo>
                <a:cubicBezTo>
                  <a:pt x="21591" y="1247"/>
                  <a:pt x="21595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77" name="Line"/>
          <p:cNvSpPr/>
          <p:nvPr/>
        </p:nvSpPr>
        <p:spPr>
          <a:xfrm>
            <a:off x="12204550" y="4602015"/>
            <a:ext cx="0" cy="276860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78" name="Rounded Rectangle"/>
          <p:cNvSpPr/>
          <p:nvPr/>
        </p:nvSpPr>
        <p:spPr>
          <a:xfrm>
            <a:off x="10473059" y="3700350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82" name="Group"/>
          <p:cNvGrpSpPr/>
          <p:nvPr/>
        </p:nvGrpSpPr>
        <p:grpSpPr>
          <a:xfrm>
            <a:off x="11459150" y="3818140"/>
            <a:ext cx="2443542" cy="630769"/>
            <a:chOff x="0" y="0"/>
            <a:chExt cx="2443540" cy="630766"/>
          </a:xfrm>
        </p:grpSpPr>
        <p:sp>
          <p:nvSpPr>
            <p:cNvPr id="38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Sanchez</a:t>
              </a:r>
            </a:p>
          </p:txBody>
        </p:sp>
        <p:sp>
          <p:nvSpPr>
            <p:cNvPr id="38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84" name="Rounded Rectangle"/>
          <p:cNvSpPr/>
          <p:nvPr/>
        </p:nvSpPr>
        <p:spPr>
          <a:xfrm>
            <a:off x="6070947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88" name="Group"/>
          <p:cNvGrpSpPr/>
          <p:nvPr/>
        </p:nvGrpSpPr>
        <p:grpSpPr>
          <a:xfrm>
            <a:off x="7057038" y="7154006"/>
            <a:ext cx="2443542" cy="630769"/>
            <a:chOff x="0" y="0"/>
            <a:chExt cx="2443540" cy="630766"/>
          </a:xfrm>
        </p:grpSpPr>
        <p:sp>
          <p:nvSpPr>
            <p:cNvPr id="38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Michael Garcia</a:t>
              </a:r>
            </a:p>
          </p:txBody>
        </p:sp>
        <p:sp>
          <p:nvSpPr>
            <p:cNvPr id="38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90" name="Rounded Rectangle"/>
          <p:cNvSpPr/>
          <p:nvPr/>
        </p:nvSpPr>
        <p:spPr>
          <a:xfrm>
            <a:off x="10474983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394" name="Group"/>
          <p:cNvGrpSpPr/>
          <p:nvPr/>
        </p:nvGrpSpPr>
        <p:grpSpPr>
          <a:xfrm>
            <a:off x="11461074" y="7154006"/>
            <a:ext cx="2443542" cy="630769"/>
            <a:chOff x="0" y="0"/>
            <a:chExt cx="2443540" cy="630766"/>
          </a:xfrm>
        </p:grpSpPr>
        <p:sp>
          <p:nvSpPr>
            <p:cNvPr id="39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Susan Miller</a:t>
              </a:r>
            </a:p>
          </p:txBody>
        </p:sp>
        <p:sp>
          <p:nvSpPr>
            <p:cNvPr id="39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396" name="Rounded Rectangle"/>
          <p:cNvSpPr/>
          <p:nvPr/>
        </p:nvSpPr>
        <p:spPr>
          <a:xfrm>
            <a:off x="14884820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00" name="Group"/>
          <p:cNvGrpSpPr/>
          <p:nvPr/>
        </p:nvGrpSpPr>
        <p:grpSpPr>
          <a:xfrm>
            <a:off x="15870911" y="7154006"/>
            <a:ext cx="2443542" cy="630769"/>
            <a:chOff x="0" y="0"/>
            <a:chExt cx="2443540" cy="630766"/>
          </a:xfrm>
        </p:grpSpPr>
        <p:sp>
          <p:nvSpPr>
            <p:cNvPr id="39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Mary Anderson</a:t>
              </a:r>
            </a:p>
          </p:txBody>
        </p:sp>
        <p:sp>
          <p:nvSpPr>
            <p:cNvPr id="39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93313" y="9080723"/>
            <a:ext cx="20997373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dolor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, sed do </a:t>
            </a:r>
            <a:r>
              <a:rPr dirty="0" err="1">
                <a:solidFill>
                  <a:schemeClr val="tx2"/>
                </a:solidFill>
              </a:rPr>
              <a:t>eiusmod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incididunt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labore</a:t>
            </a:r>
            <a:r>
              <a:rPr dirty="0">
                <a:solidFill>
                  <a:schemeClr val="tx2"/>
                </a:solidFill>
              </a:rPr>
              <a:t> et dolore magna </a:t>
            </a:r>
            <a:r>
              <a:rPr dirty="0" err="1">
                <a:solidFill>
                  <a:schemeClr val="tx2"/>
                </a:solidFill>
              </a:rPr>
              <a:t>aliqua</a:t>
            </a:r>
            <a:r>
              <a:rPr dirty="0">
                <a:solidFill>
                  <a:schemeClr val="tx2"/>
                </a:solidFill>
              </a:rPr>
              <a:t>. Vitae </a:t>
            </a:r>
            <a:r>
              <a:rPr dirty="0" err="1">
                <a:solidFill>
                  <a:schemeClr val="tx2"/>
                </a:solidFill>
              </a:rPr>
              <a:t>elementum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curabitur</a:t>
            </a:r>
            <a:r>
              <a:rPr dirty="0">
                <a:solidFill>
                  <a:schemeClr val="tx2"/>
                </a:solidFill>
              </a:rPr>
              <a:t> vitae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velit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dignissim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sodales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dolor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non </a:t>
            </a:r>
            <a:r>
              <a:rPr dirty="0" err="1">
                <a:solidFill>
                  <a:schemeClr val="tx2"/>
                </a:solidFill>
              </a:rPr>
              <a:t>arcu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varius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ut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sem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eget</a:t>
            </a:r>
            <a:r>
              <a:rPr dirty="0">
                <a:solidFill>
                  <a:schemeClr val="tx2"/>
                </a:solidFill>
              </a:rPr>
              <a:t> sit. Eu </a:t>
            </a:r>
            <a:r>
              <a:rPr dirty="0" err="1">
                <a:solidFill>
                  <a:schemeClr val="tx2"/>
                </a:solidFill>
              </a:rPr>
              <a:t>nisl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mi ipsum. Ante </a:t>
            </a:r>
            <a:r>
              <a:rPr dirty="0" err="1">
                <a:solidFill>
                  <a:schemeClr val="tx2"/>
                </a:solidFill>
              </a:rPr>
              <a:t>metus</a:t>
            </a:r>
            <a:r>
              <a:rPr dirty="0">
                <a:solidFill>
                  <a:schemeClr val="tx2"/>
                </a:solidFill>
              </a:rPr>
              <a:t> dictum at </a:t>
            </a:r>
            <a:r>
              <a:rPr dirty="0" err="1">
                <a:solidFill>
                  <a:schemeClr val="tx2"/>
                </a:solidFill>
              </a:rPr>
              <a:t>tempor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Erat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imperdiet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euismod</a:t>
            </a:r>
            <a:r>
              <a:rPr dirty="0">
                <a:solidFill>
                  <a:schemeClr val="tx2"/>
                </a:solidFill>
              </a:rPr>
              <a:t> nisi porta lorem </a:t>
            </a:r>
            <a:r>
              <a:rPr dirty="0" err="1">
                <a:solidFill>
                  <a:schemeClr val="tx2"/>
                </a:solidFill>
              </a:rPr>
              <a:t>mollis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Facilisis</a:t>
            </a:r>
            <a:r>
              <a:rPr dirty="0">
                <a:solidFill>
                  <a:schemeClr val="tx2"/>
                </a:solidFill>
              </a:rPr>
              <a:t> sed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morbi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praesent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magna sit </a:t>
            </a:r>
            <a:r>
              <a:rPr dirty="0" err="1">
                <a:solidFill>
                  <a:schemeClr val="tx2"/>
                </a:solidFill>
              </a:rPr>
              <a:t>amet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purus</a:t>
            </a:r>
            <a:r>
              <a:rPr dirty="0">
                <a:solidFill>
                  <a:schemeClr val="tx2"/>
                </a:solidFill>
              </a:rPr>
              <a:t>. Massa vitae </a:t>
            </a:r>
            <a:r>
              <a:rPr dirty="0" err="1">
                <a:solidFill>
                  <a:schemeClr val="tx2"/>
                </a:solidFill>
              </a:rPr>
              <a:t>tortor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condimentum</a:t>
            </a:r>
            <a:r>
              <a:rPr dirty="0">
                <a:solidFill>
                  <a:schemeClr val="tx2"/>
                </a:solidFill>
              </a:rPr>
              <a:t> lacinia </a:t>
            </a:r>
            <a:r>
              <a:rPr dirty="0" err="1">
                <a:solidFill>
                  <a:schemeClr val="tx2"/>
                </a:solidFill>
              </a:rPr>
              <a:t>quis</a:t>
            </a:r>
            <a:r>
              <a:rPr dirty="0">
                <a:solidFill>
                  <a:schemeClr val="tx2"/>
                </a:solidFill>
              </a:rPr>
              <a:t> vel eros. Vitae </a:t>
            </a:r>
            <a:r>
              <a:rPr dirty="0" err="1">
                <a:solidFill>
                  <a:schemeClr val="tx2"/>
                </a:solidFill>
              </a:rPr>
              <a:t>congue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consequat</a:t>
            </a:r>
            <a:r>
              <a:rPr dirty="0">
                <a:solidFill>
                  <a:schemeClr val="tx2"/>
                </a:solidFill>
              </a:rPr>
              <a:t>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. Dui </a:t>
            </a:r>
            <a:r>
              <a:rPr dirty="0" err="1">
                <a:solidFill>
                  <a:schemeClr val="tx2"/>
                </a:solidFill>
              </a:rPr>
              <a:t>faucibus</a:t>
            </a:r>
            <a:r>
              <a:rPr dirty="0">
                <a:solidFill>
                  <a:schemeClr val="tx2"/>
                </a:solidFill>
              </a:rPr>
              <a:t> in </a:t>
            </a:r>
            <a:r>
              <a:rPr dirty="0" err="1">
                <a:solidFill>
                  <a:schemeClr val="tx2"/>
                </a:solidFill>
              </a:rPr>
              <a:t>ornare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quam</a:t>
            </a:r>
            <a:r>
              <a:rPr dirty="0">
                <a:solidFill>
                  <a:schemeClr val="tx2"/>
                </a:solidFill>
              </a:rPr>
              <a:t>. </a:t>
            </a:r>
            <a:r>
              <a:rPr dirty="0" err="1">
                <a:solidFill>
                  <a:schemeClr val="tx2"/>
                </a:solidFill>
              </a:rPr>
              <a:t>Adipiscing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elit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duis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tristique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sollicitudin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nibh</a:t>
            </a:r>
            <a:r>
              <a:rPr dirty="0">
                <a:solidFill>
                  <a:schemeClr val="tx2"/>
                </a:solidFill>
              </a:rPr>
              <a:t>. Porta non pulvinar </a:t>
            </a:r>
            <a:r>
              <a:rPr dirty="0" err="1">
                <a:solidFill>
                  <a:schemeClr val="tx2"/>
                </a:solidFill>
              </a:rPr>
              <a:t>neque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laoreet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suspendisse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interdum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consectetur</a:t>
            </a:r>
            <a:r>
              <a:rPr dirty="0">
                <a:solidFill>
                  <a:schemeClr val="tx2"/>
                </a:solidFill>
              </a:rPr>
              <a:t> libero. Ac </a:t>
            </a:r>
            <a:r>
              <a:rPr dirty="0" err="1">
                <a:solidFill>
                  <a:schemeClr val="tx2"/>
                </a:solidFill>
              </a:rPr>
              <a:t>felis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donec</a:t>
            </a:r>
            <a:r>
              <a:rPr dirty="0">
                <a:solidFill>
                  <a:schemeClr val="tx2"/>
                </a:solidFill>
              </a:rPr>
              <a:t> et </a:t>
            </a:r>
            <a:r>
              <a:rPr dirty="0" err="1">
                <a:solidFill>
                  <a:schemeClr val="tx2"/>
                </a:solidFill>
              </a:rPr>
              <a:t>odio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pellentesque</a:t>
            </a:r>
            <a:r>
              <a:rPr dirty="0">
                <a:solidFill>
                  <a:schemeClr val="tx2"/>
                </a:solidFill>
              </a:rPr>
              <a:t> diam </a:t>
            </a:r>
            <a:r>
              <a:rPr dirty="0" err="1">
                <a:solidFill>
                  <a:schemeClr val="tx2"/>
                </a:solidFill>
              </a:rPr>
              <a:t>volutpat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sed.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ipsum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aliquet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bibendum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enim</a:t>
            </a:r>
            <a:r>
              <a:rPr dirty="0">
                <a:solidFill>
                  <a:schemeClr val="tx2"/>
                </a:solidFill>
              </a:rPr>
              <a:t>. Integer </a:t>
            </a:r>
            <a:r>
              <a:rPr dirty="0" err="1">
                <a:solidFill>
                  <a:schemeClr val="tx2"/>
                </a:solidFill>
              </a:rPr>
              <a:t>malesuada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nunc</a:t>
            </a:r>
            <a:r>
              <a:rPr dirty="0">
                <a:solidFill>
                  <a:schemeClr val="tx2"/>
                </a:solidFill>
              </a:rPr>
              <a:t> vel </a:t>
            </a:r>
            <a:r>
              <a:rPr dirty="0" err="1">
                <a:solidFill>
                  <a:schemeClr val="tx2"/>
                </a:solidFill>
              </a:rPr>
              <a:t>risus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commodo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viverra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maecenas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accumsan</a:t>
            </a:r>
            <a:r>
              <a:rPr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380D8D26-215D-DC49-9EFA-B3F61BDE65A8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70871" y="3794774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13B43AF0-BA54-9449-91C4-9FBE8A8A3C33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6166836" y="7129102"/>
            <a:ext cx="724067" cy="724068"/>
          </a:xfrm>
        </p:spPr>
      </p:sp>
      <p:sp>
        <p:nvSpPr>
          <p:cNvPr id="320" name="Picture Placeholder 319">
            <a:extLst>
              <a:ext uri="{FF2B5EF4-FFF2-40B4-BE49-F238E27FC236}">
                <a16:creationId xmlns:a16="http://schemas.microsoft.com/office/drawing/2014/main" id="{F6ACA460-77C0-EE4D-939C-23BA4A09B958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0570871" y="7130640"/>
            <a:ext cx="724067" cy="724068"/>
          </a:xfrm>
        </p:spPr>
      </p:sp>
      <p:sp>
        <p:nvSpPr>
          <p:cNvPr id="321" name="Picture Placeholder 320">
            <a:extLst>
              <a:ext uri="{FF2B5EF4-FFF2-40B4-BE49-F238E27FC236}">
                <a16:creationId xmlns:a16="http://schemas.microsoft.com/office/drawing/2014/main" id="{A2C17FB6-5F4A-EA48-8659-7DFEF60BA7EE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4986238" y="7130640"/>
            <a:ext cx="724067" cy="724068"/>
          </a:xfrm>
        </p:spPr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Line"/>
          <p:cNvSpPr/>
          <p:nvPr/>
        </p:nvSpPr>
        <p:spPr>
          <a:xfrm>
            <a:off x="7797678" y="7928023"/>
            <a:ext cx="0" cy="325351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5" name="Line"/>
          <p:cNvSpPr/>
          <p:nvPr/>
        </p:nvSpPr>
        <p:spPr>
          <a:xfrm>
            <a:off x="16628411" y="7885689"/>
            <a:ext cx="0" cy="3253511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06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sp>
        <p:nvSpPr>
          <p:cNvPr id="407" name="Line"/>
          <p:cNvSpPr/>
          <p:nvPr/>
        </p:nvSpPr>
        <p:spPr>
          <a:xfrm>
            <a:off x="7801883" y="5814306"/>
            <a:ext cx="88183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5" y="1441"/>
                  <a:pt x="9" y="1247"/>
                  <a:pt x="19" y="1092"/>
                </a:cubicBezTo>
                <a:cubicBezTo>
                  <a:pt x="31" y="868"/>
                  <a:pt x="49" y="670"/>
                  <a:pt x="73" y="504"/>
                </a:cubicBezTo>
                <a:cubicBezTo>
                  <a:pt x="98" y="338"/>
                  <a:pt x="126" y="211"/>
                  <a:pt x="159" y="129"/>
                </a:cubicBezTo>
                <a:cubicBezTo>
                  <a:pt x="182" y="65"/>
                  <a:pt x="210" y="32"/>
                  <a:pt x="247" y="16"/>
                </a:cubicBezTo>
                <a:cubicBezTo>
                  <a:pt x="283" y="0"/>
                  <a:pt x="328" y="0"/>
                  <a:pt x="385" y="0"/>
                </a:cubicBezTo>
                <a:lnTo>
                  <a:pt x="21215" y="0"/>
                </a:lnTo>
                <a:cubicBezTo>
                  <a:pt x="21272" y="0"/>
                  <a:pt x="21317" y="0"/>
                  <a:pt x="21353" y="16"/>
                </a:cubicBezTo>
                <a:cubicBezTo>
                  <a:pt x="21390" y="32"/>
                  <a:pt x="21418" y="65"/>
                  <a:pt x="21441" y="129"/>
                </a:cubicBezTo>
                <a:cubicBezTo>
                  <a:pt x="21474" y="211"/>
                  <a:pt x="21502" y="338"/>
                  <a:pt x="21527" y="504"/>
                </a:cubicBezTo>
                <a:cubicBezTo>
                  <a:pt x="21551" y="670"/>
                  <a:pt x="21569" y="868"/>
                  <a:pt x="21581" y="1092"/>
                </a:cubicBezTo>
                <a:cubicBezTo>
                  <a:pt x="21591" y="1247"/>
                  <a:pt x="21595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8" name="Line"/>
          <p:cNvSpPr/>
          <p:nvPr/>
        </p:nvSpPr>
        <p:spPr>
          <a:xfrm>
            <a:off x="12204550" y="4602015"/>
            <a:ext cx="0" cy="6714072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9" name="Rounded Rectangle"/>
          <p:cNvSpPr/>
          <p:nvPr/>
        </p:nvSpPr>
        <p:spPr>
          <a:xfrm>
            <a:off x="10473059" y="3700350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11" name="Venn diagram"/>
          <p:cNvSpPr txBox="1"/>
          <p:nvPr/>
        </p:nvSpPr>
        <p:spPr>
          <a:xfrm>
            <a:off x="11459150" y="38181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412" name="Venn diagram"/>
          <p:cNvSpPr txBox="1"/>
          <p:nvPr/>
        </p:nvSpPr>
        <p:spPr>
          <a:xfrm>
            <a:off x="11476083" y="41314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15" name="Rounded Rectangle"/>
          <p:cNvSpPr/>
          <p:nvPr/>
        </p:nvSpPr>
        <p:spPr>
          <a:xfrm>
            <a:off x="6070947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17" name="Venn diagram"/>
          <p:cNvSpPr txBox="1"/>
          <p:nvPr/>
        </p:nvSpPr>
        <p:spPr>
          <a:xfrm>
            <a:off x="7057038" y="71540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418" name="Venn diagram"/>
          <p:cNvSpPr txBox="1"/>
          <p:nvPr/>
        </p:nvSpPr>
        <p:spPr>
          <a:xfrm>
            <a:off x="7073971" y="74672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21" name="Rounded Rectangle"/>
          <p:cNvSpPr/>
          <p:nvPr/>
        </p:nvSpPr>
        <p:spPr>
          <a:xfrm>
            <a:off x="10474983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23" name="Venn diagram"/>
          <p:cNvSpPr txBox="1"/>
          <p:nvPr/>
        </p:nvSpPr>
        <p:spPr>
          <a:xfrm>
            <a:off x="11461074" y="71540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424" name="Venn diagram"/>
          <p:cNvSpPr txBox="1"/>
          <p:nvPr/>
        </p:nvSpPr>
        <p:spPr>
          <a:xfrm>
            <a:off x="11478007" y="74672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27" name="Rounded Rectangle"/>
          <p:cNvSpPr/>
          <p:nvPr/>
        </p:nvSpPr>
        <p:spPr>
          <a:xfrm>
            <a:off x="14884820" y="7036216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29" name="Venn diagram"/>
          <p:cNvSpPr txBox="1"/>
          <p:nvPr/>
        </p:nvSpPr>
        <p:spPr>
          <a:xfrm>
            <a:off x="15870911" y="7154006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Mary Anderson</a:t>
            </a:r>
          </a:p>
        </p:txBody>
      </p:sp>
      <p:sp>
        <p:nvSpPr>
          <p:cNvPr id="430" name="Venn diagram"/>
          <p:cNvSpPr txBox="1"/>
          <p:nvPr/>
        </p:nvSpPr>
        <p:spPr>
          <a:xfrm>
            <a:off x="15887844" y="7467273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employee's position</a:t>
            </a:r>
          </a:p>
        </p:txBody>
      </p:sp>
      <p:sp>
        <p:nvSpPr>
          <p:cNvPr id="433" name="Rounded Rectangle"/>
          <p:cNvSpPr/>
          <p:nvPr/>
        </p:nvSpPr>
        <p:spPr>
          <a:xfrm>
            <a:off x="6070947" y="873986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37" name="Group"/>
          <p:cNvGrpSpPr/>
          <p:nvPr/>
        </p:nvGrpSpPr>
        <p:grpSpPr>
          <a:xfrm>
            <a:off x="7057039" y="8857657"/>
            <a:ext cx="2443542" cy="630769"/>
            <a:chOff x="0" y="0"/>
            <a:chExt cx="2443540" cy="630766"/>
          </a:xfrm>
        </p:grpSpPr>
        <p:sp>
          <p:nvSpPr>
            <p:cNvPr id="43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43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39" name="Rounded Rectangle"/>
          <p:cNvSpPr/>
          <p:nvPr/>
        </p:nvSpPr>
        <p:spPr>
          <a:xfrm>
            <a:off x="6070947" y="988592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43" name="Group"/>
          <p:cNvGrpSpPr/>
          <p:nvPr/>
        </p:nvGrpSpPr>
        <p:grpSpPr>
          <a:xfrm>
            <a:off x="7057039" y="10003719"/>
            <a:ext cx="2443542" cy="630769"/>
            <a:chOff x="0" y="0"/>
            <a:chExt cx="2443540" cy="630766"/>
          </a:xfrm>
        </p:grpSpPr>
        <p:sp>
          <p:nvSpPr>
            <p:cNvPr id="441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442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45" name="Rounded Rectangle"/>
          <p:cNvSpPr/>
          <p:nvPr/>
        </p:nvSpPr>
        <p:spPr>
          <a:xfrm>
            <a:off x="6070947" y="11031993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49" name="Group"/>
          <p:cNvGrpSpPr/>
          <p:nvPr/>
        </p:nvGrpSpPr>
        <p:grpSpPr>
          <a:xfrm>
            <a:off x="7057039" y="11149783"/>
            <a:ext cx="2443542" cy="630769"/>
            <a:chOff x="0" y="0"/>
            <a:chExt cx="2443540" cy="630766"/>
          </a:xfrm>
        </p:grpSpPr>
        <p:sp>
          <p:nvSpPr>
            <p:cNvPr id="44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44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52" name="Rounded Rectangle"/>
          <p:cNvSpPr/>
          <p:nvPr/>
        </p:nvSpPr>
        <p:spPr>
          <a:xfrm>
            <a:off x="10471683" y="873986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56" name="Group"/>
          <p:cNvGrpSpPr/>
          <p:nvPr/>
        </p:nvGrpSpPr>
        <p:grpSpPr>
          <a:xfrm>
            <a:off x="11457775" y="8857657"/>
            <a:ext cx="2443542" cy="630769"/>
            <a:chOff x="0" y="0"/>
            <a:chExt cx="2443540" cy="630766"/>
          </a:xfrm>
        </p:grpSpPr>
        <p:sp>
          <p:nvSpPr>
            <p:cNvPr id="45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45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58" name="Rounded Rectangle"/>
          <p:cNvSpPr/>
          <p:nvPr/>
        </p:nvSpPr>
        <p:spPr>
          <a:xfrm>
            <a:off x="10471683" y="988592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2" name="Group"/>
          <p:cNvGrpSpPr/>
          <p:nvPr/>
        </p:nvGrpSpPr>
        <p:grpSpPr>
          <a:xfrm>
            <a:off x="11457775" y="10003719"/>
            <a:ext cx="2443542" cy="630769"/>
            <a:chOff x="0" y="0"/>
            <a:chExt cx="2443540" cy="630766"/>
          </a:xfrm>
        </p:grpSpPr>
        <p:sp>
          <p:nvSpPr>
            <p:cNvPr id="46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46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64" name="Rounded Rectangle"/>
          <p:cNvSpPr/>
          <p:nvPr/>
        </p:nvSpPr>
        <p:spPr>
          <a:xfrm>
            <a:off x="10471683" y="11031993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68" name="Group"/>
          <p:cNvGrpSpPr/>
          <p:nvPr/>
        </p:nvGrpSpPr>
        <p:grpSpPr>
          <a:xfrm>
            <a:off x="11457775" y="11149783"/>
            <a:ext cx="2443542" cy="630769"/>
            <a:chOff x="0" y="0"/>
            <a:chExt cx="2443540" cy="630766"/>
          </a:xfrm>
        </p:grpSpPr>
        <p:sp>
          <p:nvSpPr>
            <p:cNvPr id="466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467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71" name="Rounded Rectangle"/>
          <p:cNvSpPr/>
          <p:nvPr/>
        </p:nvSpPr>
        <p:spPr>
          <a:xfrm>
            <a:off x="14884820" y="8739867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75" name="Group"/>
          <p:cNvGrpSpPr/>
          <p:nvPr/>
        </p:nvGrpSpPr>
        <p:grpSpPr>
          <a:xfrm>
            <a:off x="15870912" y="8857657"/>
            <a:ext cx="2443542" cy="630769"/>
            <a:chOff x="0" y="0"/>
            <a:chExt cx="2443540" cy="630766"/>
          </a:xfrm>
        </p:grpSpPr>
        <p:sp>
          <p:nvSpPr>
            <p:cNvPr id="47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47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77" name="Rounded Rectangle"/>
          <p:cNvSpPr/>
          <p:nvPr/>
        </p:nvSpPr>
        <p:spPr>
          <a:xfrm>
            <a:off x="14884820" y="9885929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1" name="Group"/>
          <p:cNvGrpSpPr/>
          <p:nvPr/>
        </p:nvGrpSpPr>
        <p:grpSpPr>
          <a:xfrm>
            <a:off x="15870912" y="10003719"/>
            <a:ext cx="2443542" cy="630769"/>
            <a:chOff x="0" y="0"/>
            <a:chExt cx="2443540" cy="630766"/>
          </a:xfrm>
        </p:grpSpPr>
        <p:sp>
          <p:nvSpPr>
            <p:cNvPr id="47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48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483" name="Rounded Rectangle"/>
          <p:cNvSpPr/>
          <p:nvPr/>
        </p:nvSpPr>
        <p:spPr>
          <a:xfrm>
            <a:off x="14884820" y="11031993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487" name="Group"/>
          <p:cNvGrpSpPr/>
          <p:nvPr/>
        </p:nvGrpSpPr>
        <p:grpSpPr>
          <a:xfrm>
            <a:off x="15870912" y="11149783"/>
            <a:ext cx="2443542" cy="630769"/>
            <a:chOff x="0" y="0"/>
            <a:chExt cx="2443540" cy="630766"/>
          </a:xfrm>
        </p:grpSpPr>
        <p:sp>
          <p:nvSpPr>
            <p:cNvPr id="48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48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1158B2-FE53-5C4F-96B9-DAFFD739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67073" y="7131109"/>
            <a:ext cx="724067" cy="724068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3ED69-FDC1-924B-83C2-D2EB5FA009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67992" y="7131109"/>
            <a:ext cx="724067" cy="724068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2F57CD-19E9-5B48-B9A6-9A0AA17E98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967025" y="7129293"/>
            <a:ext cx="724067" cy="724068"/>
          </a:xfrm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E16094-2015-0749-BDDB-BDACA875779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167073" y="8830710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066A0D-A40F-9643-8259-9F90B1B44C6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559354" y="8830710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552B011-C50F-BC4D-8A9A-C0D1477E43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4967025" y="8833241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43D9C29-578E-2043-9955-D54B7B532854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167073" y="9979109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801DA9A-33CA-084D-A83C-FED5B79CA309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0559354" y="9979109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6D27B4D6-53EE-D240-A70F-879A144FFB5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4967025" y="9979109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4FD30FA-3BC5-3548-AE81-8CFFC91613BE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6167073" y="11126417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FF86B0DF-1FF2-4E4A-83D0-F605753BCC2F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0559354" y="11126417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4A7FB6B0-2B06-6D4A-A47D-BABCF9A8E9D7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4967025" y="11126417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CF168936-1A20-7A4C-A1D1-62267246A60A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59517" y="3794774"/>
            <a:ext cx="724067" cy="724068"/>
          </a:xfrm>
        </p:spPr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grpSp>
        <p:nvGrpSpPr>
          <p:cNvPr id="494" name="Group"/>
          <p:cNvGrpSpPr/>
          <p:nvPr/>
        </p:nvGrpSpPr>
        <p:grpSpPr>
          <a:xfrm>
            <a:off x="14397418" y="6780173"/>
            <a:ext cx="4424135" cy="4094755"/>
            <a:chOff x="0" y="0"/>
            <a:chExt cx="4424134" cy="4094753"/>
          </a:xfrm>
        </p:grpSpPr>
        <p:sp>
          <p:nvSpPr>
            <p:cNvPr id="492" name="Line"/>
            <p:cNvSpPr/>
            <p:nvPr/>
          </p:nvSpPr>
          <p:spPr>
            <a:xfrm>
              <a:off x="2204785" y="0"/>
              <a:ext cx="0" cy="790056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493" name="Line"/>
            <p:cNvSpPr/>
            <p:nvPr/>
          </p:nvSpPr>
          <p:spPr>
            <a:xfrm>
              <a:off x="0" y="778266"/>
              <a:ext cx="4424134" cy="331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23"/>
                  </a:lnTo>
                  <a:cubicBezTo>
                    <a:pt x="0" y="873"/>
                    <a:pt x="0" y="753"/>
                    <a:pt x="5" y="656"/>
                  </a:cubicBezTo>
                  <a:cubicBezTo>
                    <a:pt x="9" y="558"/>
                    <a:pt x="19" y="483"/>
                    <a:pt x="38" y="423"/>
                  </a:cubicBezTo>
                  <a:cubicBezTo>
                    <a:pt x="61" y="336"/>
                    <a:pt x="98" y="260"/>
                    <a:pt x="146" y="195"/>
                  </a:cubicBezTo>
                  <a:cubicBezTo>
                    <a:pt x="195" y="131"/>
                    <a:pt x="252" y="82"/>
                    <a:pt x="317" y="50"/>
                  </a:cubicBezTo>
                  <a:cubicBezTo>
                    <a:pt x="362" y="25"/>
                    <a:pt x="418" y="13"/>
                    <a:pt x="491" y="6"/>
                  </a:cubicBezTo>
                  <a:cubicBezTo>
                    <a:pt x="565" y="0"/>
                    <a:pt x="655" y="0"/>
                    <a:pt x="767" y="0"/>
                  </a:cubicBezTo>
                  <a:lnTo>
                    <a:pt x="20833" y="0"/>
                  </a:lnTo>
                  <a:cubicBezTo>
                    <a:pt x="20945" y="0"/>
                    <a:pt x="21035" y="0"/>
                    <a:pt x="21109" y="6"/>
                  </a:cubicBezTo>
                  <a:cubicBezTo>
                    <a:pt x="21182" y="13"/>
                    <a:pt x="21238" y="25"/>
                    <a:pt x="21283" y="50"/>
                  </a:cubicBezTo>
                  <a:cubicBezTo>
                    <a:pt x="21348" y="82"/>
                    <a:pt x="21405" y="131"/>
                    <a:pt x="21454" y="195"/>
                  </a:cubicBezTo>
                  <a:cubicBezTo>
                    <a:pt x="21502" y="260"/>
                    <a:pt x="21539" y="336"/>
                    <a:pt x="21562" y="423"/>
                  </a:cubicBezTo>
                  <a:cubicBezTo>
                    <a:pt x="21581" y="483"/>
                    <a:pt x="21591" y="558"/>
                    <a:pt x="21595" y="656"/>
                  </a:cubicBezTo>
                  <a:cubicBezTo>
                    <a:pt x="21600" y="753"/>
                    <a:pt x="21600" y="873"/>
                    <a:pt x="21600" y="1023"/>
                  </a:cubicBez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497" name="Group"/>
          <p:cNvGrpSpPr/>
          <p:nvPr/>
        </p:nvGrpSpPr>
        <p:grpSpPr>
          <a:xfrm>
            <a:off x="5583617" y="6780173"/>
            <a:ext cx="4424135" cy="4094755"/>
            <a:chOff x="0" y="0"/>
            <a:chExt cx="4424134" cy="4094753"/>
          </a:xfrm>
        </p:grpSpPr>
        <p:sp>
          <p:nvSpPr>
            <p:cNvPr id="495" name="Line"/>
            <p:cNvSpPr/>
            <p:nvPr/>
          </p:nvSpPr>
          <p:spPr>
            <a:xfrm>
              <a:off x="2204785" y="0"/>
              <a:ext cx="0" cy="790056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496" name="Line"/>
            <p:cNvSpPr/>
            <p:nvPr/>
          </p:nvSpPr>
          <p:spPr>
            <a:xfrm>
              <a:off x="0" y="778266"/>
              <a:ext cx="4424134" cy="331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23"/>
                  </a:lnTo>
                  <a:cubicBezTo>
                    <a:pt x="0" y="873"/>
                    <a:pt x="0" y="753"/>
                    <a:pt x="5" y="656"/>
                  </a:cubicBezTo>
                  <a:cubicBezTo>
                    <a:pt x="9" y="558"/>
                    <a:pt x="19" y="483"/>
                    <a:pt x="38" y="423"/>
                  </a:cubicBezTo>
                  <a:cubicBezTo>
                    <a:pt x="61" y="336"/>
                    <a:pt x="98" y="260"/>
                    <a:pt x="146" y="195"/>
                  </a:cubicBezTo>
                  <a:cubicBezTo>
                    <a:pt x="195" y="131"/>
                    <a:pt x="252" y="82"/>
                    <a:pt x="317" y="50"/>
                  </a:cubicBezTo>
                  <a:cubicBezTo>
                    <a:pt x="362" y="25"/>
                    <a:pt x="418" y="13"/>
                    <a:pt x="491" y="6"/>
                  </a:cubicBezTo>
                  <a:cubicBezTo>
                    <a:pt x="565" y="0"/>
                    <a:pt x="655" y="0"/>
                    <a:pt x="767" y="0"/>
                  </a:cubicBezTo>
                  <a:lnTo>
                    <a:pt x="20833" y="0"/>
                  </a:lnTo>
                  <a:cubicBezTo>
                    <a:pt x="20945" y="0"/>
                    <a:pt x="21035" y="0"/>
                    <a:pt x="21109" y="6"/>
                  </a:cubicBezTo>
                  <a:cubicBezTo>
                    <a:pt x="21182" y="13"/>
                    <a:pt x="21238" y="25"/>
                    <a:pt x="21283" y="50"/>
                  </a:cubicBezTo>
                  <a:cubicBezTo>
                    <a:pt x="21348" y="82"/>
                    <a:pt x="21405" y="131"/>
                    <a:pt x="21454" y="195"/>
                  </a:cubicBezTo>
                  <a:cubicBezTo>
                    <a:pt x="21502" y="260"/>
                    <a:pt x="21539" y="336"/>
                    <a:pt x="21562" y="423"/>
                  </a:cubicBezTo>
                  <a:cubicBezTo>
                    <a:pt x="21581" y="483"/>
                    <a:pt x="21591" y="558"/>
                    <a:pt x="21595" y="656"/>
                  </a:cubicBezTo>
                  <a:cubicBezTo>
                    <a:pt x="21600" y="753"/>
                    <a:pt x="21600" y="873"/>
                    <a:pt x="21600" y="1023"/>
                  </a:cubicBez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498" name="Line"/>
          <p:cNvSpPr/>
          <p:nvPr/>
        </p:nvSpPr>
        <p:spPr>
          <a:xfrm>
            <a:off x="7789184" y="5005739"/>
            <a:ext cx="88056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5" y="1441"/>
                  <a:pt x="9" y="1247"/>
                  <a:pt x="19" y="1092"/>
                </a:cubicBezTo>
                <a:cubicBezTo>
                  <a:pt x="31" y="868"/>
                  <a:pt x="49" y="670"/>
                  <a:pt x="74" y="504"/>
                </a:cubicBezTo>
                <a:cubicBezTo>
                  <a:pt x="98" y="338"/>
                  <a:pt x="127" y="211"/>
                  <a:pt x="159" y="129"/>
                </a:cubicBezTo>
                <a:cubicBezTo>
                  <a:pt x="182" y="65"/>
                  <a:pt x="210" y="32"/>
                  <a:pt x="247" y="16"/>
                </a:cubicBezTo>
                <a:cubicBezTo>
                  <a:pt x="284" y="0"/>
                  <a:pt x="329" y="0"/>
                  <a:pt x="385" y="0"/>
                </a:cubicBezTo>
                <a:lnTo>
                  <a:pt x="21215" y="0"/>
                </a:lnTo>
                <a:cubicBezTo>
                  <a:pt x="21271" y="0"/>
                  <a:pt x="21316" y="0"/>
                  <a:pt x="21353" y="16"/>
                </a:cubicBezTo>
                <a:cubicBezTo>
                  <a:pt x="21390" y="32"/>
                  <a:pt x="21418" y="65"/>
                  <a:pt x="21441" y="129"/>
                </a:cubicBezTo>
                <a:cubicBezTo>
                  <a:pt x="21473" y="211"/>
                  <a:pt x="21502" y="338"/>
                  <a:pt x="21526" y="504"/>
                </a:cubicBezTo>
                <a:cubicBezTo>
                  <a:pt x="21551" y="670"/>
                  <a:pt x="21569" y="868"/>
                  <a:pt x="21581" y="1092"/>
                </a:cubicBezTo>
                <a:cubicBezTo>
                  <a:pt x="21591" y="1247"/>
                  <a:pt x="21595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99" name="Line"/>
          <p:cNvSpPr/>
          <p:nvPr/>
        </p:nvSpPr>
        <p:spPr>
          <a:xfrm>
            <a:off x="12204550" y="4136348"/>
            <a:ext cx="0" cy="869426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00" name="Rounded Rectangle"/>
          <p:cNvSpPr/>
          <p:nvPr/>
        </p:nvSpPr>
        <p:spPr>
          <a:xfrm>
            <a:off x="10473059" y="323468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02" name="Venn diagram"/>
          <p:cNvSpPr txBox="1"/>
          <p:nvPr/>
        </p:nvSpPr>
        <p:spPr>
          <a:xfrm>
            <a:off x="11459150" y="3352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503" name="Venn diagram"/>
          <p:cNvSpPr txBox="1"/>
          <p:nvPr/>
        </p:nvSpPr>
        <p:spPr>
          <a:xfrm>
            <a:off x="11476083" y="3665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506" name="Rounded Rectangle"/>
          <p:cNvSpPr/>
          <p:nvPr/>
        </p:nvSpPr>
        <p:spPr>
          <a:xfrm>
            <a:off x="3854928" y="82723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10" name="Group"/>
          <p:cNvGrpSpPr/>
          <p:nvPr/>
        </p:nvGrpSpPr>
        <p:grpSpPr>
          <a:xfrm>
            <a:off x="4841020" y="8390140"/>
            <a:ext cx="2443542" cy="630769"/>
            <a:chOff x="0" y="0"/>
            <a:chExt cx="2443540" cy="630766"/>
          </a:xfrm>
        </p:grpSpPr>
        <p:sp>
          <p:nvSpPr>
            <p:cNvPr id="50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50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12" name="Rounded Rectangle"/>
          <p:cNvSpPr/>
          <p:nvPr/>
        </p:nvSpPr>
        <p:spPr>
          <a:xfrm>
            <a:off x="3854928" y="94184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16" name="Group"/>
          <p:cNvGrpSpPr/>
          <p:nvPr/>
        </p:nvGrpSpPr>
        <p:grpSpPr>
          <a:xfrm>
            <a:off x="4841020" y="9536202"/>
            <a:ext cx="2443542" cy="630769"/>
            <a:chOff x="0" y="0"/>
            <a:chExt cx="2443540" cy="630766"/>
          </a:xfrm>
        </p:grpSpPr>
        <p:sp>
          <p:nvSpPr>
            <p:cNvPr id="51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51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18" name="Rounded Rectangle"/>
          <p:cNvSpPr/>
          <p:nvPr/>
        </p:nvSpPr>
        <p:spPr>
          <a:xfrm>
            <a:off x="3854928" y="105644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22" name="Group"/>
          <p:cNvGrpSpPr/>
          <p:nvPr/>
        </p:nvGrpSpPr>
        <p:grpSpPr>
          <a:xfrm>
            <a:off x="4841020" y="10682266"/>
            <a:ext cx="2443542" cy="630769"/>
            <a:chOff x="0" y="0"/>
            <a:chExt cx="2443540" cy="630766"/>
          </a:xfrm>
        </p:grpSpPr>
        <p:sp>
          <p:nvSpPr>
            <p:cNvPr id="52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52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25" name="Rounded Rectangle"/>
          <p:cNvSpPr/>
          <p:nvPr/>
        </p:nvSpPr>
        <p:spPr>
          <a:xfrm>
            <a:off x="6073550" y="59355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27" name="Venn diagram"/>
          <p:cNvSpPr txBox="1"/>
          <p:nvPr/>
        </p:nvSpPr>
        <p:spPr>
          <a:xfrm>
            <a:off x="7059641" y="6053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528" name="Venn diagram"/>
          <p:cNvSpPr txBox="1"/>
          <p:nvPr/>
        </p:nvSpPr>
        <p:spPr>
          <a:xfrm>
            <a:off x="7076574" y="6366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Product manager</a:t>
            </a:r>
          </a:p>
        </p:txBody>
      </p:sp>
      <p:sp>
        <p:nvSpPr>
          <p:cNvPr id="531" name="Rounded Rectangle"/>
          <p:cNvSpPr/>
          <p:nvPr/>
        </p:nvSpPr>
        <p:spPr>
          <a:xfrm>
            <a:off x="8262304" y="82723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35" name="Group"/>
          <p:cNvGrpSpPr/>
          <p:nvPr/>
        </p:nvGrpSpPr>
        <p:grpSpPr>
          <a:xfrm>
            <a:off x="9248396" y="8390140"/>
            <a:ext cx="2443542" cy="630769"/>
            <a:chOff x="0" y="0"/>
            <a:chExt cx="2443540" cy="630766"/>
          </a:xfrm>
        </p:grpSpPr>
        <p:sp>
          <p:nvSpPr>
            <p:cNvPr id="53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53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37" name="Rounded Rectangle"/>
          <p:cNvSpPr/>
          <p:nvPr/>
        </p:nvSpPr>
        <p:spPr>
          <a:xfrm>
            <a:off x="8262304" y="94184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41" name="Group"/>
          <p:cNvGrpSpPr/>
          <p:nvPr/>
        </p:nvGrpSpPr>
        <p:grpSpPr>
          <a:xfrm>
            <a:off x="9248396" y="9536202"/>
            <a:ext cx="2443542" cy="630769"/>
            <a:chOff x="0" y="0"/>
            <a:chExt cx="2443540" cy="630766"/>
          </a:xfrm>
        </p:grpSpPr>
        <p:sp>
          <p:nvSpPr>
            <p:cNvPr id="53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54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43" name="Rounded Rectangle"/>
          <p:cNvSpPr/>
          <p:nvPr/>
        </p:nvSpPr>
        <p:spPr>
          <a:xfrm>
            <a:off x="8262304" y="105644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47" name="Group"/>
          <p:cNvGrpSpPr/>
          <p:nvPr/>
        </p:nvGrpSpPr>
        <p:grpSpPr>
          <a:xfrm>
            <a:off x="9248396" y="10682266"/>
            <a:ext cx="2443542" cy="630769"/>
            <a:chOff x="0" y="0"/>
            <a:chExt cx="2443540" cy="630766"/>
          </a:xfrm>
        </p:grpSpPr>
        <p:sp>
          <p:nvSpPr>
            <p:cNvPr id="54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54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50" name="Rounded Rectangle"/>
          <p:cNvSpPr/>
          <p:nvPr/>
        </p:nvSpPr>
        <p:spPr>
          <a:xfrm>
            <a:off x="14871058" y="59355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52" name="Venn diagram"/>
          <p:cNvSpPr txBox="1"/>
          <p:nvPr/>
        </p:nvSpPr>
        <p:spPr>
          <a:xfrm>
            <a:off x="15857149" y="60533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553" name="Venn diagram"/>
          <p:cNvSpPr txBox="1"/>
          <p:nvPr/>
        </p:nvSpPr>
        <p:spPr>
          <a:xfrm>
            <a:off x="15874082" y="63666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Marketing manager</a:t>
            </a:r>
          </a:p>
        </p:txBody>
      </p:sp>
      <p:sp>
        <p:nvSpPr>
          <p:cNvPr id="556" name="Rounded Rectangle"/>
          <p:cNvSpPr/>
          <p:nvPr/>
        </p:nvSpPr>
        <p:spPr>
          <a:xfrm>
            <a:off x="12665900" y="82723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60" name="Group"/>
          <p:cNvGrpSpPr/>
          <p:nvPr/>
        </p:nvGrpSpPr>
        <p:grpSpPr>
          <a:xfrm>
            <a:off x="13651992" y="8390140"/>
            <a:ext cx="2443542" cy="630769"/>
            <a:chOff x="0" y="0"/>
            <a:chExt cx="2443540" cy="630766"/>
          </a:xfrm>
        </p:grpSpPr>
        <p:sp>
          <p:nvSpPr>
            <p:cNvPr id="55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55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62" name="Rounded Rectangle"/>
          <p:cNvSpPr/>
          <p:nvPr/>
        </p:nvSpPr>
        <p:spPr>
          <a:xfrm>
            <a:off x="12665900" y="94184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66" name="Group"/>
          <p:cNvGrpSpPr/>
          <p:nvPr/>
        </p:nvGrpSpPr>
        <p:grpSpPr>
          <a:xfrm>
            <a:off x="13651992" y="9536202"/>
            <a:ext cx="2443542" cy="630769"/>
            <a:chOff x="0" y="0"/>
            <a:chExt cx="2443540" cy="630766"/>
          </a:xfrm>
        </p:grpSpPr>
        <p:sp>
          <p:nvSpPr>
            <p:cNvPr id="56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56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68" name="Rounded Rectangle"/>
          <p:cNvSpPr/>
          <p:nvPr/>
        </p:nvSpPr>
        <p:spPr>
          <a:xfrm>
            <a:off x="12665900" y="105644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72" name="Group"/>
          <p:cNvGrpSpPr/>
          <p:nvPr/>
        </p:nvGrpSpPr>
        <p:grpSpPr>
          <a:xfrm>
            <a:off x="13651992" y="10682266"/>
            <a:ext cx="2443542" cy="630769"/>
            <a:chOff x="0" y="0"/>
            <a:chExt cx="2443540" cy="630766"/>
          </a:xfrm>
        </p:grpSpPr>
        <p:sp>
          <p:nvSpPr>
            <p:cNvPr id="57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57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75" name="Rounded Rectangle"/>
          <p:cNvSpPr/>
          <p:nvPr/>
        </p:nvSpPr>
        <p:spPr>
          <a:xfrm>
            <a:off x="17075739" y="82723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79" name="Group"/>
          <p:cNvGrpSpPr/>
          <p:nvPr/>
        </p:nvGrpSpPr>
        <p:grpSpPr>
          <a:xfrm>
            <a:off x="18061831" y="8390140"/>
            <a:ext cx="2443542" cy="630769"/>
            <a:chOff x="0" y="0"/>
            <a:chExt cx="2443540" cy="630766"/>
          </a:xfrm>
        </p:grpSpPr>
        <p:sp>
          <p:nvSpPr>
            <p:cNvPr id="577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578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81" name="Rounded Rectangle"/>
          <p:cNvSpPr/>
          <p:nvPr/>
        </p:nvSpPr>
        <p:spPr>
          <a:xfrm>
            <a:off x="17075739" y="94184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85" name="Group"/>
          <p:cNvGrpSpPr/>
          <p:nvPr/>
        </p:nvGrpSpPr>
        <p:grpSpPr>
          <a:xfrm>
            <a:off x="18061831" y="9536202"/>
            <a:ext cx="2443542" cy="630769"/>
            <a:chOff x="0" y="0"/>
            <a:chExt cx="2443540" cy="630766"/>
          </a:xfrm>
        </p:grpSpPr>
        <p:sp>
          <p:nvSpPr>
            <p:cNvPr id="58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58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587" name="Rounded Rectangle"/>
          <p:cNvSpPr/>
          <p:nvPr/>
        </p:nvSpPr>
        <p:spPr>
          <a:xfrm>
            <a:off x="17075739" y="105644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91" name="Group"/>
          <p:cNvGrpSpPr/>
          <p:nvPr/>
        </p:nvGrpSpPr>
        <p:grpSpPr>
          <a:xfrm>
            <a:off x="18061831" y="10682266"/>
            <a:ext cx="2443542" cy="630769"/>
            <a:chOff x="0" y="0"/>
            <a:chExt cx="2443540" cy="630766"/>
          </a:xfrm>
        </p:grpSpPr>
        <p:sp>
          <p:nvSpPr>
            <p:cNvPr id="58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59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68134E4-DD5E-5243-AD00-5EC66B9466F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947132" y="8366773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83C864-034E-B34C-8C33-BF0ED9D8F1C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49694" y="8367774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8776AB6-A11A-DB45-9EAD-C8DC2C1EDF6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2756654" y="8366773"/>
            <a:ext cx="724067" cy="72406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13D8FEC-5CAC-DE4A-8A63-39ED1B5E4A5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7165372" y="8366773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7DE4A601-6065-344B-88FD-178F7AE6BCC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947132" y="9512836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E400E76C-020A-F449-81DE-0131607295C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349694" y="9512836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B31925F3-CB92-2047-8C2B-800B842F782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2756654" y="9512836"/>
            <a:ext cx="724067" cy="724068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E755016C-20B4-5E42-BCB3-9C3C0FB86FF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7165372" y="9512836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BCD1E8DD-A1A4-0444-9ADF-5FE9C5BBF4BA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947132" y="10658900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C806FF85-2E0E-8B4E-B3DF-89987D7CFDEC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349694" y="10658900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F1EA313-EBEC-C949-9549-0E8F69E71399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756654" y="10660150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E473DA2F-D1DA-D547-88F3-36E7DD0A8500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7165372" y="10658900"/>
            <a:ext cx="724067" cy="724068"/>
          </a:xfrm>
        </p:spPr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04B5EC62-16E4-E84C-BEA4-8AB561737B9E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6164379" y="6029973"/>
            <a:ext cx="724067" cy="724068"/>
          </a:xfrm>
        </p:spPr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816D049D-1385-D140-B464-591CE9319B68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4961887" y="6035063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1CE1B4F-4D2B-4B41-9AF9-46EA79921C08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10558545" y="3329107"/>
            <a:ext cx="724067" cy="724068"/>
          </a:xfrm>
        </p:spPr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Line"/>
          <p:cNvSpPr/>
          <p:nvPr/>
        </p:nvSpPr>
        <p:spPr>
          <a:xfrm flipV="1">
            <a:off x="9423359" y="4540020"/>
            <a:ext cx="556238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96" name="Venn diagram"/>
          <p:cNvSpPr txBox="1"/>
          <p:nvPr/>
        </p:nvSpPr>
        <p:spPr>
          <a:xfrm>
            <a:off x="5521645" y="1671290"/>
            <a:ext cx="1334071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Company organizational chart with photos</a:t>
            </a:r>
          </a:p>
        </p:txBody>
      </p:sp>
      <p:grpSp>
        <p:nvGrpSpPr>
          <p:cNvPr id="599" name="Group"/>
          <p:cNvGrpSpPr/>
          <p:nvPr/>
        </p:nvGrpSpPr>
        <p:grpSpPr>
          <a:xfrm>
            <a:off x="14397418" y="7250073"/>
            <a:ext cx="4424135" cy="4094755"/>
            <a:chOff x="0" y="0"/>
            <a:chExt cx="4424134" cy="4094753"/>
          </a:xfrm>
        </p:grpSpPr>
        <p:sp>
          <p:nvSpPr>
            <p:cNvPr id="597" name="Line"/>
            <p:cNvSpPr/>
            <p:nvPr/>
          </p:nvSpPr>
          <p:spPr>
            <a:xfrm>
              <a:off x="2204785" y="0"/>
              <a:ext cx="0" cy="790056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598" name="Line"/>
            <p:cNvSpPr/>
            <p:nvPr/>
          </p:nvSpPr>
          <p:spPr>
            <a:xfrm>
              <a:off x="0" y="778266"/>
              <a:ext cx="4424134" cy="331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23"/>
                  </a:lnTo>
                  <a:cubicBezTo>
                    <a:pt x="0" y="873"/>
                    <a:pt x="0" y="753"/>
                    <a:pt x="5" y="656"/>
                  </a:cubicBezTo>
                  <a:cubicBezTo>
                    <a:pt x="9" y="558"/>
                    <a:pt x="19" y="483"/>
                    <a:pt x="38" y="423"/>
                  </a:cubicBezTo>
                  <a:cubicBezTo>
                    <a:pt x="61" y="336"/>
                    <a:pt x="98" y="260"/>
                    <a:pt x="146" y="195"/>
                  </a:cubicBezTo>
                  <a:cubicBezTo>
                    <a:pt x="195" y="131"/>
                    <a:pt x="252" y="82"/>
                    <a:pt x="317" y="50"/>
                  </a:cubicBezTo>
                  <a:cubicBezTo>
                    <a:pt x="362" y="25"/>
                    <a:pt x="418" y="13"/>
                    <a:pt x="491" y="6"/>
                  </a:cubicBezTo>
                  <a:cubicBezTo>
                    <a:pt x="565" y="0"/>
                    <a:pt x="655" y="0"/>
                    <a:pt x="767" y="0"/>
                  </a:cubicBezTo>
                  <a:lnTo>
                    <a:pt x="20833" y="0"/>
                  </a:lnTo>
                  <a:cubicBezTo>
                    <a:pt x="20945" y="0"/>
                    <a:pt x="21035" y="0"/>
                    <a:pt x="21109" y="6"/>
                  </a:cubicBezTo>
                  <a:cubicBezTo>
                    <a:pt x="21182" y="13"/>
                    <a:pt x="21238" y="25"/>
                    <a:pt x="21283" y="50"/>
                  </a:cubicBezTo>
                  <a:cubicBezTo>
                    <a:pt x="21348" y="82"/>
                    <a:pt x="21405" y="131"/>
                    <a:pt x="21454" y="195"/>
                  </a:cubicBezTo>
                  <a:cubicBezTo>
                    <a:pt x="21502" y="260"/>
                    <a:pt x="21539" y="336"/>
                    <a:pt x="21562" y="423"/>
                  </a:cubicBezTo>
                  <a:cubicBezTo>
                    <a:pt x="21581" y="483"/>
                    <a:pt x="21591" y="558"/>
                    <a:pt x="21595" y="656"/>
                  </a:cubicBezTo>
                  <a:cubicBezTo>
                    <a:pt x="21600" y="753"/>
                    <a:pt x="21600" y="873"/>
                    <a:pt x="21600" y="1023"/>
                  </a:cubicBez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602" name="Group"/>
          <p:cNvGrpSpPr/>
          <p:nvPr/>
        </p:nvGrpSpPr>
        <p:grpSpPr>
          <a:xfrm>
            <a:off x="5583617" y="7250073"/>
            <a:ext cx="4424135" cy="4094755"/>
            <a:chOff x="0" y="0"/>
            <a:chExt cx="4424134" cy="4094753"/>
          </a:xfrm>
        </p:grpSpPr>
        <p:sp>
          <p:nvSpPr>
            <p:cNvPr id="600" name="Line"/>
            <p:cNvSpPr/>
            <p:nvPr/>
          </p:nvSpPr>
          <p:spPr>
            <a:xfrm>
              <a:off x="2204785" y="0"/>
              <a:ext cx="0" cy="790056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601" name="Line"/>
            <p:cNvSpPr/>
            <p:nvPr/>
          </p:nvSpPr>
          <p:spPr>
            <a:xfrm>
              <a:off x="0" y="778266"/>
              <a:ext cx="4424134" cy="331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23"/>
                  </a:lnTo>
                  <a:cubicBezTo>
                    <a:pt x="0" y="873"/>
                    <a:pt x="0" y="753"/>
                    <a:pt x="5" y="656"/>
                  </a:cubicBezTo>
                  <a:cubicBezTo>
                    <a:pt x="9" y="558"/>
                    <a:pt x="19" y="483"/>
                    <a:pt x="38" y="423"/>
                  </a:cubicBezTo>
                  <a:cubicBezTo>
                    <a:pt x="61" y="336"/>
                    <a:pt x="98" y="260"/>
                    <a:pt x="146" y="195"/>
                  </a:cubicBezTo>
                  <a:cubicBezTo>
                    <a:pt x="195" y="131"/>
                    <a:pt x="252" y="82"/>
                    <a:pt x="317" y="50"/>
                  </a:cubicBezTo>
                  <a:cubicBezTo>
                    <a:pt x="362" y="25"/>
                    <a:pt x="418" y="13"/>
                    <a:pt x="491" y="6"/>
                  </a:cubicBezTo>
                  <a:cubicBezTo>
                    <a:pt x="565" y="0"/>
                    <a:pt x="655" y="0"/>
                    <a:pt x="767" y="0"/>
                  </a:cubicBezTo>
                  <a:lnTo>
                    <a:pt x="20833" y="0"/>
                  </a:lnTo>
                  <a:cubicBezTo>
                    <a:pt x="20945" y="0"/>
                    <a:pt x="21035" y="0"/>
                    <a:pt x="21109" y="6"/>
                  </a:cubicBezTo>
                  <a:cubicBezTo>
                    <a:pt x="21182" y="13"/>
                    <a:pt x="21238" y="25"/>
                    <a:pt x="21283" y="50"/>
                  </a:cubicBezTo>
                  <a:cubicBezTo>
                    <a:pt x="21348" y="82"/>
                    <a:pt x="21405" y="131"/>
                    <a:pt x="21454" y="195"/>
                  </a:cubicBezTo>
                  <a:cubicBezTo>
                    <a:pt x="21502" y="260"/>
                    <a:pt x="21539" y="336"/>
                    <a:pt x="21562" y="423"/>
                  </a:cubicBezTo>
                  <a:cubicBezTo>
                    <a:pt x="21581" y="483"/>
                    <a:pt x="21591" y="558"/>
                    <a:pt x="21595" y="656"/>
                  </a:cubicBezTo>
                  <a:cubicBezTo>
                    <a:pt x="21600" y="753"/>
                    <a:pt x="21600" y="873"/>
                    <a:pt x="21600" y="1023"/>
                  </a:cubicBez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603" name="Line"/>
          <p:cNvSpPr/>
          <p:nvPr/>
        </p:nvSpPr>
        <p:spPr>
          <a:xfrm>
            <a:off x="7789183" y="5475639"/>
            <a:ext cx="8805634" cy="1284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642"/>
                </a:lnTo>
                <a:cubicBezTo>
                  <a:pt x="0" y="2255"/>
                  <a:pt x="0" y="1945"/>
                  <a:pt x="2" y="1693"/>
                </a:cubicBezTo>
                <a:cubicBezTo>
                  <a:pt x="5" y="1441"/>
                  <a:pt x="9" y="1247"/>
                  <a:pt x="19" y="1092"/>
                </a:cubicBezTo>
                <a:cubicBezTo>
                  <a:pt x="31" y="868"/>
                  <a:pt x="49" y="670"/>
                  <a:pt x="74" y="504"/>
                </a:cubicBezTo>
                <a:cubicBezTo>
                  <a:pt x="98" y="338"/>
                  <a:pt x="127" y="211"/>
                  <a:pt x="159" y="129"/>
                </a:cubicBezTo>
                <a:cubicBezTo>
                  <a:pt x="182" y="65"/>
                  <a:pt x="210" y="32"/>
                  <a:pt x="247" y="16"/>
                </a:cubicBezTo>
                <a:cubicBezTo>
                  <a:pt x="284" y="0"/>
                  <a:pt x="329" y="0"/>
                  <a:pt x="385" y="0"/>
                </a:cubicBezTo>
                <a:lnTo>
                  <a:pt x="21215" y="0"/>
                </a:lnTo>
                <a:cubicBezTo>
                  <a:pt x="21271" y="0"/>
                  <a:pt x="21316" y="0"/>
                  <a:pt x="21353" y="16"/>
                </a:cubicBezTo>
                <a:cubicBezTo>
                  <a:pt x="21390" y="32"/>
                  <a:pt x="21418" y="65"/>
                  <a:pt x="21441" y="129"/>
                </a:cubicBezTo>
                <a:cubicBezTo>
                  <a:pt x="21473" y="211"/>
                  <a:pt x="21502" y="338"/>
                  <a:pt x="21526" y="504"/>
                </a:cubicBezTo>
                <a:cubicBezTo>
                  <a:pt x="21551" y="670"/>
                  <a:pt x="21569" y="868"/>
                  <a:pt x="21581" y="1092"/>
                </a:cubicBezTo>
                <a:cubicBezTo>
                  <a:pt x="21591" y="1247"/>
                  <a:pt x="21595" y="1441"/>
                  <a:pt x="21598" y="1693"/>
                </a:cubicBezTo>
                <a:cubicBezTo>
                  <a:pt x="21600" y="1945"/>
                  <a:pt x="21600" y="2255"/>
                  <a:pt x="21600" y="2642"/>
                </a:cubicBez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4" name="Line"/>
          <p:cNvSpPr/>
          <p:nvPr/>
        </p:nvSpPr>
        <p:spPr>
          <a:xfrm>
            <a:off x="12204550" y="3704683"/>
            <a:ext cx="0" cy="177099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5" name="Rounded Rectangle"/>
          <p:cNvSpPr/>
          <p:nvPr/>
        </p:nvSpPr>
        <p:spPr>
          <a:xfrm>
            <a:off x="10473059" y="285368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7" name="Venn diagram"/>
          <p:cNvSpPr txBox="1"/>
          <p:nvPr/>
        </p:nvSpPr>
        <p:spPr>
          <a:xfrm>
            <a:off x="11459150" y="297147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Kevin Sanchez</a:t>
            </a:r>
          </a:p>
        </p:txBody>
      </p:sp>
      <p:sp>
        <p:nvSpPr>
          <p:cNvPr id="608" name="Venn diagram"/>
          <p:cNvSpPr txBox="1"/>
          <p:nvPr/>
        </p:nvSpPr>
        <p:spPr>
          <a:xfrm>
            <a:off x="11476083" y="328474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611" name="Rounded Rectangle"/>
          <p:cNvSpPr/>
          <p:nvPr/>
        </p:nvSpPr>
        <p:spPr>
          <a:xfrm>
            <a:off x="3854928" y="87422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15" name="Group"/>
          <p:cNvGrpSpPr/>
          <p:nvPr/>
        </p:nvGrpSpPr>
        <p:grpSpPr>
          <a:xfrm>
            <a:off x="4841020" y="8860040"/>
            <a:ext cx="2443542" cy="630769"/>
            <a:chOff x="0" y="0"/>
            <a:chExt cx="2443540" cy="630766"/>
          </a:xfrm>
        </p:grpSpPr>
        <p:sp>
          <p:nvSpPr>
            <p:cNvPr id="61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Joshua Hernandez</a:t>
              </a:r>
            </a:p>
          </p:txBody>
        </p:sp>
        <p:sp>
          <p:nvSpPr>
            <p:cNvPr id="61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17" name="Rounded Rectangle"/>
          <p:cNvSpPr/>
          <p:nvPr/>
        </p:nvSpPr>
        <p:spPr>
          <a:xfrm>
            <a:off x="3854928" y="98883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21" name="Group"/>
          <p:cNvGrpSpPr/>
          <p:nvPr/>
        </p:nvGrpSpPr>
        <p:grpSpPr>
          <a:xfrm>
            <a:off x="4841020" y="10006102"/>
            <a:ext cx="2443542" cy="630769"/>
            <a:chOff x="0" y="0"/>
            <a:chExt cx="2443540" cy="630766"/>
          </a:xfrm>
        </p:grpSpPr>
        <p:sp>
          <p:nvSpPr>
            <p:cNvPr id="61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Kevin Taylor</a:t>
              </a:r>
            </a:p>
          </p:txBody>
        </p:sp>
        <p:sp>
          <p:nvSpPr>
            <p:cNvPr id="62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23" name="Rounded Rectangle"/>
          <p:cNvSpPr/>
          <p:nvPr/>
        </p:nvSpPr>
        <p:spPr>
          <a:xfrm>
            <a:off x="3854928" y="110343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27" name="Group"/>
          <p:cNvGrpSpPr/>
          <p:nvPr/>
        </p:nvGrpSpPr>
        <p:grpSpPr>
          <a:xfrm>
            <a:off x="4841020" y="11152166"/>
            <a:ext cx="2443542" cy="630769"/>
            <a:chOff x="0" y="0"/>
            <a:chExt cx="2443540" cy="630766"/>
          </a:xfrm>
        </p:grpSpPr>
        <p:sp>
          <p:nvSpPr>
            <p:cNvPr id="62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Steven Clark</a:t>
              </a:r>
            </a:p>
          </p:txBody>
        </p:sp>
        <p:sp>
          <p:nvSpPr>
            <p:cNvPr id="62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30" name="Rounded Rectangle"/>
          <p:cNvSpPr/>
          <p:nvPr/>
        </p:nvSpPr>
        <p:spPr>
          <a:xfrm>
            <a:off x="6073550" y="64054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32" name="Venn diagram"/>
          <p:cNvSpPr txBox="1"/>
          <p:nvPr/>
        </p:nvSpPr>
        <p:spPr>
          <a:xfrm>
            <a:off x="7059641" y="65232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Michael Garcia</a:t>
            </a:r>
          </a:p>
        </p:txBody>
      </p:sp>
      <p:sp>
        <p:nvSpPr>
          <p:cNvPr id="633" name="Venn diagram"/>
          <p:cNvSpPr txBox="1"/>
          <p:nvPr/>
        </p:nvSpPr>
        <p:spPr>
          <a:xfrm>
            <a:off x="7076574" y="68365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Product manager</a:t>
            </a:r>
          </a:p>
        </p:txBody>
      </p:sp>
      <p:sp>
        <p:nvSpPr>
          <p:cNvPr id="636" name="Rounded Rectangle"/>
          <p:cNvSpPr/>
          <p:nvPr/>
        </p:nvSpPr>
        <p:spPr>
          <a:xfrm>
            <a:off x="8262303" y="87422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40" name="Group"/>
          <p:cNvGrpSpPr/>
          <p:nvPr/>
        </p:nvGrpSpPr>
        <p:grpSpPr>
          <a:xfrm>
            <a:off x="9248395" y="8860040"/>
            <a:ext cx="2443542" cy="630769"/>
            <a:chOff x="0" y="0"/>
            <a:chExt cx="2443540" cy="630766"/>
          </a:xfrm>
        </p:grpSpPr>
        <p:sp>
          <p:nvSpPr>
            <p:cNvPr id="63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Richard Perez</a:t>
              </a:r>
            </a:p>
          </p:txBody>
        </p:sp>
        <p:sp>
          <p:nvSpPr>
            <p:cNvPr id="63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42" name="Rounded Rectangle"/>
          <p:cNvSpPr/>
          <p:nvPr/>
        </p:nvSpPr>
        <p:spPr>
          <a:xfrm>
            <a:off x="8262303" y="98883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46" name="Group"/>
          <p:cNvGrpSpPr/>
          <p:nvPr/>
        </p:nvGrpSpPr>
        <p:grpSpPr>
          <a:xfrm>
            <a:off x="9248395" y="10006102"/>
            <a:ext cx="2443542" cy="630769"/>
            <a:chOff x="0" y="0"/>
            <a:chExt cx="2443540" cy="630766"/>
          </a:xfrm>
        </p:grpSpPr>
        <p:sp>
          <p:nvSpPr>
            <p:cNvPr id="64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William Lee</a:t>
              </a:r>
            </a:p>
          </p:txBody>
        </p:sp>
        <p:sp>
          <p:nvSpPr>
            <p:cNvPr id="64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48" name="Rounded Rectangle"/>
          <p:cNvSpPr/>
          <p:nvPr/>
        </p:nvSpPr>
        <p:spPr>
          <a:xfrm>
            <a:off x="8262303" y="110343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52" name="Group"/>
          <p:cNvGrpSpPr/>
          <p:nvPr/>
        </p:nvGrpSpPr>
        <p:grpSpPr>
          <a:xfrm>
            <a:off x="9248395" y="11152166"/>
            <a:ext cx="2443542" cy="630769"/>
            <a:chOff x="0" y="0"/>
            <a:chExt cx="2443540" cy="630766"/>
          </a:xfrm>
        </p:grpSpPr>
        <p:sp>
          <p:nvSpPr>
            <p:cNvPr id="650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Robert Lewis</a:t>
              </a:r>
            </a:p>
          </p:txBody>
        </p:sp>
        <p:sp>
          <p:nvSpPr>
            <p:cNvPr id="651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55" name="Rounded Rectangle"/>
          <p:cNvSpPr/>
          <p:nvPr/>
        </p:nvSpPr>
        <p:spPr>
          <a:xfrm>
            <a:off x="14871058" y="6405450"/>
            <a:ext cx="3453335" cy="912915"/>
          </a:xfrm>
          <a:prstGeom prst="roundRect">
            <a:avLst>
              <a:gd name="adj" fmla="val 11964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57" name="Venn diagram"/>
          <p:cNvSpPr txBox="1"/>
          <p:nvPr/>
        </p:nvSpPr>
        <p:spPr>
          <a:xfrm>
            <a:off x="15857149" y="6523240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Susan Miller</a:t>
            </a:r>
          </a:p>
        </p:txBody>
      </p:sp>
      <p:sp>
        <p:nvSpPr>
          <p:cNvPr id="658" name="Venn diagram"/>
          <p:cNvSpPr txBox="1"/>
          <p:nvPr/>
        </p:nvSpPr>
        <p:spPr>
          <a:xfrm>
            <a:off x="15874082" y="6836507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Marketing manager</a:t>
            </a:r>
          </a:p>
        </p:txBody>
      </p:sp>
      <p:sp>
        <p:nvSpPr>
          <p:cNvPr id="661" name="Rounded Rectangle"/>
          <p:cNvSpPr/>
          <p:nvPr/>
        </p:nvSpPr>
        <p:spPr>
          <a:xfrm>
            <a:off x="12665900" y="87422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65" name="Group"/>
          <p:cNvGrpSpPr/>
          <p:nvPr/>
        </p:nvGrpSpPr>
        <p:grpSpPr>
          <a:xfrm>
            <a:off x="13651992" y="8860040"/>
            <a:ext cx="2443542" cy="630769"/>
            <a:chOff x="0" y="0"/>
            <a:chExt cx="2443540" cy="630766"/>
          </a:xfrm>
        </p:grpSpPr>
        <p:sp>
          <p:nvSpPr>
            <p:cNvPr id="663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Daniel Garcia</a:t>
              </a:r>
            </a:p>
          </p:txBody>
        </p:sp>
        <p:sp>
          <p:nvSpPr>
            <p:cNvPr id="664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67" name="Rounded Rectangle"/>
          <p:cNvSpPr/>
          <p:nvPr/>
        </p:nvSpPr>
        <p:spPr>
          <a:xfrm>
            <a:off x="12665900" y="98883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71" name="Group"/>
          <p:cNvGrpSpPr/>
          <p:nvPr/>
        </p:nvGrpSpPr>
        <p:grpSpPr>
          <a:xfrm>
            <a:off x="13651992" y="10006102"/>
            <a:ext cx="2443542" cy="630769"/>
            <a:chOff x="0" y="0"/>
            <a:chExt cx="2443540" cy="630766"/>
          </a:xfrm>
        </p:grpSpPr>
        <p:sp>
          <p:nvSpPr>
            <p:cNvPr id="669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Karen Brown</a:t>
              </a:r>
            </a:p>
          </p:txBody>
        </p:sp>
        <p:sp>
          <p:nvSpPr>
            <p:cNvPr id="670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73" name="Rounded Rectangle"/>
          <p:cNvSpPr/>
          <p:nvPr/>
        </p:nvSpPr>
        <p:spPr>
          <a:xfrm>
            <a:off x="12665900" y="110343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77" name="Group"/>
          <p:cNvGrpSpPr/>
          <p:nvPr/>
        </p:nvGrpSpPr>
        <p:grpSpPr>
          <a:xfrm>
            <a:off x="13651992" y="11152166"/>
            <a:ext cx="2443542" cy="630769"/>
            <a:chOff x="0" y="0"/>
            <a:chExt cx="2443540" cy="630766"/>
          </a:xfrm>
        </p:grpSpPr>
        <p:sp>
          <p:nvSpPr>
            <p:cNvPr id="675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Betty Ramirez</a:t>
              </a:r>
            </a:p>
          </p:txBody>
        </p:sp>
        <p:sp>
          <p:nvSpPr>
            <p:cNvPr id="676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80" name="Rounded Rectangle"/>
          <p:cNvSpPr/>
          <p:nvPr/>
        </p:nvSpPr>
        <p:spPr>
          <a:xfrm>
            <a:off x="17075739" y="8742250"/>
            <a:ext cx="3453336" cy="912915"/>
          </a:xfrm>
          <a:prstGeom prst="roundRect">
            <a:avLst>
              <a:gd name="adj" fmla="val 11964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84" name="Group"/>
          <p:cNvGrpSpPr/>
          <p:nvPr/>
        </p:nvGrpSpPr>
        <p:grpSpPr>
          <a:xfrm>
            <a:off x="18061831" y="8860040"/>
            <a:ext cx="2443542" cy="630769"/>
            <a:chOff x="0" y="0"/>
            <a:chExt cx="2443540" cy="630766"/>
          </a:xfrm>
        </p:grpSpPr>
        <p:sp>
          <p:nvSpPr>
            <p:cNvPr id="682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Elizabeth Perez</a:t>
              </a:r>
            </a:p>
          </p:txBody>
        </p:sp>
        <p:sp>
          <p:nvSpPr>
            <p:cNvPr id="683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86" name="Rounded Rectangle"/>
          <p:cNvSpPr/>
          <p:nvPr/>
        </p:nvSpPr>
        <p:spPr>
          <a:xfrm>
            <a:off x="17075739" y="9888312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90" name="Group"/>
          <p:cNvGrpSpPr/>
          <p:nvPr/>
        </p:nvGrpSpPr>
        <p:grpSpPr>
          <a:xfrm>
            <a:off x="18061831" y="10006102"/>
            <a:ext cx="2443542" cy="630769"/>
            <a:chOff x="0" y="0"/>
            <a:chExt cx="2443540" cy="630766"/>
          </a:xfrm>
        </p:grpSpPr>
        <p:sp>
          <p:nvSpPr>
            <p:cNvPr id="688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Lisa Lee</a:t>
              </a:r>
            </a:p>
          </p:txBody>
        </p:sp>
        <p:sp>
          <p:nvSpPr>
            <p:cNvPr id="689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92" name="Rounded Rectangle"/>
          <p:cNvSpPr/>
          <p:nvPr/>
        </p:nvSpPr>
        <p:spPr>
          <a:xfrm>
            <a:off x="17075739" y="11034376"/>
            <a:ext cx="3453336" cy="912916"/>
          </a:xfrm>
          <a:prstGeom prst="roundRect">
            <a:avLst>
              <a:gd name="adj" fmla="val 11964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696" name="Group"/>
          <p:cNvGrpSpPr/>
          <p:nvPr/>
        </p:nvGrpSpPr>
        <p:grpSpPr>
          <a:xfrm>
            <a:off x="18061831" y="11152166"/>
            <a:ext cx="2443542" cy="630769"/>
            <a:chOff x="0" y="0"/>
            <a:chExt cx="2443540" cy="630766"/>
          </a:xfrm>
        </p:grpSpPr>
        <p:sp>
          <p:nvSpPr>
            <p:cNvPr id="694" name="Venn diagram"/>
            <p:cNvSpPr txBox="1"/>
            <p:nvPr/>
          </p:nvSpPr>
          <p:spPr>
            <a:xfrm>
              <a:off x="0" y="0"/>
              <a:ext cx="2426607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Nancy Lewis</a:t>
              </a:r>
            </a:p>
          </p:txBody>
        </p:sp>
        <p:sp>
          <p:nvSpPr>
            <p:cNvPr id="695" name="Venn diagram"/>
            <p:cNvSpPr txBox="1"/>
            <p:nvPr/>
          </p:nvSpPr>
          <p:spPr>
            <a:xfrm>
              <a:off x="16933" y="313266"/>
              <a:ext cx="2426608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1400">
                  <a:solidFill>
                    <a:schemeClr val="accent4">
                      <a:lumOff val="5294"/>
                    </a:schemeClr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employee's position</a:t>
              </a:r>
            </a:p>
          </p:txBody>
        </p:sp>
      </p:grpSp>
      <p:sp>
        <p:nvSpPr>
          <p:cNvPr id="699" name="Rounded Rectangle"/>
          <p:cNvSpPr/>
          <p:nvPr/>
        </p:nvSpPr>
        <p:spPr>
          <a:xfrm>
            <a:off x="14871058" y="4083563"/>
            <a:ext cx="3453335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01" name="Venn diagram"/>
          <p:cNvSpPr txBox="1"/>
          <p:nvPr/>
        </p:nvSpPr>
        <p:spPr>
          <a:xfrm>
            <a:off x="15857149" y="420135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Linda Martin</a:t>
            </a:r>
          </a:p>
        </p:txBody>
      </p:sp>
      <p:sp>
        <p:nvSpPr>
          <p:cNvPr id="702" name="Venn diagram"/>
          <p:cNvSpPr txBox="1"/>
          <p:nvPr/>
        </p:nvSpPr>
        <p:spPr>
          <a:xfrm>
            <a:off x="15874082" y="451462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Expert</a:t>
            </a:r>
          </a:p>
        </p:txBody>
      </p:sp>
      <p:sp>
        <p:nvSpPr>
          <p:cNvPr id="705" name="Rounded Rectangle"/>
          <p:cNvSpPr/>
          <p:nvPr/>
        </p:nvSpPr>
        <p:spPr>
          <a:xfrm>
            <a:off x="6080366" y="4083563"/>
            <a:ext cx="3453336" cy="912916"/>
          </a:xfrm>
          <a:prstGeom prst="roundRect">
            <a:avLst>
              <a:gd name="adj" fmla="val 11964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07" name="Venn diagram"/>
          <p:cNvSpPr txBox="1"/>
          <p:nvPr/>
        </p:nvSpPr>
        <p:spPr>
          <a:xfrm>
            <a:off x="7066458" y="4201353"/>
            <a:ext cx="2426609" cy="406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Richard Wilson</a:t>
            </a:r>
          </a:p>
        </p:txBody>
      </p:sp>
      <p:sp>
        <p:nvSpPr>
          <p:cNvPr id="708" name="Venn diagram"/>
          <p:cNvSpPr txBox="1"/>
          <p:nvPr/>
        </p:nvSpPr>
        <p:spPr>
          <a:xfrm>
            <a:off x="7083391" y="4514620"/>
            <a:ext cx="2426610" cy="3175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400">
                <a:solidFill>
                  <a:schemeClr val="accent4">
                    <a:lumOff val="5294"/>
                  </a:schemeClr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Expert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AB03D6E-C560-E44C-9B03-29823DFB8EA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945250" y="8836673"/>
            <a:ext cx="724067" cy="724068"/>
          </a:xfrm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F9AAF0C-44E1-E14A-87C1-53CE20026B6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59749" y="8836673"/>
            <a:ext cx="724067" cy="724068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A0E0BEF-0361-324A-A3AD-4B85CD827B0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2760887" y="8836673"/>
            <a:ext cx="724067" cy="724068"/>
          </a:xfrm>
        </p:spPr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19C865C-E4D4-AD4C-BC0E-1537D32E027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7171337" y="8836673"/>
            <a:ext cx="724067" cy="724068"/>
          </a:xfrm>
        </p:spPr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07EC32A3-F166-4D47-8094-6A60FAB5847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945250" y="9982736"/>
            <a:ext cx="724067" cy="724068"/>
          </a:xfrm>
        </p:spPr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831BD6F-4892-DB45-A1E1-88B5BFDBD94B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359749" y="9982736"/>
            <a:ext cx="724067" cy="724068"/>
          </a:xfrm>
        </p:spPr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1438A89-7A8F-D241-9BC7-931DDE9916B0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2760887" y="9982736"/>
            <a:ext cx="724067" cy="724068"/>
          </a:xfrm>
        </p:spPr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68EE870-CEB6-0648-8B41-5F90E3AE4E8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7171337" y="9982736"/>
            <a:ext cx="724067" cy="724068"/>
          </a:xfrm>
        </p:spPr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120DF308-6AB1-1343-86F8-661ADBC179E1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0569591" y="2948107"/>
            <a:ext cx="724067" cy="724068"/>
          </a:xfrm>
        </p:spPr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A5DAD1E-6A6D-1E41-806D-DF850CE15382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945250" y="11128800"/>
            <a:ext cx="724067" cy="724068"/>
          </a:xfrm>
        </p:spPr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DA7615DB-5AC4-DB41-B1E8-7C13A0F7FD31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359749" y="11128800"/>
            <a:ext cx="724067" cy="724068"/>
          </a:xfrm>
        </p:spPr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B2BB5A63-A67A-8846-95CD-F6211AE3BB71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760887" y="11128800"/>
            <a:ext cx="724067" cy="724068"/>
          </a:xfrm>
        </p:spPr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D58311B6-93A1-9841-9AFB-A5D56BE6AEED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7171337" y="11128800"/>
            <a:ext cx="724067" cy="724068"/>
          </a:xfrm>
        </p:spPr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E0FAA820-9109-FF42-80B9-31113F464781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6179841" y="4177987"/>
            <a:ext cx="724067" cy="724068"/>
          </a:xfrm>
        </p:spPr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FE1CAFF0-BF7A-D547-ABA7-8EC7799DF751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4974765" y="4177987"/>
            <a:ext cx="724067" cy="724068"/>
          </a:xfrm>
        </p:spPr>
      </p:sp>
      <p:sp>
        <p:nvSpPr>
          <p:cNvPr id="576" name="Picture Placeholder 575">
            <a:extLst>
              <a:ext uri="{FF2B5EF4-FFF2-40B4-BE49-F238E27FC236}">
                <a16:creationId xmlns:a16="http://schemas.microsoft.com/office/drawing/2014/main" id="{07F260A1-74F9-0A42-9D6F-94FF362AD61B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6179840" y="6499873"/>
            <a:ext cx="724067" cy="724068"/>
          </a:xfrm>
        </p:spPr>
      </p:sp>
      <p:sp>
        <p:nvSpPr>
          <p:cNvPr id="577" name="Picture Placeholder 576">
            <a:extLst>
              <a:ext uri="{FF2B5EF4-FFF2-40B4-BE49-F238E27FC236}">
                <a16:creationId xmlns:a16="http://schemas.microsoft.com/office/drawing/2014/main" id="{B57A5BC0-9011-404A-9D51-229E535921F2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14974764" y="6499873"/>
            <a:ext cx="724067" cy="724068"/>
          </a:xfrm>
        </p:spPr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P - 01">
      <a:dk1>
        <a:srgbClr val="525455"/>
      </a:dk1>
      <a:lt1>
        <a:srgbClr val="F7F5F7"/>
      </a:lt1>
      <a:dk2>
        <a:srgbClr val="9D9F9D"/>
      </a:dk2>
      <a:lt2>
        <a:srgbClr val="E8E9DF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EF754A"/>
      </a:accent6>
      <a:hlink>
        <a:srgbClr val="EE744A"/>
      </a:hlink>
      <a:folHlink>
        <a:srgbClr val="3F5D71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864229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4696</Words>
  <Application>Microsoft Macintosh PowerPoint</Application>
  <PresentationFormat>Custom</PresentationFormat>
  <Paragraphs>1648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Barlow</vt:lpstr>
      <vt:lpstr>Barlow Bold</vt:lpstr>
      <vt:lpstr>Barlow Medium</vt:lpstr>
      <vt:lpstr>Barlow SemiBold</vt:lpstr>
      <vt:lpstr>Calibri</vt:lpstr>
      <vt:lpstr>Helvetica Neue</vt:lpstr>
      <vt:lpstr>Helvetica Neue Medium</vt:lpstr>
      <vt:lpstr>Open Sans Light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32</cp:revision>
  <dcterms:modified xsi:type="dcterms:W3CDTF">2021-07-29T10:13:57Z</dcterms:modified>
</cp:coreProperties>
</file>